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fntdata" ContentType="application/x-fontdata"/>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embedTrueTypeFonts="1" saveSubsetFonts="1">
  <p:sldMasterIdLst>
    <p:sldMasterId id="2147483677" r:id="rId1"/>
  </p:sldMasterIdLst>
  <p:notesMasterIdLst>
    <p:notesMasterId r:id="rId47"/>
  </p:notesMasterIdLst>
  <p:handoutMasterIdLst>
    <p:handoutMasterId r:id="rId48"/>
  </p:handoutMasterIdLst>
  <p:sldIdLst>
    <p:sldId id="257" r:id="rId2"/>
    <p:sldId id="261" r:id="rId3"/>
    <p:sldId id="298" r:id="rId4"/>
    <p:sldId id="286" r:id="rId5"/>
    <p:sldId id="293" r:id="rId6"/>
    <p:sldId id="302" r:id="rId7"/>
    <p:sldId id="303" r:id="rId8"/>
    <p:sldId id="312" r:id="rId9"/>
    <p:sldId id="313" r:id="rId10"/>
    <p:sldId id="304" r:id="rId11"/>
    <p:sldId id="301" r:id="rId12"/>
    <p:sldId id="297" r:id="rId13"/>
    <p:sldId id="306" r:id="rId14"/>
    <p:sldId id="305" r:id="rId15"/>
    <p:sldId id="308" r:id="rId16"/>
    <p:sldId id="310" r:id="rId17"/>
    <p:sldId id="311" r:id="rId18"/>
    <p:sldId id="314" r:id="rId19"/>
    <p:sldId id="309" r:id="rId20"/>
    <p:sldId id="320" r:id="rId21"/>
    <p:sldId id="322" r:id="rId22"/>
    <p:sldId id="321" r:id="rId23"/>
    <p:sldId id="319" r:id="rId24"/>
    <p:sldId id="315" r:id="rId25"/>
    <p:sldId id="317" r:id="rId26"/>
    <p:sldId id="340" r:id="rId27"/>
    <p:sldId id="323" r:id="rId28"/>
    <p:sldId id="324" r:id="rId29"/>
    <p:sldId id="325" r:id="rId30"/>
    <p:sldId id="341" r:id="rId31"/>
    <p:sldId id="326" r:id="rId32"/>
    <p:sldId id="342" r:id="rId33"/>
    <p:sldId id="343" r:id="rId34"/>
    <p:sldId id="316" r:id="rId35"/>
    <p:sldId id="318" r:id="rId36"/>
    <p:sldId id="331" r:id="rId37"/>
    <p:sldId id="327" r:id="rId38"/>
    <p:sldId id="329" r:id="rId39"/>
    <p:sldId id="333" r:id="rId40"/>
    <p:sldId id="332" r:id="rId41"/>
    <p:sldId id="334" r:id="rId42"/>
    <p:sldId id="328" r:id="rId43"/>
    <p:sldId id="330" r:id="rId44"/>
    <p:sldId id="335" r:id="rId45"/>
    <p:sldId id="281" r:id="rId46"/>
  </p:sldIdLst>
  <p:sldSz cx="12192000" cy="6858000"/>
  <p:notesSz cx="6858000" cy="9144000"/>
  <p:embeddedFontLst>
    <p:embeddedFont>
      <p:font typeface="微软雅黑" panose="020B0503020204020204" pitchFamily="34" charset="-122"/>
      <p:regular r:id="rId49"/>
      <p:bold r:id="rId50"/>
    </p:embeddedFont>
    <p:embeddedFont>
      <p:font typeface="华文楷体" panose="02010600040101010101" pitchFamily="2" charset="-122"/>
      <p:regular r:id="rId51"/>
    </p:embeddedFont>
    <p:embeddedFont>
      <p:font typeface="华文隶书" panose="02010800040101010101" pitchFamily="2" charset="-122"/>
      <p:regular r:id="rId52"/>
    </p:embeddedFont>
    <p:embeddedFont>
      <p:font typeface="Calibri" panose="020F0502020204030204" pitchFamily="34" charset="0"/>
      <p:regular r:id="rId53"/>
      <p:bold r:id="rId54"/>
      <p:italic r:id="rId55"/>
      <p:boldItalic r:id="rId56"/>
    </p:embeddedFont>
    <p:embeddedFont>
      <p:font typeface="Copperplate Gothic Bold" panose="020E0705020206020404" pitchFamily="34" charset="0"/>
      <p:regular r:id="rId57"/>
    </p:embeddedFont>
    <p:embeddedFont>
      <p:font typeface="Impact" panose="020B0806030902050204" pitchFamily="34" charset="0"/>
      <p:regular r:id="rId58"/>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91" userDrawn="1">
          <p15:clr>
            <a:srgbClr val="A4A3A4"/>
          </p15:clr>
        </p15:guide>
        <p15:guide id="2" pos="3840" userDrawn="1">
          <p15:clr>
            <a:srgbClr val="A4A3A4"/>
          </p15:clr>
        </p15:guide>
        <p15:guide id="5" orient="horz" pos="1298" userDrawn="1">
          <p15:clr>
            <a:srgbClr val="A4A3A4"/>
          </p15:clr>
        </p15:guide>
        <p15:guide id="6" orient="horz" pos="3793" userDrawn="1">
          <p15:clr>
            <a:srgbClr val="A4A3A4"/>
          </p15:clr>
        </p15:guide>
        <p15:guide id="7" orient="horz" pos="3113" userDrawn="1">
          <p15:clr>
            <a:srgbClr val="A4A3A4"/>
          </p15:clr>
        </p15:guide>
        <p15:guide id="8" pos="892" userDrawn="1">
          <p15:clr>
            <a:srgbClr val="A4A3A4"/>
          </p15:clr>
        </p15:guide>
        <p15:guide id="9" pos="7650" userDrawn="1">
          <p15:clr>
            <a:srgbClr val="A4A3A4"/>
          </p15:clr>
        </p15:guide>
        <p15:guide id="11" pos="7015" userDrawn="1">
          <p15:clr>
            <a:srgbClr val="A4A3A4"/>
          </p15:clr>
        </p15:guide>
        <p15:guide id="12" pos="1255" userDrawn="1">
          <p15:clr>
            <a:srgbClr val="A4A3A4"/>
          </p15:clr>
        </p15:guide>
        <p15:guide id="13" pos="6335" userDrawn="1">
          <p15:clr>
            <a:srgbClr val="A4A3A4"/>
          </p15:clr>
        </p15:guide>
        <p15:guide id="14" orient="horz" pos="2704" userDrawn="1">
          <p15:clr>
            <a:srgbClr val="A4A3A4"/>
          </p15:clr>
        </p15:guide>
        <p15:guide id="15" orient="horz" pos="329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AB7DC"/>
    <a:srgbClr val="4DB8DD"/>
    <a:srgbClr val="71C6E4"/>
    <a:srgbClr val="C1E6F3"/>
    <a:srgbClr val="7FCCE7"/>
    <a:srgbClr val="28A9D6"/>
    <a:srgbClr val="404040"/>
    <a:srgbClr val="6AC3E2"/>
    <a:srgbClr val="8ED2E9"/>
    <a:srgbClr val="5BBD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主题样式 1 - 强调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5758FB7-9AC5-4552-8A53-C91805E547FA}" styleName="主题样式 1 - 强调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22838BEF-8BB2-4498-84A7-C5851F593DF1}" styleName="中度样式 4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BDBED569-4797-4DF1-A0F4-6AAB3CD982D8}" styleName="浅色样式 3 - 强调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721" autoAdjust="0"/>
    <p:restoredTop sz="94660"/>
  </p:normalViewPr>
  <p:slideViewPr>
    <p:cSldViewPr showGuides="1">
      <p:cViewPr varScale="1">
        <p:scale>
          <a:sx n="67" d="100"/>
          <a:sy n="67" d="100"/>
        </p:scale>
        <p:origin x="-720" y="-86"/>
      </p:cViewPr>
      <p:guideLst>
        <p:guide orient="horz" pos="391"/>
        <p:guide orient="horz" pos="1298"/>
        <p:guide orient="horz" pos="3793"/>
        <p:guide orient="horz" pos="3113"/>
        <p:guide orient="horz" pos="2704"/>
        <p:guide orient="horz" pos="3294"/>
        <p:guide pos="3840"/>
        <p:guide pos="892"/>
        <p:guide pos="7650"/>
        <p:guide pos="7015"/>
        <p:guide pos="1255"/>
        <p:guide pos="6335"/>
      </p:guideLst>
    </p:cSldViewPr>
  </p:slideViewPr>
  <p:notesTextViewPr>
    <p:cViewPr>
      <p:scale>
        <a:sx n="3" d="2"/>
        <a:sy n="3" d="2"/>
      </p:scale>
      <p:origin x="0" y="0"/>
    </p:cViewPr>
  </p:notesTextViewPr>
  <p:sorterViewPr>
    <p:cViewPr>
      <p:scale>
        <a:sx n="125" d="100"/>
        <a:sy n="125" d="100"/>
      </p:scale>
      <p:origin x="0" y="-30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font" Target="fonts/font2.fntdata"/><Relationship Id="rId55" Type="http://schemas.openxmlformats.org/officeDocument/2006/relationships/font" Target="fonts/font7.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font" Target="fonts/font6.fntdata"/><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5.fntdata"/><Relationship Id="rId58" Type="http://schemas.openxmlformats.org/officeDocument/2006/relationships/font" Target="fonts/font10.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1.fntdata"/><Relationship Id="rId57" Type="http://schemas.openxmlformats.org/officeDocument/2006/relationships/font" Target="fonts/font9.fntdata"/><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4.fntdata"/><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56" Type="http://schemas.openxmlformats.org/officeDocument/2006/relationships/font" Target="fonts/font8.fntdata"/><Relationship Id="rId8" Type="http://schemas.openxmlformats.org/officeDocument/2006/relationships/slide" Target="slides/slide7.xml"/><Relationship Id="rId51" Type="http://schemas.openxmlformats.org/officeDocument/2006/relationships/font" Target="fonts/font3.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openxmlformats.org/officeDocument/2006/relationships/oleObject" Target="file:///E:\&#30417;&#27979;\2012&#24180;&#20840;&#22269;&#20260;&#23475;&#30417;&#27979;&#24037;&#20316;&#35780;&#20272;\&#35780;&#20272;&#25253;&#21578;&#22270;&#34920;130410.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E:\&#30417;&#27979;\2012&#24180;&#20840;&#22269;&#20260;&#23475;&#30417;&#27979;&#24037;&#20316;&#35780;&#20272;\&#35780;&#20272;&#25253;&#21578;&#22270;&#34920;130410.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C:\Documents%20and%20Settings\&#27754;&#23195;\&#26700;&#38754;\&#35780;&#20272;&#25253;&#21578;&#22270;&#34920;130415.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E:\&#30417;&#27979;\2012&#24180;&#20840;&#22269;&#20260;&#23475;&#30417;&#27979;&#24037;&#20316;&#35780;&#20272;\&#35780;&#20272;&#25253;&#21578;&#22270;&#34920;130410.xlsx"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E:\&#30417;&#27979;\2012&#24180;&#20840;&#22269;&#20260;&#23475;&#30417;&#27979;&#24037;&#20316;&#35780;&#20272;\&#35780;&#20272;&#25253;&#21578;\&#35780;&#20272;&#25253;&#21578;&#22270;&#34920;140512.xlsx"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file:///E:\&#30417;&#27979;\2012&#24180;&#20840;&#22269;&#20260;&#23475;&#30417;&#27979;&#24037;&#20316;&#35780;&#20272;\&#35780;&#20272;&#25253;&#21578;&#22270;&#34920;130410.xlsx"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file:///E:\&#30417;&#27979;\2012&#24180;&#20840;&#22269;&#20260;&#23475;&#30417;&#27979;&#24037;&#20316;&#35780;&#20272;\&#35780;&#20272;&#25253;&#21578;&#22270;&#34920;130410.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E:\&#30417;&#27979;\2012&#24180;&#20840;&#22269;&#20260;&#23475;&#30417;&#27979;&#24037;&#20316;&#35780;&#20272;\&#35780;&#20272;&#25253;&#21578;\&#35780;&#20272;&#25253;&#21578;&#22270;&#34920;140613.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E:\&#30417;&#27979;\2012&#24180;&#20840;&#22269;&#20260;&#23475;&#30417;&#27979;&#24037;&#20316;&#35780;&#20272;\&#35780;&#20272;&#25253;&#21578;\&#35780;&#20272;&#25253;&#21578;&#22270;&#34920;140613.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E:\&#30417;&#27979;\2012&#24180;&#20840;&#22269;&#20260;&#23475;&#30417;&#27979;&#24037;&#20316;&#35780;&#20272;\&#35780;&#20272;&#25253;&#21578;\&#35780;&#20272;&#25253;&#21578;&#22270;&#34920;140512.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E:\&#30417;&#27979;\2012&#24180;&#20840;&#22269;&#20260;&#23475;&#30417;&#27979;&#24037;&#20316;&#35780;&#20272;\&#35780;&#20272;&#25253;&#21578;\&#20840;&#22269;&#20260;&#23475;&#30417;&#27979;&#24037;&#20316;&#35780;&#20272;&#24635;&#32467;PPT&#22270;&#34920;.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E:\&#30417;&#27979;\2012&#24180;&#20840;&#22269;&#20260;&#23475;&#30417;&#27979;&#24037;&#20316;&#35780;&#20272;\&#35780;&#20272;&#25253;&#21578;&#22270;&#34920;130410.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E:\&#30417;&#27979;\2012&#24180;&#20840;&#22269;&#20260;&#23475;&#30417;&#27979;&#24037;&#20316;&#35780;&#20272;\&#35780;&#20272;&#25253;&#21578;&#22270;&#34920;130410.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E:\&#30417;&#27979;\2012&#24180;&#20840;&#22269;&#20260;&#23475;&#30417;&#27979;&#24037;&#20316;&#35780;&#20272;\&#35780;&#20272;&#25253;&#21578;&#22270;&#34920;130410.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E:\&#30417;&#27979;\2012&#24180;&#20840;&#22269;&#20260;&#23475;&#30417;&#27979;&#24037;&#20316;&#35780;&#20272;\&#35780;&#20272;&#25253;&#21578;&#22270;&#34920;130410.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5926595180257207E-2"/>
          <c:y val="1.779466648863888E-2"/>
          <c:w val="0.98361921003318042"/>
          <c:h val="0.85486344915540569"/>
        </c:manualLayout>
      </c:layout>
      <c:lineChart>
        <c:grouping val="standard"/>
        <c:varyColors val="0"/>
        <c:ser>
          <c:idx val="0"/>
          <c:order val="0"/>
          <c:tx>
            <c:strRef>
              <c:f>Sheet1!$B$1</c:f>
              <c:strCache>
                <c:ptCount val="1"/>
                <c:pt idx="0">
                  <c:v>收集病例数</c:v>
                </c:pt>
              </c:strCache>
            </c:strRef>
          </c:tx>
          <c:spPr>
            <a:ln w="34925" cap="rnd">
              <a:solidFill>
                <a:srgbClr val="2FACD7"/>
              </a:solidFill>
              <a:round/>
            </a:ln>
            <a:effectLst>
              <a:outerShdw blurRad="50800" dist="38100" dir="2700000" algn="tl" rotWithShape="0">
                <a:prstClr val="black">
                  <a:alpha val="40000"/>
                </a:prstClr>
              </a:outerShdw>
            </a:effectLst>
          </c:spPr>
          <c:marker>
            <c:symbol val="circle"/>
            <c:size val="30"/>
            <c:spPr>
              <a:solidFill>
                <a:srgbClr val="2FACD7"/>
              </a:solidFill>
              <a:ln w="28575">
                <a:solidFill>
                  <a:schemeClr val="bg1"/>
                </a:solidFill>
              </a:ln>
              <a:effectLst>
                <a:outerShdw blurRad="50800" dist="38100" dir="2700000" algn="tl" rotWithShape="0">
                  <a:prstClr val="black">
                    <a:alpha val="40000"/>
                  </a:prstClr>
                </a:outerShdw>
              </a:effectLst>
            </c:spPr>
          </c:marker>
          <c:dLbls>
            <c:numFmt formatCode="#,##0_);[Red]\(#,##0\)" sourceLinked="0"/>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2">
                        <a:lumMod val="50000"/>
                      </a:schemeClr>
                    </a:solidFill>
                    <a:effectLst/>
                    <a:latin typeface="DFKai-SB" pitchFamily="65" charset="-120"/>
                    <a:ea typeface="DFKai-SB" pitchFamily="65" charset="-120"/>
                    <a:cs typeface="+mn-cs"/>
                  </a:defRPr>
                </a:pPr>
                <a:endParaRPr lang="zh-CN"/>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2006年</c:v>
                </c:pt>
                <c:pt idx="1">
                  <c:v>2007年</c:v>
                </c:pt>
                <c:pt idx="2">
                  <c:v>2008年</c:v>
                </c:pt>
                <c:pt idx="3">
                  <c:v>2009年</c:v>
                </c:pt>
                <c:pt idx="4">
                  <c:v>2010年</c:v>
                </c:pt>
                <c:pt idx="5">
                  <c:v>2011年</c:v>
                </c:pt>
                <c:pt idx="6">
                  <c:v>2012年</c:v>
                </c:pt>
              </c:strCache>
            </c:strRef>
          </c:cat>
          <c:val>
            <c:numRef>
              <c:f>Sheet1!$B$2:$B$8</c:f>
              <c:numCache>
                <c:formatCode>General</c:formatCode>
                <c:ptCount val="7"/>
                <c:pt idx="0">
                  <c:v>335441</c:v>
                </c:pt>
                <c:pt idx="1">
                  <c:v>454258</c:v>
                </c:pt>
                <c:pt idx="2">
                  <c:v>518422</c:v>
                </c:pt>
                <c:pt idx="3">
                  <c:v>560253</c:v>
                </c:pt>
                <c:pt idx="4">
                  <c:v>613694</c:v>
                </c:pt>
                <c:pt idx="5">
                  <c:v>646314</c:v>
                </c:pt>
                <c:pt idx="6">
                  <c:v>696884</c:v>
                </c:pt>
              </c:numCache>
            </c:numRef>
          </c:val>
          <c:smooth val="1"/>
        </c:ser>
        <c:ser>
          <c:idx val="1"/>
          <c:order val="1"/>
          <c:tx>
            <c:strRef>
              <c:f>Sheet1!$C$1</c:f>
              <c:strCache>
                <c:ptCount val="1"/>
                <c:pt idx="0">
                  <c:v>列1</c:v>
                </c:pt>
              </c:strCache>
            </c:strRef>
          </c:tx>
          <c:cat>
            <c:strRef>
              <c:f>Sheet1!$A$2:$A$8</c:f>
              <c:strCache>
                <c:ptCount val="7"/>
                <c:pt idx="0">
                  <c:v>2006年</c:v>
                </c:pt>
                <c:pt idx="1">
                  <c:v>2007年</c:v>
                </c:pt>
                <c:pt idx="2">
                  <c:v>2008年</c:v>
                </c:pt>
                <c:pt idx="3">
                  <c:v>2009年</c:v>
                </c:pt>
                <c:pt idx="4">
                  <c:v>2010年</c:v>
                </c:pt>
                <c:pt idx="5">
                  <c:v>2011年</c:v>
                </c:pt>
                <c:pt idx="6">
                  <c:v>2012年</c:v>
                </c:pt>
              </c:strCache>
            </c:strRef>
          </c:cat>
          <c:val>
            <c:numRef>
              <c:f>Sheet1!$C$2:$C$8</c:f>
              <c:numCache>
                <c:formatCode>General</c:formatCode>
                <c:ptCount val="7"/>
                <c:pt idx="0">
                  <c:v>208933</c:v>
                </c:pt>
                <c:pt idx="1">
                  <c:v>315424</c:v>
                </c:pt>
                <c:pt idx="2">
                  <c:v>347706</c:v>
                </c:pt>
                <c:pt idx="3">
                  <c:v>383404</c:v>
                </c:pt>
                <c:pt idx="4">
                  <c:v>415473</c:v>
                </c:pt>
                <c:pt idx="5">
                  <c:v>428231</c:v>
                </c:pt>
                <c:pt idx="6">
                  <c:v>455331</c:v>
                </c:pt>
              </c:numCache>
            </c:numRef>
          </c:val>
          <c:smooth val="0"/>
        </c:ser>
        <c:ser>
          <c:idx val="2"/>
          <c:order val="2"/>
          <c:tx>
            <c:strRef>
              <c:f>Sheet1!$D$1</c:f>
              <c:strCache>
                <c:ptCount val="1"/>
                <c:pt idx="0">
                  <c:v>列2</c:v>
                </c:pt>
              </c:strCache>
            </c:strRef>
          </c:tx>
          <c:cat>
            <c:strRef>
              <c:f>Sheet1!$A$2:$A$8</c:f>
              <c:strCache>
                <c:ptCount val="7"/>
                <c:pt idx="0">
                  <c:v>2006年</c:v>
                </c:pt>
                <c:pt idx="1">
                  <c:v>2007年</c:v>
                </c:pt>
                <c:pt idx="2">
                  <c:v>2008年</c:v>
                </c:pt>
                <c:pt idx="3">
                  <c:v>2009年</c:v>
                </c:pt>
                <c:pt idx="4">
                  <c:v>2010年</c:v>
                </c:pt>
                <c:pt idx="5">
                  <c:v>2011年</c:v>
                </c:pt>
                <c:pt idx="6">
                  <c:v>2012年</c:v>
                </c:pt>
              </c:strCache>
            </c:strRef>
          </c:cat>
          <c:val>
            <c:numRef>
              <c:f>Sheet1!$D$2:$D$8</c:f>
              <c:numCache>
                <c:formatCode>General</c:formatCode>
                <c:ptCount val="7"/>
                <c:pt idx="0">
                  <c:v>126508</c:v>
                </c:pt>
                <c:pt idx="1">
                  <c:v>138834</c:v>
                </c:pt>
                <c:pt idx="2">
                  <c:v>170716</c:v>
                </c:pt>
                <c:pt idx="3">
                  <c:v>176849</c:v>
                </c:pt>
                <c:pt idx="4">
                  <c:v>198221</c:v>
                </c:pt>
                <c:pt idx="5">
                  <c:v>218083</c:v>
                </c:pt>
                <c:pt idx="6">
                  <c:v>241553</c:v>
                </c:pt>
              </c:numCache>
            </c:numRef>
          </c:val>
          <c:smooth val="0"/>
        </c:ser>
        <c:dLbls>
          <c:showLegendKey val="0"/>
          <c:showVal val="0"/>
          <c:showCatName val="0"/>
          <c:showSerName val="0"/>
          <c:showPercent val="0"/>
          <c:showBubbleSize val="0"/>
        </c:dLbls>
        <c:dropLines>
          <c:spPr>
            <a:ln w="9525" cap="flat" cmpd="sng" algn="ctr">
              <a:solidFill>
                <a:schemeClr val="bg1">
                  <a:lumMod val="75000"/>
                </a:schemeClr>
              </a:solidFill>
              <a:prstDash val="sysDash"/>
              <a:round/>
            </a:ln>
            <a:effectLst/>
          </c:spPr>
        </c:dropLines>
        <c:marker val="1"/>
        <c:smooth val="0"/>
        <c:axId val="44019712"/>
        <c:axId val="44021248"/>
      </c:lineChart>
      <c:catAx>
        <c:axId val="44019712"/>
        <c:scaling>
          <c:orientation val="minMax"/>
        </c:scaling>
        <c:delete val="0"/>
        <c:axPos val="b"/>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ea"/>
                <a:ea typeface="+mn-ea"/>
                <a:cs typeface="+mn-cs"/>
              </a:defRPr>
            </a:pPr>
            <a:endParaRPr lang="zh-CN"/>
          </a:p>
        </c:txPr>
        <c:crossAx val="44021248"/>
        <c:crosses val="autoZero"/>
        <c:auto val="1"/>
        <c:lblAlgn val="ctr"/>
        <c:lblOffset val="100"/>
        <c:noMultiLvlLbl val="0"/>
      </c:catAx>
      <c:valAx>
        <c:axId val="44021248"/>
        <c:scaling>
          <c:orientation val="minMax"/>
        </c:scaling>
        <c:delete val="1"/>
        <c:axPos val="l"/>
        <c:numFmt formatCode="General" sourceLinked="1"/>
        <c:majorTickMark val="out"/>
        <c:minorTickMark val="none"/>
        <c:tickLblPos val="nextTo"/>
        <c:crossAx val="440197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 </a:t>
            </a:r>
            <a:r>
              <a:rPr lang="zh-CN"/>
              <a:t>城市地区监测点疾控中心伤害监测兼职人员数</a:t>
            </a:r>
          </a:p>
        </c:rich>
      </c:tx>
      <c:layout>
        <c:manualLayout>
          <c:xMode val="edge"/>
          <c:yMode val="edge"/>
          <c:x val="1.3082888443340852E-3"/>
          <c:y val="6.6172376357431936E-2"/>
        </c:manualLayout>
      </c:layout>
      <c:overlay val="0"/>
    </c:title>
    <c:autoTitleDeleted val="0"/>
    <c:view3D>
      <c:rotX val="30"/>
      <c:rotY val="0"/>
      <c:rAngAx val="0"/>
      <c:perspective val="30"/>
    </c:view3D>
    <c:floor>
      <c:thickness val="0"/>
    </c:floor>
    <c:sideWall>
      <c:thickness val="0"/>
    </c:sideWall>
    <c:backWall>
      <c:thickness val="0"/>
    </c:backWall>
    <c:plotArea>
      <c:layout>
        <c:manualLayout>
          <c:layoutTarget val="inner"/>
          <c:xMode val="edge"/>
          <c:yMode val="edge"/>
          <c:x val="0"/>
          <c:y val="0.31056238354315008"/>
          <c:w val="0.68840938637125537"/>
          <c:h val="0.68613156396688968"/>
        </c:manualLayout>
      </c:layout>
      <c:pie3DChart>
        <c:varyColors val="1"/>
        <c:ser>
          <c:idx val="0"/>
          <c:order val="0"/>
          <c:explosion val="25"/>
          <c:dLbls>
            <c:showLegendKey val="0"/>
            <c:showVal val="1"/>
            <c:showCatName val="0"/>
            <c:showSerName val="0"/>
            <c:showPercent val="1"/>
            <c:showBubbleSize val="0"/>
            <c:separator>; </c:separator>
            <c:showLeaderLines val="0"/>
          </c:dLbls>
          <c:cat>
            <c:strRef>
              <c:f>人员经费!$G$167:$G$174</c:f>
              <c:strCache>
                <c:ptCount val="8"/>
                <c:pt idx="0">
                  <c:v>无</c:v>
                </c:pt>
                <c:pt idx="1">
                  <c:v>1人</c:v>
                </c:pt>
                <c:pt idx="2">
                  <c:v>2人</c:v>
                </c:pt>
                <c:pt idx="3">
                  <c:v>3人</c:v>
                </c:pt>
                <c:pt idx="4">
                  <c:v>4人</c:v>
                </c:pt>
                <c:pt idx="5">
                  <c:v>5人</c:v>
                </c:pt>
                <c:pt idx="6">
                  <c:v>6人</c:v>
                </c:pt>
                <c:pt idx="7">
                  <c:v>7人</c:v>
                </c:pt>
              </c:strCache>
            </c:strRef>
          </c:cat>
          <c:val>
            <c:numRef>
              <c:f>人员经费!$H$167:$H$174</c:f>
              <c:numCache>
                <c:formatCode>###0</c:formatCode>
                <c:ptCount val="8"/>
                <c:pt idx="0">
                  <c:v>2</c:v>
                </c:pt>
                <c:pt idx="1">
                  <c:v>3</c:v>
                </c:pt>
                <c:pt idx="2">
                  <c:v>4</c:v>
                </c:pt>
                <c:pt idx="3">
                  <c:v>4</c:v>
                </c:pt>
                <c:pt idx="4">
                  <c:v>3</c:v>
                </c:pt>
                <c:pt idx="5">
                  <c:v>1</c:v>
                </c:pt>
                <c:pt idx="6">
                  <c:v>1</c:v>
                </c:pt>
                <c:pt idx="7">
                  <c:v>1</c:v>
                </c:pt>
              </c:numCache>
            </c:numRef>
          </c:val>
        </c:ser>
        <c:dLbls>
          <c:showLegendKey val="0"/>
          <c:showVal val="0"/>
          <c:showCatName val="0"/>
          <c:showSerName val="0"/>
          <c:showPercent val="1"/>
          <c:showBubbleSize val="0"/>
          <c:showLeaderLines val="0"/>
        </c:dLbls>
      </c:pie3DChart>
    </c:plotArea>
    <c:legend>
      <c:legendPos val="r"/>
      <c:layout/>
      <c:overlay val="0"/>
    </c:legend>
    <c:plotVisOnly val="1"/>
    <c:dispBlanksAs val="zero"/>
    <c:showDLblsOverMax val="0"/>
  </c:chart>
  <c:spPr>
    <a:noFill/>
    <a:ln>
      <a:noFill/>
    </a:ln>
  </c:spPr>
  <c:txPr>
    <a:bodyPr/>
    <a:lstStyle/>
    <a:p>
      <a:pPr>
        <a:defRPr sz="1200" b="1"/>
      </a:pPr>
      <a:endParaRPr lang="zh-CN"/>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zh-CN"/>
              <a:t>省级疾控中心伤害监测兼职人员数</a:t>
            </a:r>
          </a:p>
        </c:rich>
      </c:tx>
      <c:layout>
        <c:manualLayout>
          <c:xMode val="edge"/>
          <c:yMode val="edge"/>
          <c:x val="0.20994355060921432"/>
          <c:y val="0"/>
        </c:manualLayout>
      </c:layout>
      <c:overlay val="0"/>
    </c:title>
    <c:autoTitleDeleted val="0"/>
    <c:view3D>
      <c:rotX val="30"/>
      <c:rotY val="0"/>
      <c:rAngAx val="0"/>
      <c:perspective val="30"/>
    </c:view3D>
    <c:floor>
      <c:thickness val="0"/>
    </c:floor>
    <c:sideWall>
      <c:thickness val="0"/>
    </c:sideWall>
    <c:backWall>
      <c:thickness val="0"/>
    </c:backWall>
    <c:plotArea>
      <c:layout>
        <c:manualLayout>
          <c:layoutTarget val="inner"/>
          <c:xMode val="edge"/>
          <c:yMode val="edge"/>
          <c:x val="4.707205315565012E-2"/>
          <c:y val="0.19159037673693738"/>
          <c:w val="0.91144670657859128"/>
          <c:h val="0.79994415096181659"/>
        </c:manualLayout>
      </c:layout>
      <c:pie3DChart>
        <c:varyColors val="1"/>
        <c:ser>
          <c:idx val="0"/>
          <c:order val="0"/>
          <c:explosion val="25"/>
          <c:dLbls>
            <c:dLbl>
              <c:idx val="0"/>
              <c:layout>
                <c:manualLayout>
                  <c:x val="-1.3590339408531407E-2"/>
                  <c:y val="-3.7898330753673849E-3"/>
                </c:manualLayout>
              </c:layout>
              <c:showLegendKey val="0"/>
              <c:showVal val="1"/>
              <c:showCatName val="0"/>
              <c:showSerName val="0"/>
              <c:showPercent val="1"/>
              <c:showBubbleSize val="0"/>
              <c:separator>; </c:separator>
            </c:dLbl>
            <c:dLbl>
              <c:idx val="4"/>
              <c:layout>
                <c:manualLayout>
                  <c:x val="-1.0299840421064393E-2"/>
                  <c:y val="5.5019404105324764E-3"/>
                </c:manualLayout>
              </c:layout>
              <c:showLegendKey val="0"/>
              <c:showVal val="1"/>
              <c:showCatName val="0"/>
              <c:showSerName val="0"/>
              <c:showPercent val="1"/>
              <c:showBubbleSize val="0"/>
              <c:separator>; </c:separator>
            </c:dLbl>
            <c:showLegendKey val="0"/>
            <c:showVal val="1"/>
            <c:showCatName val="0"/>
            <c:showSerName val="0"/>
            <c:showPercent val="1"/>
            <c:showBubbleSize val="0"/>
            <c:separator>; </c:separator>
            <c:showLeaderLines val="0"/>
          </c:dLbls>
          <c:cat>
            <c:strRef>
              <c:f>人员经费!$G$10:$G$15</c:f>
              <c:strCache>
                <c:ptCount val="6"/>
                <c:pt idx="0">
                  <c:v>无</c:v>
                </c:pt>
                <c:pt idx="1">
                  <c:v>1人</c:v>
                </c:pt>
                <c:pt idx="2">
                  <c:v>2人</c:v>
                </c:pt>
                <c:pt idx="3">
                  <c:v>3人</c:v>
                </c:pt>
                <c:pt idx="4">
                  <c:v>4人</c:v>
                </c:pt>
                <c:pt idx="5">
                  <c:v>5人</c:v>
                </c:pt>
              </c:strCache>
            </c:strRef>
          </c:cat>
          <c:val>
            <c:numRef>
              <c:f>人员经费!$H$10:$H$15</c:f>
              <c:numCache>
                <c:formatCode>###0</c:formatCode>
                <c:ptCount val="6"/>
                <c:pt idx="0">
                  <c:v>2</c:v>
                </c:pt>
                <c:pt idx="1">
                  <c:v>11</c:v>
                </c:pt>
                <c:pt idx="2">
                  <c:v>16</c:v>
                </c:pt>
                <c:pt idx="3">
                  <c:v>4</c:v>
                </c:pt>
                <c:pt idx="4">
                  <c:v>2</c:v>
                </c:pt>
                <c:pt idx="5">
                  <c:v>1</c:v>
                </c:pt>
              </c:numCache>
            </c:numRef>
          </c:val>
        </c:ser>
        <c:dLbls>
          <c:showLegendKey val="0"/>
          <c:showVal val="0"/>
          <c:showCatName val="0"/>
          <c:showSerName val="0"/>
          <c:showPercent val="1"/>
          <c:showBubbleSize val="0"/>
          <c:showLeaderLines val="0"/>
        </c:dLbls>
      </c:pie3DChart>
    </c:plotArea>
    <c:plotVisOnly val="1"/>
    <c:dispBlanksAs val="zero"/>
    <c:showDLblsOverMax val="0"/>
  </c:chart>
  <c:spPr>
    <a:noFill/>
    <a:ln>
      <a:noFill/>
    </a:ln>
  </c:spPr>
  <c:txPr>
    <a:bodyPr/>
    <a:lstStyle/>
    <a:p>
      <a:pPr>
        <a:defRPr sz="1200" b="1"/>
      </a:pPr>
      <a:endParaRPr lang="zh-CN"/>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perspective val="30"/>
    </c:view3D>
    <c:floor>
      <c:thickness val="0"/>
    </c:floor>
    <c:sideWall>
      <c:thickness val="0"/>
    </c:sideWall>
    <c:backWall>
      <c:thickness val="0"/>
    </c:backWall>
    <c:plotArea>
      <c:layout>
        <c:manualLayout>
          <c:layoutTarget val="inner"/>
          <c:xMode val="edge"/>
          <c:yMode val="edge"/>
          <c:x val="5.7423843368915558E-4"/>
          <c:y val="6.8142681116239612E-2"/>
          <c:w val="0.71941937006999224"/>
          <c:h val="0.93185731888376044"/>
        </c:manualLayout>
      </c:layout>
      <c:pie3DChart>
        <c:varyColors val="1"/>
        <c:ser>
          <c:idx val="0"/>
          <c:order val="0"/>
          <c:explosion val="25"/>
          <c:dLbls>
            <c:dLbl>
              <c:idx val="2"/>
              <c:layout>
                <c:manualLayout>
                  <c:x val="-5.6547382418068121E-4"/>
                  <c:y val="4.7942905333750793E-4"/>
                </c:manualLayout>
              </c:layout>
              <c:showLegendKey val="0"/>
              <c:showVal val="1"/>
              <c:showCatName val="0"/>
              <c:showSerName val="0"/>
              <c:showPercent val="1"/>
              <c:showBubbleSize val="0"/>
              <c:separator>; </c:separator>
            </c:dLbl>
            <c:dLbl>
              <c:idx val="3"/>
              <c:layout>
                <c:manualLayout>
                  <c:x val="7.9764206962480589E-3"/>
                  <c:y val="0"/>
                </c:manualLayout>
              </c:layout>
              <c:showLegendKey val="0"/>
              <c:showVal val="1"/>
              <c:showCatName val="0"/>
              <c:showSerName val="0"/>
              <c:showPercent val="1"/>
              <c:showBubbleSize val="0"/>
              <c:separator>; </c:separator>
            </c:dLbl>
            <c:dLbl>
              <c:idx val="4"/>
              <c:layout>
                <c:manualLayout>
                  <c:x val="8.3086323741806467E-2"/>
                  <c:y val="1.4748992536182848E-3"/>
                </c:manualLayout>
              </c:layout>
              <c:showLegendKey val="0"/>
              <c:showVal val="1"/>
              <c:showCatName val="0"/>
              <c:showSerName val="0"/>
              <c:showPercent val="1"/>
              <c:showBubbleSize val="0"/>
              <c:separator>; </c:separator>
            </c:dLbl>
            <c:showLegendKey val="0"/>
            <c:showVal val="1"/>
            <c:showCatName val="0"/>
            <c:showSerName val="0"/>
            <c:showPercent val="1"/>
            <c:showBubbleSize val="0"/>
            <c:separator>; </c:separator>
            <c:showLeaderLines val="0"/>
          </c:dLbls>
          <c:cat>
            <c:strRef>
              <c:f>人员经费!$M$36:$M$40</c:f>
              <c:strCache>
                <c:ptCount val="5"/>
                <c:pt idx="0">
                  <c:v>无</c:v>
                </c:pt>
                <c:pt idx="1">
                  <c:v>≤1万元/年</c:v>
                </c:pt>
                <c:pt idx="2">
                  <c:v>2-5万元/年</c:v>
                </c:pt>
                <c:pt idx="3">
                  <c:v>6-10万元/年</c:v>
                </c:pt>
                <c:pt idx="4">
                  <c:v>50万元/年</c:v>
                </c:pt>
              </c:strCache>
            </c:strRef>
          </c:cat>
          <c:val>
            <c:numRef>
              <c:f>人员经费!$N$36:$N$40</c:f>
              <c:numCache>
                <c:formatCode>###0</c:formatCode>
                <c:ptCount val="5"/>
                <c:pt idx="0">
                  <c:v>23</c:v>
                </c:pt>
                <c:pt idx="1">
                  <c:v>5</c:v>
                </c:pt>
                <c:pt idx="2">
                  <c:v>2</c:v>
                </c:pt>
                <c:pt idx="3">
                  <c:v>2</c:v>
                </c:pt>
                <c:pt idx="4">
                  <c:v>1</c:v>
                </c:pt>
              </c:numCache>
            </c:numRef>
          </c:val>
        </c:ser>
        <c:dLbls>
          <c:showLegendKey val="0"/>
          <c:showVal val="0"/>
          <c:showCatName val="0"/>
          <c:showSerName val="0"/>
          <c:showPercent val="1"/>
          <c:showBubbleSize val="0"/>
          <c:showLeaderLines val="0"/>
        </c:dLbls>
      </c:pie3DChart>
    </c:plotArea>
    <c:legend>
      <c:legendPos val="r"/>
      <c:layout>
        <c:manualLayout>
          <c:xMode val="edge"/>
          <c:yMode val="edge"/>
          <c:x val="0.7640822233059732"/>
          <c:y val="0.25120977719647314"/>
          <c:w val="0.23591777669402686"/>
          <c:h val="0.47353008756602799"/>
        </c:manualLayout>
      </c:layout>
      <c:overlay val="0"/>
    </c:legend>
    <c:plotVisOnly val="1"/>
    <c:dispBlanksAs val="zero"/>
    <c:showDLblsOverMax val="0"/>
  </c:chart>
  <c:spPr>
    <a:noFill/>
    <a:ln>
      <a:noFill/>
    </a:ln>
  </c:spPr>
  <c:txPr>
    <a:bodyPr/>
    <a:lstStyle/>
    <a:p>
      <a:pPr>
        <a:defRPr sz="1600" b="1"/>
      </a:pPr>
      <a:endParaRPr lang="zh-CN"/>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800"/>
            </a:pPr>
            <a:r>
              <a:rPr lang="zh-CN" sz="1800"/>
              <a:t>城市地区监测点配套工作经费</a:t>
            </a:r>
          </a:p>
        </c:rich>
      </c:tx>
      <c:layout>
        <c:manualLayout>
          <c:xMode val="edge"/>
          <c:yMode val="edge"/>
          <c:x val="7.1361024789172278E-2"/>
          <c:y val="2.5904762940822914E-2"/>
        </c:manualLayout>
      </c:layout>
      <c:overlay val="0"/>
    </c:title>
    <c:autoTitleDeleted val="0"/>
    <c:view3D>
      <c:rotX val="30"/>
      <c:rotY val="0"/>
      <c:rAngAx val="0"/>
      <c:perspective val="30"/>
    </c:view3D>
    <c:floor>
      <c:thickness val="0"/>
    </c:floor>
    <c:sideWall>
      <c:thickness val="0"/>
    </c:sideWall>
    <c:backWall>
      <c:thickness val="0"/>
    </c:backWall>
    <c:plotArea>
      <c:layout>
        <c:manualLayout>
          <c:layoutTarget val="inner"/>
          <c:xMode val="edge"/>
          <c:yMode val="edge"/>
          <c:x val="0"/>
          <c:y val="0.28970635829346764"/>
          <c:w val="0.63446547277981535"/>
          <c:h val="0.71029364170653231"/>
        </c:manualLayout>
      </c:layout>
      <c:pie3DChart>
        <c:varyColors val="1"/>
        <c:ser>
          <c:idx val="0"/>
          <c:order val="0"/>
          <c:explosion val="25"/>
          <c:dLbls>
            <c:showLegendKey val="0"/>
            <c:showVal val="1"/>
            <c:showCatName val="0"/>
            <c:showSerName val="0"/>
            <c:showPercent val="1"/>
            <c:showBubbleSize val="0"/>
            <c:separator>; </c:separator>
            <c:showLeaderLines val="0"/>
          </c:dLbls>
          <c:cat>
            <c:strRef>
              <c:f>人员经费!$G$186:$G$188</c:f>
              <c:strCache>
                <c:ptCount val="3"/>
                <c:pt idx="0">
                  <c:v>无</c:v>
                </c:pt>
                <c:pt idx="1">
                  <c:v>1-5万元/年</c:v>
                </c:pt>
                <c:pt idx="2">
                  <c:v>10-15万元/年</c:v>
                </c:pt>
              </c:strCache>
            </c:strRef>
          </c:cat>
          <c:val>
            <c:numRef>
              <c:f>人员经费!$H$186:$H$188</c:f>
              <c:numCache>
                <c:formatCode>###0</c:formatCode>
                <c:ptCount val="3"/>
                <c:pt idx="0">
                  <c:v>14</c:v>
                </c:pt>
                <c:pt idx="1">
                  <c:v>3</c:v>
                </c:pt>
                <c:pt idx="2">
                  <c:v>2</c:v>
                </c:pt>
              </c:numCache>
            </c:numRef>
          </c:val>
        </c:ser>
        <c:dLbls>
          <c:showLegendKey val="0"/>
          <c:showVal val="0"/>
          <c:showCatName val="0"/>
          <c:showSerName val="0"/>
          <c:showPercent val="1"/>
          <c:showBubbleSize val="0"/>
          <c:showLeaderLines val="0"/>
        </c:dLbls>
      </c:pie3DChart>
    </c:plotArea>
    <c:legend>
      <c:legendPos val="r"/>
      <c:layout>
        <c:manualLayout>
          <c:xMode val="edge"/>
          <c:yMode val="edge"/>
          <c:x val="0.66482868743511148"/>
          <c:y val="0.27126264302012815"/>
          <c:w val="0.32427793182905185"/>
          <c:h val="0.29645519495883799"/>
        </c:manualLayout>
      </c:layout>
      <c:overlay val="0"/>
    </c:legend>
    <c:plotVisOnly val="1"/>
    <c:dispBlanksAs val="zero"/>
    <c:showDLblsOverMax val="0"/>
  </c:chart>
  <c:spPr>
    <a:noFill/>
    <a:ln>
      <a:noFill/>
    </a:ln>
  </c:spPr>
  <c:txPr>
    <a:bodyPr/>
    <a:lstStyle/>
    <a:p>
      <a:pPr>
        <a:defRPr sz="1600" b="1"/>
      </a:pPr>
      <a:endParaRPr lang="zh-CN"/>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zh-CN"/>
              <a:t>农村地区监测点配套经费</a:t>
            </a:r>
          </a:p>
        </c:rich>
      </c:tx>
      <c:layout/>
      <c:overlay val="0"/>
    </c:title>
    <c:autoTitleDeleted val="0"/>
    <c:view3D>
      <c:rotX val="30"/>
      <c:rotY val="0"/>
      <c:rAngAx val="0"/>
      <c:perspective val="30"/>
    </c:view3D>
    <c:floor>
      <c:thickness val="0"/>
    </c:floor>
    <c:sideWall>
      <c:thickness val="0"/>
    </c:sideWall>
    <c:backWall>
      <c:thickness val="0"/>
    </c:backWall>
    <c:plotArea>
      <c:layout>
        <c:manualLayout>
          <c:layoutTarget val="inner"/>
          <c:xMode val="edge"/>
          <c:yMode val="edge"/>
          <c:x val="4.9552789496765039E-2"/>
          <c:y val="0.15777610173921505"/>
          <c:w val="0.81127947801175082"/>
          <c:h val="0.84222375329383348"/>
        </c:manualLayout>
      </c:layout>
      <c:pie3DChart>
        <c:varyColors val="1"/>
        <c:ser>
          <c:idx val="0"/>
          <c:order val="0"/>
          <c:explosion val="25"/>
          <c:dLbls>
            <c:showLegendKey val="0"/>
            <c:showVal val="1"/>
            <c:showCatName val="0"/>
            <c:showSerName val="0"/>
            <c:showPercent val="1"/>
            <c:showBubbleSize val="0"/>
            <c:separator>; </c:separator>
            <c:showLeaderLines val="0"/>
          </c:dLbls>
          <c:cat>
            <c:strRef>
              <c:f>人员经费!$G$230:$G$231</c:f>
              <c:strCache>
                <c:ptCount val="2"/>
                <c:pt idx="0">
                  <c:v>无</c:v>
                </c:pt>
                <c:pt idx="1">
                  <c:v>1-5万元/年</c:v>
                </c:pt>
              </c:strCache>
            </c:strRef>
          </c:cat>
          <c:val>
            <c:numRef>
              <c:f>人员经费!$H$230:$H$231</c:f>
              <c:numCache>
                <c:formatCode>###0</c:formatCode>
                <c:ptCount val="2"/>
                <c:pt idx="0">
                  <c:v>20</c:v>
                </c:pt>
                <c:pt idx="1">
                  <c:v>3</c:v>
                </c:pt>
              </c:numCache>
            </c:numRef>
          </c:val>
        </c:ser>
        <c:dLbls>
          <c:showLegendKey val="0"/>
          <c:showVal val="0"/>
          <c:showCatName val="0"/>
          <c:showSerName val="0"/>
          <c:showPercent val="1"/>
          <c:showBubbleSize val="0"/>
          <c:showLeaderLines val="0"/>
        </c:dLbls>
      </c:pie3DChart>
    </c:plotArea>
    <c:plotVisOnly val="1"/>
    <c:dispBlanksAs val="zero"/>
    <c:showDLblsOverMax val="0"/>
  </c:chart>
  <c:spPr>
    <a:noFill/>
    <a:ln>
      <a:noFill/>
    </a:ln>
  </c:spPr>
  <c:txPr>
    <a:bodyPr/>
    <a:lstStyle/>
    <a:p>
      <a:pPr>
        <a:defRPr sz="1600"/>
      </a:pPr>
      <a:endParaRPr lang="zh-CN"/>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zh-CN"/>
              <a:t>城市地区监测点每年培训次数</a:t>
            </a:r>
          </a:p>
        </c:rich>
      </c:tx>
      <c:layout/>
      <c:overlay val="0"/>
    </c:title>
    <c:autoTitleDeleted val="0"/>
    <c:view3D>
      <c:rotX val="30"/>
      <c:rotY val="0"/>
      <c:rAngAx val="0"/>
      <c:perspective val="30"/>
    </c:view3D>
    <c:floor>
      <c:thickness val="0"/>
    </c:floor>
    <c:sideWall>
      <c:thickness val="0"/>
    </c:sideWall>
    <c:backWall>
      <c:thickness val="0"/>
    </c:backWall>
    <c:plotArea>
      <c:layout>
        <c:manualLayout>
          <c:layoutTarget val="inner"/>
          <c:xMode val="edge"/>
          <c:yMode val="edge"/>
          <c:x val="4.0871609798775153E-2"/>
          <c:y val="0.25971493146689995"/>
          <c:w val="0.74998031496063"/>
          <c:h val="0.67827865266841658"/>
        </c:manualLayout>
      </c:layout>
      <c:pie3DChart>
        <c:varyColors val="1"/>
        <c:ser>
          <c:idx val="0"/>
          <c:order val="0"/>
          <c:explosion val="25"/>
          <c:dLbls>
            <c:showLegendKey val="0"/>
            <c:showVal val="1"/>
            <c:showCatName val="0"/>
            <c:showSerName val="0"/>
            <c:showPercent val="1"/>
            <c:showBubbleSize val="0"/>
            <c:separator>; </c:separator>
            <c:showLeaderLines val="0"/>
          </c:dLbls>
          <c:cat>
            <c:strRef>
              <c:f>培训督导!$B$26:$B$29</c:f>
              <c:strCache>
                <c:ptCount val="4"/>
                <c:pt idx="0">
                  <c:v>1次</c:v>
                </c:pt>
                <c:pt idx="1">
                  <c:v>2次</c:v>
                </c:pt>
                <c:pt idx="2">
                  <c:v>3次</c:v>
                </c:pt>
                <c:pt idx="3">
                  <c:v>4次</c:v>
                </c:pt>
              </c:strCache>
            </c:strRef>
          </c:cat>
          <c:val>
            <c:numRef>
              <c:f>培训督导!$C$26:$C$29</c:f>
              <c:numCache>
                <c:formatCode>###0</c:formatCode>
                <c:ptCount val="4"/>
                <c:pt idx="0">
                  <c:v>9</c:v>
                </c:pt>
                <c:pt idx="1">
                  <c:v>9</c:v>
                </c:pt>
                <c:pt idx="2">
                  <c:v>1</c:v>
                </c:pt>
                <c:pt idx="3">
                  <c:v>1</c:v>
                </c:pt>
              </c:numCache>
            </c:numRef>
          </c:val>
        </c:ser>
        <c:dLbls>
          <c:showLegendKey val="0"/>
          <c:showVal val="0"/>
          <c:showCatName val="0"/>
          <c:showSerName val="0"/>
          <c:showPercent val="1"/>
          <c:showBubbleSize val="0"/>
          <c:showLeaderLines val="0"/>
        </c:dLbls>
      </c:pie3DChart>
    </c:plotArea>
    <c:legend>
      <c:legendPos val="r"/>
      <c:layout/>
      <c:overlay val="0"/>
    </c:legend>
    <c:plotVisOnly val="1"/>
    <c:dispBlanksAs val="zero"/>
    <c:showDLblsOverMax val="0"/>
  </c:chart>
  <c:spPr>
    <a:noFill/>
    <a:ln>
      <a:noFill/>
    </a:ln>
  </c:spPr>
  <c:txPr>
    <a:bodyPr/>
    <a:lstStyle/>
    <a:p>
      <a:pPr>
        <a:defRPr sz="1600" b="1"/>
      </a:pPr>
      <a:endParaRPr lang="zh-CN"/>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zh-CN"/>
              <a:t>农村地区监测点每年培训次数</a:t>
            </a:r>
          </a:p>
        </c:rich>
      </c:tx>
      <c:layout/>
      <c:overlay val="0"/>
    </c:title>
    <c:autoTitleDeleted val="0"/>
    <c:view3D>
      <c:rotX val="30"/>
      <c:rotY val="0"/>
      <c:rAngAx val="0"/>
      <c:perspective val="30"/>
    </c:view3D>
    <c:floor>
      <c:thickness val="0"/>
    </c:floor>
    <c:sideWall>
      <c:thickness val="0"/>
    </c:sideWall>
    <c:backWall>
      <c:thickness val="0"/>
    </c:backWall>
    <c:plotArea>
      <c:layout>
        <c:manualLayout>
          <c:layoutTarget val="inner"/>
          <c:xMode val="edge"/>
          <c:yMode val="edge"/>
          <c:x val="1.0316054243219595E-2"/>
          <c:y val="0.25971493146689995"/>
          <c:w val="0.78053587051618556"/>
          <c:h val="0.70605643044619426"/>
        </c:manualLayout>
      </c:layout>
      <c:pie3DChart>
        <c:varyColors val="1"/>
        <c:ser>
          <c:idx val="0"/>
          <c:order val="0"/>
          <c:explosion val="25"/>
          <c:dLbls>
            <c:showLegendKey val="0"/>
            <c:showVal val="1"/>
            <c:showCatName val="0"/>
            <c:showSerName val="0"/>
            <c:showPercent val="1"/>
            <c:showBubbleSize val="0"/>
            <c:separator>; </c:separator>
            <c:showLeaderLines val="0"/>
          </c:dLbls>
          <c:cat>
            <c:strRef>
              <c:f>培训督导!$B$76:$B$78</c:f>
              <c:strCache>
                <c:ptCount val="3"/>
                <c:pt idx="0">
                  <c:v>1次</c:v>
                </c:pt>
                <c:pt idx="1">
                  <c:v>2次</c:v>
                </c:pt>
                <c:pt idx="2">
                  <c:v>4次</c:v>
                </c:pt>
              </c:strCache>
            </c:strRef>
          </c:cat>
          <c:val>
            <c:numRef>
              <c:f>培训督导!$C$76:$C$78</c:f>
              <c:numCache>
                <c:formatCode>###0</c:formatCode>
                <c:ptCount val="3"/>
                <c:pt idx="0">
                  <c:v>17</c:v>
                </c:pt>
                <c:pt idx="1">
                  <c:v>5</c:v>
                </c:pt>
                <c:pt idx="2">
                  <c:v>1</c:v>
                </c:pt>
              </c:numCache>
            </c:numRef>
          </c:val>
        </c:ser>
        <c:dLbls>
          <c:showLegendKey val="0"/>
          <c:showVal val="0"/>
          <c:showCatName val="0"/>
          <c:showSerName val="0"/>
          <c:showPercent val="1"/>
          <c:showBubbleSize val="0"/>
          <c:showLeaderLines val="0"/>
        </c:dLbls>
      </c:pie3DChart>
    </c:plotArea>
    <c:legend>
      <c:legendPos val="r"/>
      <c:layout/>
      <c:overlay val="0"/>
    </c:legend>
    <c:plotVisOnly val="1"/>
    <c:dispBlanksAs val="zero"/>
    <c:showDLblsOverMax val="0"/>
  </c:chart>
  <c:spPr>
    <a:noFill/>
    <a:ln>
      <a:noFill/>
    </a:ln>
  </c:spPr>
  <c:txPr>
    <a:bodyPr/>
    <a:lstStyle/>
    <a:p>
      <a:pPr>
        <a:defRPr sz="1600" b="1"/>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rAngAx val="1"/>
    </c:view3D>
    <c:floor>
      <c:thickness val="0"/>
    </c:floor>
    <c:sideWall>
      <c:thickness val="0"/>
    </c:sideWall>
    <c:backWall>
      <c:thickness val="0"/>
    </c:backWall>
    <c:plotArea>
      <c:layout>
        <c:manualLayout>
          <c:layoutTarget val="inner"/>
          <c:xMode val="edge"/>
          <c:yMode val="edge"/>
          <c:x val="8.9641753495435156E-2"/>
          <c:y val="1.3984351248733764E-2"/>
          <c:w val="0.77590780430776252"/>
          <c:h val="0.89754819030554633"/>
        </c:manualLayout>
      </c:layout>
      <c:bar3DChart>
        <c:barDir val="bar"/>
        <c:grouping val="percentStacked"/>
        <c:varyColors val="0"/>
        <c:ser>
          <c:idx val="0"/>
          <c:order val="0"/>
          <c:tx>
            <c:strRef>
              <c:f>漏报!$H$110</c:f>
              <c:strCache>
                <c:ptCount val="1"/>
                <c:pt idx="0">
                  <c:v>不清楚</c:v>
                </c:pt>
              </c:strCache>
            </c:strRef>
          </c:tx>
          <c:invertIfNegative val="0"/>
          <c:cat>
            <c:strRef>
              <c:f>漏报!$I$109:$O$109</c:f>
              <c:strCache>
                <c:ptCount val="7"/>
                <c:pt idx="0">
                  <c:v>2006年</c:v>
                </c:pt>
                <c:pt idx="1">
                  <c:v>2007年</c:v>
                </c:pt>
                <c:pt idx="2">
                  <c:v>2008年</c:v>
                </c:pt>
                <c:pt idx="3">
                  <c:v>2009年</c:v>
                </c:pt>
                <c:pt idx="4">
                  <c:v>2010年</c:v>
                </c:pt>
                <c:pt idx="5">
                  <c:v>2011年</c:v>
                </c:pt>
                <c:pt idx="6">
                  <c:v>2012年</c:v>
                </c:pt>
              </c:strCache>
            </c:strRef>
          </c:cat>
          <c:val>
            <c:numRef>
              <c:f>漏报!$I$110:$O$110</c:f>
              <c:numCache>
                <c:formatCode>0.0</c:formatCode>
                <c:ptCount val="7"/>
                <c:pt idx="0">
                  <c:v>16.279069767441861</c:v>
                </c:pt>
                <c:pt idx="1">
                  <c:v>6.9767441860465125</c:v>
                </c:pt>
                <c:pt idx="2">
                  <c:v>2.3255813953488373</c:v>
                </c:pt>
                <c:pt idx="3">
                  <c:v>2.3255813953488373</c:v>
                </c:pt>
                <c:pt idx="4">
                  <c:v>2.3255813953488373</c:v>
                </c:pt>
                <c:pt idx="5">
                  <c:v>2.3255813953488373</c:v>
                </c:pt>
                <c:pt idx="6">
                  <c:v>2.3255813953488373</c:v>
                </c:pt>
              </c:numCache>
            </c:numRef>
          </c:val>
        </c:ser>
        <c:ser>
          <c:idx val="1"/>
          <c:order val="1"/>
          <c:tx>
            <c:strRef>
              <c:f>漏报!$H$111</c:f>
              <c:strCache>
                <c:ptCount val="1"/>
                <c:pt idx="0">
                  <c:v>0</c:v>
                </c:pt>
              </c:strCache>
            </c:strRef>
          </c:tx>
          <c:invertIfNegative val="0"/>
          <c:dLbls>
            <c:dLbl>
              <c:idx val="6"/>
              <c:layout/>
              <c:showLegendKey val="0"/>
              <c:showVal val="1"/>
              <c:showCatName val="0"/>
              <c:showSerName val="0"/>
              <c:showPercent val="0"/>
              <c:showBubbleSize val="0"/>
            </c:dLbl>
            <c:txPr>
              <a:bodyPr/>
              <a:lstStyle/>
              <a:p>
                <a:pPr>
                  <a:defRPr sz="1800"/>
                </a:pPr>
                <a:endParaRPr lang="zh-CN"/>
              </a:p>
            </c:txPr>
            <c:showLegendKey val="0"/>
            <c:showVal val="0"/>
            <c:showCatName val="0"/>
            <c:showSerName val="0"/>
            <c:showPercent val="0"/>
            <c:showBubbleSize val="0"/>
          </c:dLbls>
          <c:cat>
            <c:strRef>
              <c:f>漏报!$I$109:$O$109</c:f>
              <c:strCache>
                <c:ptCount val="7"/>
                <c:pt idx="0">
                  <c:v>2006年</c:v>
                </c:pt>
                <c:pt idx="1">
                  <c:v>2007年</c:v>
                </c:pt>
                <c:pt idx="2">
                  <c:v>2008年</c:v>
                </c:pt>
                <c:pt idx="3">
                  <c:v>2009年</c:v>
                </c:pt>
                <c:pt idx="4">
                  <c:v>2010年</c:v>
                </c:pt>
                <c:pt idx="5">
                  <c:v>2011年</c:v>
                </c:pt>
                <c:pt idx="6">
                  <c:v>2012年</c:v>
                </c:pt>
              </c:strCache>
            </c:strRef>
          </c:cat>
          <c:val>
            <c:numRef>
              <c:f>漏报!$I$111:$O$111</c:f>
              <c:numCache>
                <c:formatCode>0.0</c:formatCode>
                <c:ptCount val="7"/>
                <c:pt idx="0">
                  <c:v>4.6511627906976765</c:v>
                </c:pt>
                <c:pt idx="1">
                  <c:v>4.6511627906976765</c:v>
                </c:pt>
                <c:pt idx="2">
                  <c:v>6.9767441860465125</c:v>
                </c:pt>
                <c:pt idx="3">
                  <c:v>6.9767441860465125</c:v>
                </c:pt>
                <c:pt idx="4">
                  <c:v>6.9767441860465125</c:v>
                </c:pt>
                <c:pt idx="5">
                  <c:v>11.627906976744185</c:v>
                </c:pt>
                <c:pt idx="6">
                  <c:v>9.3023255813953494</c:v>
                </c:pt>
              </c:numCache>
            </c:numRef>
          </c:val>
        </c:ser>
        <c:ser>
          <c:idx val="2"/>
          <c:order val="2"/>
          <c:tx>
            <c:strRef>
              <c:f>漏报!$H$112</c:f>
              <c:strCache>
                <c:ptCount val="1"/>
                <c:pt idx="0">
                  <c:v>≤10%</c:v>
                </c:pt>
              </c:strCache>
            </c:strRef>
          </c:tx>
          <c:invertIfNegative val="0"/>
          <c:dLbls>
            <c:dLbl>
              <c:idx val="6"/>
              <c:layout/>
              <c:showLegendKey val="0"/>
              <c:showVal val="1"/>
              <c:showCatName val="0"/>
              <c:showSerName val="0"/>
              <c:showPercent val="0"/>
              <c:showBubbleSize val="0"/>
            </c:dLbl>
            <c:txPr>
              <a:bodyPr/>
              <a:lstStyle/>
              <a:p>
                <a:pPr>
                  <a:defRPr sz="1800"/>
                </a:pPr>
                <a:endParaRPr lang="zh-CN"/>
              </a:p>
            </c:txPr>
            <c:showLegendKey val="0"/>
            <c:showVal val="0"/>
            <c:showCatName val="0"/>
            <c:showSerName val="0"/>
            <c:showPercent val="0"/>
            <c:showBubbleSize val="0"/>
          </c:dLbls>
          <c:cat>
            <c:strRef>
              <c:f>漏报!$I$109:$O$109</c:f>
              <c:strCache>
                <c:ptCount val="7"/>
                <c:pt idx="0">
                  <c:v>2006年</c:v>
                </c:pt>
                <c:pt idx="1">
                  <c:v>2007年</c:v>
                </c:pt>
                <c:pt idx="2">
                  <c:v>2008年</c:v>
                </c:pt>
                <c:pt idx="3">
                  <c:v>2009年</c:v>
                </c:pt>
                <c:pt idx="4">
                  <c:v>2010年</c:v>
                </c:pt>
                <c:pt idx="5">
                  <c:v>2011年</c:v>
                </c:pt>
                <c:pt idx="6">
                  <c:v>2012年</c:v>
                </c:pt>
              </c:strCache>
            </c:strRef>
          </c:cat>
          <c:val>
            <c:numRef>
              <c:f>漏报!$I$112:$O$112</c:f>
              <c:numCache>
                <c:formatCode>0.0</c:formatCode>
                <c:ptCount val="7"/>
                <c:pt idx="0">
                  <c:v>27.906976744186046</c:v>
                </c:pt>
                <c:pt idx="1">
                  <c:v>46.511627906976742</c:v>
                </c:pt>
                <c:pt idx="2">
                  <c:v>60.465116279069768</c:v>
                </c:pt>
                <c:pt idx="3">
                  <c:v>51.162790697674431</c:v>
                </c:pt>
                <c:pt idx="4">
                  <c:v>62.790697674418595</c:v>
                </c:pt>
                <c:pt idx="5">
                  <c:v>58.139534883720941</c:v>
                </c:pt>
                <c:pt idx="6">
                  <c:v>67.441860465116321</c:v>
                </c:pt>
              </c:numCache>
            </c:numRef>
          </c:val>
        </c:ser>
        <c:ser>
          <c:idx val="3"/>
          <c:order val="3"/>
          <c:tx>
            <c:strRef>
              <c:f>漏报!$H$113</c:f>
              <c:strCache>
                <c:ptCount val="1"/>
                <c:pt idx="0">
                  <c:v>10-30%</c:v>
                </c:pt>
              </c:strCache>
            </c:strRef>
          </c:tx>
          <c:invertIfNegative val="0"/>
          <c:dLbls>
            <c:dLbl>
              <c:idx val="6"/>
              <c:layout/>
              <c:showLegendKey val="0"/>
              <c:showVal val="1"/>
              <c:showCatName val="0"/>
              <c:showSerName val="0"/>
              <c:showPercent val="0"/>
              <c:showBubbleSize val="0"/>
            </c:dLbl>
            <c:txPr>
              <a:bodyPr/>
              <a:lstStyle/>
              <a:p>
                <a:pPr>
                  <a:defRPr sz="1800"/>
                </a:pPr>
                <a:endParaRPr lang="zh-CN"/>
              </a:p>
            </c:txPr>
            <c:showLegendKey val="0"/>
            <c:showVal val="0"/>
            <c:showCatName val="0"/>
            <c:showSerName val="0"/>
            <c:showPercent val="0"/>
            <c:showBubbleSize val="0"/>
          </c:dLbls>
          <c:cat>
            <c:strRef>
              <c:f>漏报!$I$109:$O$109</c:f>
              <c:strCache>
                <c:ptCount val="7"/>
                <c:pt idx="0">
                  <c:v>2006年</c:v>
                </c:pt>
                <c:pt idx="1">
                  <c:v>2007年</c:v>
                </c:pt>
                <c:pt idx="2">
                  <c:v>2008年</c:v>
                </c:pt>
                <c:pt idx="3">
                  <c:v>2009年</c:v>
                </c:pt>
                <c:pt idx="4">
                  <c:v>2010年</c:v>
                </c:pt>
                <c:pt idx="5">
                  <c:v>2011年</c:v>
                </c:pt>
                <c:pt idx="6">
                  <c:v>2012年</c:v>
                </c:pt>
              </c:strCache>
            </c:strRef>
          </c:cat>
          <c:val>
            <c:numRef>
              <c:f>漏报!$I$113:$O$113</c:f>
              <c:numCache>
                <c:formatCode>0.0</c:formatCode>
                <c:ptCount val="7"/>
                <c:pt idx="0">
                  <c:v>32.6</c:v>
                </c:pt>
                <c:pt idx="1">
                  <c:v>30.2</c:v>
                </c:pt>
                <c:pt idx="2">
                  <c:v>18.600000000000001</c:v>
                </c:pt>
                <c:pt idx="3">
                  <c:v>27.9</c:v>
                </c:pt>
                <c:pt idx="4">
                  <c:v>20.9</c:v>
                </c:pt>
                <c:pt idx="5">
                  <c:v>20.9</c:v>
                </c:pt>
                <c:pt idx="6">
                  <c:v>16.3</c:v>
                </c:pt>
              </c:numCache>
            </c:numRef>
          </c:val>
        </c:ser>
        <c:ser>
          <c:idx val="4"/>
          <c:order val="4"/>
          <c:tx>
            <c:strRef>
              <c:f>漏报!$H$114</c:f>
              <c:strCache>
                <c:ptCount val="1"/>
                <c:pt idx="0">
                  <c:v>30-50%</c:v>
                </c:pt>
              </c:strCache>
            </c:strRef>
          </c:tx>
          <c:invertIfNegative val="0"/>
          <c:dLbls>
            <c:dLbl>
              <c:idx val="6"/>
              <c:layout>
                <c:manualLayout>
                  <c:x val="5.7347268870186555E-3"/>
                  <c:y val="-7.5985747659086778E-2"/>
                </c:manualLayout>
              </c:layout>
              <c:showLegendKey val="0"/>
              <c:showVal val="1"/>
              <c:showCatName val="0"/>
              <c:showSerName val="0"/>
              <c:showPercent val="0"/>
              <c:showBubbleSize val="0"/>
            </c:dLbl>
            <c:txPr>
              <a:bodyPr/>
              <a:lstStyle/>
              <a:p>
                <a:pPr>
                  <a:defRPr sz="1800"/>
                </a:pPr>
                <a:endParaRPr lang="zh-CN"/>
              </a:p>
            </c:txPr>
            <c:showLegendKey val="0"/>
            <c:showVal val="0"/>
            <c:showCatName val="0"/>
            <c:showSerName val="0"/>
            <c:showPercent val="0"/>
            <c:showBubbleSize val="0"/>
          </c:dLbls>
          <c:cat>
            <c:strRef>
              <c:f>漏报!$I$109:$O$109</c:f>
              <c:strCache>
                <c:ptCount val="7"/>
                <c:pt idx="0">
                  <c:v>2006年</c:v>
                </c:pt>
                <c:pt idx="1">
                  <c:v>2007年</c:v>
                </c:pt>
                <c:pt idx="2">
                  <c:v>2008年</c:v>
                </c:pt>
                <c:pt idx="3">
                  <c:v>2009年</c:v>
                </c:pt>
                <c:pt idx="4">
                  <c:v>2010年</c:v>
                </c:pt>
                <c:pt idx="5">
                  <c:v>2011年</c:v>
                </c:pt>
                <c:pt idx="6">
                  <c:v>2012年</c:v>
                </c:pt>
              </c:strCache>
            </c:strRef>
          </c:cat>
          <c:val>
            <c:numRef>
              <c:f>漏报!$I$114:$O$114</c:f>
              <c:numCache>
                <c:formatCode>0.0</c:formatCode>
                <c:ptCount val="7"/>
                <c:pt idx="0">
                  <c:v>16.3</c:v>
                </c:pt>
                <c:pt idx="1">
                  <c:v>11.6</c:v>
                </c:pt>
                <c:pt idx="2">
                  <c:v>4.7</c:v>
                </c:pt>
                <c:pt idx="3">
                  <c:v>9.3000000000000007</c:v>
                </c:pt>
                <c:pt idx="4">
                  <c:v>4.7</c:v>
                </c:pt>
                <c:pt idx="5">
                  <c:v>2.2999999999999998</c:v>
                </c:pt>
                <c:pt idx="6">
                  <c:v>4.7</c:v>
                </c:pt>
              </c:numCache>
            </c:numRef>
          </c:val>
        </c:ser>
        <c:ser>
          <c:idx val="5"/>
          <c:order val="5"/>
          <c:tx>
            <c:strRef>
              <c:f>漏报!$H$115</c:f>
              <c:strCache>
                <c:ptCount val="1"/>
                <c:pt idx="0">
                  <c:v>&gt;50%</c:v>
                </c:pt>
              </c:strCache>
            </c:strRef>
          </c:tx>
          <c:invertIfNegative val="0"/>
          <c:cat>
            <c:strRef>
              <c:f>漏报!$I$109:$O$109</c:f>
              <c:strCache>
                <c:ptCount val="7"/>
                <c:pt idx="0">
                  <c:v>2006年</c:v>
                </c:pt>
                <c:pt idx="1">
                  <c:v>2007年</c:v>
                </c:pt>
                <c:pt idx="2">
                  <c:v>2008年</c:v>
                </c:pt>
                <c:pt idx="3">
                  <c:v>2009年</c:v>
                </c:pt>
                <c:pt idx="4">
                  <c:v>2010年</c:v>
                </c:pt>
                <c:pt idx="5">
                  <c:v>2011年</c:v>
                </c:pt>
                <c:pt idx="6">
                  <c:v>2012年</c:v>
                </c:pt>
              </c:strCache>
            </c:strRef>
          </c:cat>
          <c:val>
            <c:numRef>
              <c:f>漏报!$I$115:$O$115</c:f>
              <c:numCache>
                <c:formatCode>0.0</c:formatCode>
                <c:ptCount val="7"/>
                <c:pt idx="0">
                  <c:v>2.3255813953488373</c:v>
                </c:pt>
                <c:pt idx="1">
                  <c:v>0</c:v>
                </c:pt>
                <c:pt idx="2">
                  <c:v>6.9767441860465125</c:v>
                </c:pt>
                <c:pt idx="3">
                  <c:v>2.3255813953488373</c:v>
                </c:pt>
                <c:pt idx="4">
                  <c:v>2.3255813953488373</c:v>
                </c:pt>
                <c:pt idx="5">
                  <c:v>4.6511627906976765</c:v>
                </c:pt>
                <c:pt idx="6">
                  <c:v>0</c:v>
                </c:pt>
              </c:numCache>
            </c:numRef>
          </c:val>
        </c:ser>
        <c:dLbls>
          <c:showLegendKey val="0"/>
          <c:showVal val="0"/>
          <c:showCatName val="0"/>
          <c:showSerName val="0"/>
          <c:showPercent val="0"/>
          <c:showBubbleSize val="0"/>
        </c:dLbls>
        <c:gapWidth val="75"/>
        <c:gapDepth val="75"/>
        <c:shape val="box"/>
        <c:axId val="53222400"/>
        <c:axId val="53248768"/>
        <c:axId val="0"/>
      </c:bar3DChart>
      <c:catAx>
        <c:axId val="53222400"/>
        <c:scaling>
          <c:orientation val="minMax"/>
        </c:scaling>
        <c:delete val="0"/>
        <c:axPos val="l"/>
        <c:majorTickMark val="none"/>
        <c:minorTickMark val="none"/>
        <c:tickLblPos val="nextTo"/>
        <c:txPr>
          <a:bodyPr/>
          <a:lstStyle/>
          <a:p>
            <a:pPr>
              <a:defRPr sz="1400"/>
            </a:pPr>
            <a:endParaRPr lang="zh-CN"/>
          </a:p>
        </c:txPr>
        <c:crossAx val="53248768"/>
        <c:crosses val="autoZero"/>
        <c:auto val="1"/>
        <c:lblAlgn val="ctr"/>
        <c:lblOffset val="100"/>
        <c:noMultiLvlLbl val="0"/>
      </c:catAx>
      <c:valAx>
        <c:axId val="53248768"/>
        <c:scaling>
          <c:orientation val="minMax"/>
        </c:scaling>
        <c:delete val="0"/>
        <c:axPos val="b"/>
        <c:majorGridlines/>
        <c:numFmt formatCode="0%" sourceLinked="1"/>
        <c:majorTickMark val="out"/>
        <c:minorTickMark val="none"/>
        <c:tickLblPos val="nextTo"/>
        <c:txPr>
          <a:bodyPr/>
          <a:lstStyle/>
          <a:p>
            <a:pPr>
              <a:defRPr sz="1600"/>
            </a:pPr>
            <a:endParaRPr lang="zh-CN"/>
          </a:p>
        </c:txPr>
        <c:crossAx val="53222400"/>
        <c:crosses val="autoZero"/>
        <c:crossBetween val="between"/>
      </c:valAx>
    </c:plotArea>
    <c:legend>
      <c:legendPos val="r"/>
      <c:layout>
        <c:manualLayout>
          <c:xMode val="edge"/>
          <c:yMode val="edge"/>
          <c:x val="0.87784173779383712"/>
          <c:y val="0.25399847220166932"/>
          <c:w val="0.12215826220616298"/>
          <c:h val="0.41087931948538348"/>
        </c:manualLayout>
      </c:layout>
      <c:overlay val="0"/>
      <c:txPr>
        <a:bodyPr/>
        <a:lstStyle/>
        <a:p>
          <a:pPr>
            <a:defRPr sz="1600"/>
          </a:pPr>
          <a:endParaRPr lang="zh-CN"/>
        </a:p>
      </c:txPr>
    </c:legend>
    <c:plotVisOnly val="1"/>
    <c:dispBlanksAs val="gap"/>
    <c:showDLblsOverMax val="0"/>
  </c:chart>
  <c:spPr>
    <a:noFill/>
    <a:ln>
      <a:noFill/>
    </a:ln>
  </c:spPr>
  <c:txPr>
    <a:bodyPr/>
    <a:lstStyle/>
    <a:p>
      <a:pPr>
        <a:defRPr sz="1200" b="1"/>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rAngAx val="1"/>
    </c:view3D>
    <c:floor>
      <c:thickness val="0"/>
    </c:floor>
    <c:sideWall>
      <c:thickness val="0"/>
    </c:sideWall>
    <c:backWall>
      <c:thickness val="0"/>
    </c:backWall>
    <c:plotArea>
      <c:layout>
        <c:manualLayout>
          <c:layoutTarget val="inner"/>
          <c:xMode val="edge"/>
          <c:yMode val="edge"/>
          <c:x val="0.11725247428629744"/>
          <c:y val="3.1405997264058794E-2"/>
          <c:w val="0.70572079646776953"/>
          <c:h val="0.87223941396454063"/>
        </c:manualLayout>
      </c:layout>
      <c:bar3DChart>
        <c:barDir val="bar"/>
        <c:grouping val="percentStacked"/>
        <c:varyColors val="0"/>
        <c:ser>
          <c:idx val="0"/>
          <c:order val="0"/>
          <c:tx>
            <c:strRef>
              <c:f>错填率!$S$33</c:f>
              <c:strCache>
                <c:ptCount val="1"/>
                <c:pt idx="0">
                  <c:v>不清楚</c:v>
                </c:pt>
              </c:strCache>
            </c:strRef>
          </c:tx>
          <c:invertIfNegative val="0"/>
          <c:cat>
            <c:strRef>
              <c:f>错填率!$T$32:$Z$32</c:f>
              <c:strCache>
                <c:ptCount val="7"/>
                <c:pt idx="0">
                  <c:v>2006年</c:v>
                </c:pt>
                <c:pt idx="1">
                  <c:v>2007年</c:v>
                </c:pt>
                <c:pt idx="2">
                  <c:v>2008年</c:v>
                </c:pt>
                <c:pt idx="3">
                  <c:v>2009年</c:v>
                </c:pt>
                <c:pt idx="4">
                  <c:v>2010年</c:v>
                </c:pt>
                <c:pt idx="5">
                  <c:v>2011年</c:v>
                </c:pt>
                <c:pt idx="6">
                  <c:v>2012年</c:v>
                </c:pt>
              </c:strCache>
            </c:strRef>
          </c:cat>
          <c:val>
            <c:numRef>
              <c:f>错填率!$T$33:$Z$33</c:f>
              <c:numCache>
                <c:formatCode>0.0</c:formatCode>
                <c:ptCount val="7"/>
                <c:pt idx="0">
                  <c:v>9.3023255813953494</c:v>
                </c:pt>
                <c:pt idx="1">
                  <c:v>4.6511627906976765</c:v>
                </c:pt>
                <c:pt idx="2">
                  <c:v>0</c:v>
                </c:pt>
                <c:pt idx="3">
                  <c:v>0</c:v>
                </c:pt>
                <c:pt idx="4">
                  <c:v>0</c:v>
                </c:pt>
                <c:pt idx="5">
                  <c:v>0</c:v>
                </c:pt>
                <c:pt idx="6">
                  <c:v>0</c:v>
                </c:pt>
              </c:numCache>
            </c:numRef>
          </c:val>
        </c:ser>
        <c:ser>
          <c:idx val="1"/>
          <c:order val="1"/>
          <c:tx>
            <c:strRef>
              <c:f>错填率!$S$34</c:f>
              <c:strCache>
                <c:ptCount val="1"/>
                <c:pt idx="0">
                  <c:v>0</c:v>
                </c:pt>
              </c:strCache>
            </c:strRef>
          </c:tx>
          <c:invertIfNegative val="0"/>
          <c:dLbls>
            <c:dLbl>
              <c:idx val="6"/>
              <c:layout/>
              <c:showLegendKey val="0"/>
              <c:showVal val="1"/>
              <c:showCatName val="0"/>
              <c:showSerName val="0"/>
              <c:showPercent val="0"/>
              <c:showBubbleSize val="0"/>
            </c:dLbl>
            <c:showLegendKey val="0"/>
            <c:showVal val="0"/>
            <c:showCatName val="0"/>
            <c:showSerName val="0"/>
            <c:showPercent val="0"/>
            <c:showBubbleSize val="0"/>
          </c:dLbls>
          <c:cat>
            <c:strRef>
              <c:f>错填率!$T$32:$Z$32</c:f>
              <c:strCache>
                <c:ptCount val="7"/>
                <c:pt idx="0">
                  <c:v>2006年</c:v>
                </c:pt>
                <c:pt idx="1">
                  <c:v>2007年</c:v>
                </c:pt>
                <c:pt idx="2">
                  <c:v>2008年</c:v>
                </c:pt>
                <c:pt idx="3">
                  <c:v>2009年</c:v>
                </c:pt>
                <c:pt idx="4">
                  <c:v>2010年</c:v>
                </c:pt>
                <c:pt idx="5">
                  <c:v>2011年</c:v>
                </c:pt>
                <c:pt idx="6">
                  <c:v>2012年</c:v>
                </c:pt>
              </c:strCache>
            </c:strRef>
          </c:cat>
          <c:val>
            <c:numRef>
              <c:f>错填率!$T$34:$Z$34</c:f>
              <c:numCache>
                <c:formatCode>0.0</c:formatCode>
                <c:ptCount val="7"/>
                <c:pt idx="0">
                  <c:v>9.3023255813953494</c:v>
                </c:pt>
                <c:pt idx="1">
                  <c:v>9.3023255813953494</c:v>
                </c:pt>
                <c:pt idx="2">
                  <c:v>6.9767441860465125</c:v>
                </c:pt>
                <c:pt idx="3">
                  <c:v>11.627906976744185</c:v>
                </c:pt>
                <c:pt idx="4">
                  <c:v>18.604651162790706</c:v>
                </c:pt>
                <c:pt idx="5">
                  <c:v>11.627906976744185</c:v>
                </c:pt>
                <c:pt idx="6">
                  <c:v>16.279069767441861</c:v>
                </c:pt>
              </c:numCache>
            </c:numRef>
          </c:val>
        </c:ser>
        <c:ser>
          <c:idx val="2"/>
          <c:order val="2"/>
          <c:tx>
            <c:strRef>
              <c:f>错填率!$S$35</c:f>
              <c:strCache>
                <c:ptCount val="1"/>
                <c:pt idx="0">
                  <c:v>≤10%</c:v>
                </c:pt>
              </c:strCache>
            </c:strRef>
          </c:tx>
          <c:invertIfNegative val="0"/>
          <c:dLbls>
            <c:dLbl>
              <c:idx val="6"/>
              <c:layout/>
              <c:showLegendKey val="0"/>
              <c:showVal val="1"/>
              <c:showCatName val="0"/>
              <c:showSerName val="0"/>
              <c:showPercent val="0"/>
              <c:showBubbleSize val="0"/>
            </c:dLbl>
            <c:showLegendKey val="0"/>
            <c:showVal val="0"/>
            <c:showCatName val="0"/>
            <c:showSerName val="0"/>
            <c:showPercent val="0"/>
            <c:showBubbleSize val="0"/>
          </c:dLbls>
          <c:cat>
            <c:strRef>
              <c:f>错填率!$T$32:$Z$32</c:f>
              <c:strCache>
                <c:ptCount val="7"/>
                <c:pt idx="0">
                  <c:v>2006年</c:v>
                </c:pt>
                <c:pt idx="1">
                  <c:v>2007年</c:v>
                </c:pt>
                <c:pt idx="2">
                  <c:v>2008年</c:v>
                </c:pt>
                <c:pt idx="3">
                  <c:v>2009年</c:v>
                </c:pt>
                <c:pt idx="4">
                  <c:v>2010年</c:v>
                </c:pt>
                <c:pt idx="5">
                  <c:v>2011年</c:v>
                </c:pt>
                <c:pt idx="6">
                  <c:v>2012年</c:v>
                </c:pt>
              </c:strCache>
            </c:strRef>
          </c:cat>
          <c:val>
            <c:numRef>
              <c:f>错填率!$T$35:$Z$35</c:f>
              <c:numCache>
                <c:formatCode>0.0</c:formatCode>
                <c:ptCount val="7"/>
                <c:pt idx="0">
                  <c:v>41.860465116279073</c:v>
                </c:pt>
                <c:pt idx="1">
                  <c:v>58.139534883720941</c:v>
                </c:pt>
                <c:pt idx="2">
                  <c:v>69.767441860465112</c:v>
                </c:pt>
                <c:pt idx="3">
                  <c:v>76.744186046511629</c:v>
                </c:pt>
                <c:pt idx="4">
                  <c:v>74.418604651162809</c:v>
                </c:pt>
                <c:pt idx="5">
                  <c:v>72.093023255813961</c:v>
                </c:pt>
                <c:pt idx="6">
                  <c:v>74.418604651162809</c:v>
                </c:pt>
              </c:numCache>
            </c:numRef>
          </c:val>
        </c:ser>
        <c:ser>
          <c:idx val="3"/>
          <c:order val="3"/>
          <c:tx>
            <c:strRef>
              <c:f>错填率!$S$36</c:f>
              <c:strCache>
                <c:ptCount val="1"/>
                <c:pt idx="0">
                  <c:v>10-30%</c:v>
                </c:pt>
              </c:strCache>
            </c:strRef>
          </c:tx>
          <c:invertIfNegative val="0"/>
          <c:dLbls>
            <c:dLbl>
              <c:idx val="6"/>
              <c:layout/>
              <c:showLegendKey val="0"/>
              <c:showVal val="1"/>
              <c:showCatName val="0"/>
              <c:showSerName val="0"/>
              <c:showPercent val="0"/>
              <c:showBubbleSize val="0"/>
            </c:dLbl>
            <c:showLegendKey val="0"/>
            <c:showVal val="0"/>
            <c:showCatName val="0"/>
            <c:showSerName val="0"/>
            <c:showPercent val="0"/>
            <c:showBubbleSize val="0"/>
          </c:dLbls>
          <c:cat>
            <c:strRef>
              <c:f>错填率!$T$32:$Z$32</c:f>
              <c:strCache>
                <c:ptCount val="7"/>
                <c:pt idx="0">
                  <c:v>2006年</c:v>
                </c:pt>
                <c:pt idx="1">
                  <c:v>2007年</c:v>
                </c:pt>
                <c:pt idx="2">
                  <c:v>2008年</c:v>
                </c:pt>
                <c:pt idx="3">
                  <c:v>2009年</c:v>
                </c:pt>
                <c:pt idx="4">
                  <c:v>2010年</c:v>
                </c:pt>
                <c:pt idx="5">
                  <c:v>2011年</c:v>
                </c:pt>
                <c:pt idx="6">
                  <c:v>2012年</c:v>
                </c:pt>
              </c:strCache>
            </c:strRef>
          </c:cat>
          <c:val>
            <c:numRef>
              <c:f>错填率!$T$36:$Z$36</c:f>
              <c:numCache>
                <c:formatCode>0.0</c:formatCode>
                <c:ptCount val="7"/>
                <c:pt idx="0">
                  <c:v>37.200000000000003</c:v>
                </c:pt>
                <c:pt idx="1">
                  <c:v>27.9</c:v>
                </c:pt>
                <c:pt idx="2">
                  <c:v>20.9</c:v>
                </c:pt>
                <c:pt idx="3">
                  <c:v>11.6</c:v>
                </c:pt>
                <c:pt idx="4">
                  <c:v>7</c:v>
                </c:pt>
                <c:pt idx="5">
                  <c:v>13.953488372093025</c:v>
                </c:pt>
                <c:pt idx="6">
                  <c:v>9.3000000000000007</c:v>
                </c:pt>
              </c:numCache>
            </c:numRef>
          </c:val>
        </c:ser>
        <c:ser>
          <c:idx val="4"/>
          <c:order val="4"/>
          <c:tx>
            <c:strRef>
              <c:f>错填率!$S$37</c:f>
              <c:strCache>
                <c:ptCount val="1"/>
                <c:pt idx="0">
                  <c:v>30-50%</c:v>
                </c:pt>
              </c:strCache>
            </c:strRef>
          </c:tx>
          <c:invertIfNegative val="0"/>
          <c:cat>
            <c:strRef>
              <c:f>错填率!$T$32:$Z$32</c:f>
              <c:strCache>
                <c:ptCount val="7"/>
                <c:pt idx="0">
                  <c:v>2006年</c:v>
                </c:pt>
                <c:pt idx="1">
                  <c:v>2007年</c:v>
                </c:pt>
                <c:pt idx="2">
                  <c:v>2008年</c:v>
                </c:pt>
                <c:pt idx="3">
                  <c:v>2009年</c:v>
                </c:pt>
                <c:pt idx="4">
                  <c:v>2010年</c:v>
                </c:pt>
                <c:pt idx="5">
                  <c:v>2011年</c:v>
                </c:pt>
                <c:pt idx="6">
                  <c:v>2012年</c:v>
                </c:pt>
              </c:strCache>
            </c:strRef>
          </c:cat>
          <c:val>
            <c:numRef>
              <c:f>错填率!$T$37:$Z$37</c:f>
              <c:numCache>
                <c:formatCode>0.0</c:formatCode>
                <c:ptCount val="7"/>
                <c:pt idx="0">
                  <c:v>2.3255813953488373</c:v>
                </c:pt>
                <c:pt idx="1">
                  <c:v>0</c:v>
                </c:pt>
                <c:pt idx="2">
                  <c:v>2.3255813953488373</c:v>
                </c:pt>
                <c:pt idx="3">
                  <c:v>0</c:v>
                </c:pt>
                <c:pt idx="4">
                  <c:v>0</c:v>
                </c:pt>
                <c:pt idx="5">
                  <c:v>2.3255813953488373</c:v>
                </c:pt>
                <c:pt idx="6">
                  <c:v>0</c:v>
                </c:pt>
              </c:numCache>
            </c:numRef>
          </c:val>
        </c:ser>
        <c:dLbls>
          <c:showLegendKey val="0"/>
          <c:showVal val="0"/>
          <c:showCatName val="0"/>
          <c:showSerName val="0"/>
          <c:showPercent val="0"/>
          <c:showBubbleSize val="0"/>
        </c:dLbls>
        <c:gapWidth val="75"/>
        <c:gapDepth val="75"/>
        <c:shape val="box"/>
        <c:axId val="53104640"/>
        <c:axId val="53106176"/>
        <c:axId val="0"/>
      </c:bar3DChart>
      <c:catAx>
        <c:axId val="53104640"/>
        <c:scaling>
          <c:orientation val="minMax"/>
        </c:scaling>
        <c:delete val="0"/>
        <c:axPos val="l"/>
        <c:majorTickMark val="none"/>
        <c:minorTickMark val="none"/>
        <c:tickLblPos val="nextTo"/>
        <c:txPr>
          <a:bodyPr/>
          <a:lstStyle/>
          <a:p>
            <a:pPr>
              <a:defRPr sz="1600"/>
            </a:pPr>
            <a:endParaRPr lang="zh-CN"/>
          </a:p>
        </c:txPr>
        <c:crossAx val="53106176"/>
        <c:crosses val="autoZero"/>
        <c:auto val="1"/>
        <c:lblAlgn val="ctr"/>
        <c:lblOffset val="100"/>
        <c:noMultiLvlLbl val="0"/>
      </c:catAx>
      <c:valAx>
        <c:axId val="53106176"/>
        <c:scaling>
          <c:orientation val="minMax"/>
        </c:scaling>
        <c:delete val="0"/>
        <c:axPos val="b"/>
        <c:majorGridlines/>
        <c:numFmt formatCode="0%" sourceLinked="1"/>
        <c:majorTickMark val="out"/>
        <c:minorTickMark val="none"/>
        <c:tickLblPos val="nextTo"/>
        <c:txPr>
          <a:bodyPr/>
          <a:lstStyle/>
          <a:p>
            <a:pPr>
              <a:defRPr sz="1600"/>
            </a:pPr>
            <a:endParaRPr lang="zh-CN"/>
          </a:p>
        </c:txPr>
        <c:crossAx val="53104640"/>
        <c:crosses val="autoZero"/>
        <c:crossBetween val="between"/>
      </c:valAx>
    </c:plotArea>
    <c:legend>
      <c:legendPos val="r"/>
      <c:layout/>
      <c:overlay val="0"/>
    </c:legend>
    <c:plotVisOnly val="1"/>
    <c:dispBlanksAs val="gap"/>
    <c:showDLblsOverMax val="0"/>
  </c:chart>
  <c:spPr>
    <a:noFill/>
    <a:ln>
      <a:noFill/>
    </a:ln>
  </c:spPr>
  <c:txPr>
    <a:bodyPr/>
    <a:lstStyle/>
    <a:p>
      <a:pPr>
        <a:defRPr sz="1800"/>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perspective val="30"/>
    </c:view3D>
    <c:floor>
      <c:thickness val="0"/>
    </c:floor>
    <c:sideWall>
      <c:thickness val="0"/>
    </c:sideWall>
    <c:backWall>
      <c:thickness val="0"/>
    </c:backWall>
    <c:plotArea>
      <c:layout>
        <c:manualLayout>
          <c:layoutTarget val="inner"/>
          <c:xMode val="edge"/>
          <c:yMode val="edge"/>
          <c:x val="6.8597945071250582E-2"/>
          <c:y val="8.9334094691953497E-2"/>
          <c:w val="0.684097834221018"/>
          <c:h val="0.90183439182254355"/>
        </c:manualLayout>
      </c:layout>
      <c:pie3DChart>
        <c:varyColors val="1"/>
        <c:ser>
          <c:idx val="0"/>
          <c:order val="0"/>
          <c:explosion val="25"/>
          <c:dLbls>
            <c:showLegendKey val="0"/>
            <c:showVal val="1"/>
            <c:showCatName val="0"/>
            <c:showSerName val="0"/>
            <c:showPercent val="1"/>
            <c:showBubbleSize val="0"/>
            <c:separator>; </c:separator>
            <c:showLeaderLines val="0"/>
          </c:dLbls>
          <c:cat>
            <c:strRef>
              <c:f>数据录入间隔天数!$K$105:$K$108</c:f>
              <c:strCache>
                <c:ptCount val="4"/>
                <c:pt idx="0">
                  <c:v>≤10天</c:v>
                </c:pt>
                <c:pt idx="1">
                  <c:v>10-30天</c:v>
                </c:pt>
                <c:pt idx="2">
                  <c:v>30-60天</c:v>
                </c:pt>
                <c:pt idx="3">
                  <c:v>＞60天</c:v>
                </c:pt>
              </c:strCache>
            </c:strRef>
          </c:cat>
          <c:val>
            <c:numRef>
              <c:f>数据录入间隔天数!$L$105:$L$108</c:f>
              <c:numCache>
                <c:formatCode>General</c:formatCode>
                <c:ptCount val="4"/>
                <c:pt idx="0">
                  <c:v>15</c:v>
                </c:pt>
                <c:pt idx="1">
                  <c:v>10</c:v>
                </c:pt>
                <c:pt idx="2">
                  <c:v>13</c:v>
                </c:pt>
                <c:pt idx="3">
                  <c:v>4</c:v>
                </c:pt>
              </c:numCache>
            </c:numRef>
          </c:val>
        </c:ser>
        <c:dLbls>
          <c:showLegendKey val="0"/>
          <c:showVal val="0"/>
          <c:showCatName val="0"/>
          <c:showSerName val="0"/>
          <c:showPercent val="1"/>
          <c:showBubbleSize val="0"/>
          <c:showLeaderLines val="0"/>
        </c:dLbls>
      </c:pie3DChart>
    </c:plotArea>
    <c:legend>
      <c:legendPos val="r"/>
      <c:layout/>
      <c:overlay val="0"/>
    </c:legend>
    <c:plotVisOnly val="1"/>
    <c:dispBlanksAs val="gap"/>
    <c:showDLblsOverMax val="0"/>
  </c:chart>
  <c:spPr>
    <a:noFill/>
    <a:ln>
      <a:noFill/>
    </a:ln>
  </c:spPr>
  <c:txPr>
    <a:bodyPr/>
    <a:lstStyle/>
    <a:p>
      <a:pPr>
        <a:defRPr sz="1800" b="1"/>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30"/>
      <c:rotY val="0"/>
      <c:rAngAx val="0"/>
      <c:perspective val="30"/>
    </c:view3D>
    <c:floor>
      <c:thickness val="0"/>
    </c:floor>
    <c:sideWall>
      <c:thickness val="0"/>
    </c:sideWall>
    <c:backWall>
      <c:thickness val="0"/>
    </c:backWall>
    <c:plotArea>
      <c:layout>
        <c:manualLayout>
          <c:layoutTarget val="inner"/>
          <c:xMode val="edge"/>
          <c:yMode val="edge"/>
          <c:x val="1.6919472411854174E-2"/>
          <c:y val="9.5644629146240834E-2"/>
          <c:w val="0.72736731113607933"/>
          <c:h val="0.87801345815572684"/>
        </c:manualLayout>
      </c:layout>
      <c:pie3DChart>
        <c:varyColors val="1"/>
        <c:ser>
          <c:idx val="0"/>
          <c:order val="0"/>
          <c:explosion val="25"/>
          <c:dLbls>
            <c:showLegendKey val="0"/>
            <c:showVal val="1"/>
            <c:showCatName val="0"/>
            <c:showSerName val="0"/>
            <c:showPercent val="1"/>
            <c:showBubbleSize val="0"/>
            <c:separator>; </c:separator>
            <c:showLeaderLines val="1"/>
          </c:dLbls>
          <c:cat>
            <c:numRef>
              <c:f>Sheet6!$E$2:$E$6</c:f>
              <c:numCache>
                <c:formatCode>0%</c:formatCode>
                <c:ptCount val="5"/>
                <c:pt idx="0">
                  <c:v>1</c:v>
                </c:pt>
                <c:pt idx="1">
                  <c:v>0.75</c:v>
                </c:pt>
                <c:pt idx="2">
                  <c:v>0.5</c:v>
                </c:pt>
                <c:pt idx="3">
                  <c:v>0.25</c:v>
                </c:pt>
                <c:pt idx="4">
                  <c:v>0</c:v>
                </c:pt>
              </c:numCache>
            </c:numRef>
          </c:cat>
          <c:val>
            <c:numRef>
              <c:f>Sheet6!$F$2:$F$6</c:f>
              <c:numCache>
                <c:formatCode>General</c:formatCode>
                <c:ptCount val="5"/>
                <c:pt idx="0">
                  <c:v>7</c:v>
                </c:pt>
                <c:pt idx="1">
                  <c:v>7</c:v>
                </c:pt>
                <c:pt idx="2">
                  <c:v>3</c:v>
                </c:pt>
                <c:pt idx="3">
                  <c:v>12</c:v>
                </c:pt>
                <c:pt idx="4">
                  <c:v>7</c:v>
                </c:pt>
              </c:numCache>
            </c:numRef>
          </c:val>
        </c:ser>
        <c:dLbls>
          <c:showLegendKey val="0"/>
          <c:showVal val="0"/>
          <c:showCatName val="0"/>
          <c:showSerName val="0"/>
          <c:showPercent val="0"/>
          <c:showBubbleSize val="0"/>
          <c:showLeaderLines val="1"/>
        </c:dLbls>
      </c:pie3DChart>
    </c:plotArea>
    <c:legend>
      <c:legendPos val="r"/>
      <c:layout>
        <c:manualLayout>
          <c:xMode val="edge"/>
          <c:yMode val="edge"/>
          <c:x val="0.778341436002295"/>
          <c:y val="0.30542734460746096"/>
          <c:w val="0.16811112636486938"/>
          <c:h val="0.38914507352826039"/>
        </c:manualLayout>
      </c:layout>
      <c:overlay val="0"/>
      <c:txPr>
        <a:bodyPr/>
        <a:lstStyle/>
        <a:p>
          <a:pPr rtl="0">
            <a:defRPr/>
          </a:pPr>
          <a:endParaRPr lang="zh-CN"/>
        </a:p>
      </c:txPr>
    </c:legend>
    <c:plotVisOnly val="1"/>
    <c:dispBlanksAs val="gap"/>
    <c:showDLblsOverMax val="0"/>
  </c:chart>
  <c:spPr>
    <a:noFill/>
    <a:ln>
      <a:noFill/>
    </a:ln>
  </c:spPr>
  <c:txPr>
    <a:bodyPr/>
    <a:lstStyle/>
    <a:p>
      <a:pPr>
        <a:defRPr sz="1800" b="1"/>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perspective val="30"/>
    </c:view3D>
    <c:floor>
      <c:thickness val="0"/>
    </c:floor>
    <c:sideWall>
      <c:thickness val="0"/>
    </c:sideWall>
    <c:backWall>
      <c:thickness val="0"/>
    </c:backWall>
    <c:plotArea>
      <c:layout>
        <c:manualLayout>
          <c:layoutTarget val="inner"/>
          <c:xMode val="edge"/>
          <c:yMode val="edge"/>
          <c:x val="6.6454398155780061E-4"/>
          <c:y val="0.205368571348582"/>
          <c:w val="0.84519987886130055"/>
          <c:h val="0.79463156038301563"/>
        </c:manualLayout>
      </c:layout>
      <c:pie3DChart>
        <c:varyColors val="1"/>
        <c:ser>
          <c:idx val="0"/>
          <c:order val="0"/>
          <c:explosion val="25"/>
          <c:dLbls>
            <c:dLbl>
              <c:idx val="2"/>
              <c:layout>
                <c:manualLayout>
                  <c:x val="3.3720634035371497E-2"/>
                  <c:y val="1.2589378202077325E-2"/>
                </c:manualLayout>
              </c:layout>
              <c:showLegendKey val="0"/>
              <c:showVal val="1"/>
              <c:showCatName val="0"/>
              <c:showSerName val="0"/>
              <c:showPercent val="1"/>
              <c:showBubbleSize val="0"/>
              <c:separator>; </c:separator>
            </c:dLbl>
            <c:showLegendKey val="0"/>
            <c:showVal val="1"/>
            <c:showCatName val="0"/>
            <c:showSerName val="0"/>
            <c:showPercent val="1"/>
            <c:showBubbleSize val="0"/>
            <c:separator>; </c:separator>
            <c:showLeaderLines val="0"/>
          </c:dLbls>
          <c:cat>
            <c:strRef>
              <c:f>人员经费!$G$3:$G$5</c:f>
              <c:strCache>
                <c:ptCount val="3"/>
                <c:pt idx="0">
                  <c:v>无</c:v>
                </c:pt>
                <c:pt idx="1">
                  <c:v>1人</c:v>
                </c:pt>
                <c:pt idx="2">
                  <c:v>2人</c:v>
                </c:pt>
              </c:strCache>
            </c:strRef>
          </c:cat>
          <c:val>
            <c:numRef>
              <c:f>人员经费!$H$3:$H$5</c:f>
              <c:numCache>
                <c:formatCode>###0</c:formatCode>
                <c:ptCount val="3"/>
                <c:pt idx="0">
                  <c:v>17</c:v>
                </c:pt>
                <c:pt idx="1">
                  <c:v>18</c:v>
                </c:pt>
                <c:pt idx="2">
                  <c:v>1</c:v>
                </c:pt>
              </c:numCache>
            </c:numRef>
          </c:val>
        </c:ser>
        <c:dLbls>
          <c:showLegendKey val="0"/>
          <c:showVal val="0"/>
          <c:showCatName val="0"/>
          <c:showSerName val="0"/>
          <c:showPercent val="1"/>
          <c:showBubbleSize val="0"/>
          <c:showLeaderLines val="0"/>
        </c:dLbls>
      </c:pie3DChart>
    </c:plotArea>
    <c:legend>
      <c:legendPos val="r"/>
      <c:layout>
        <c:manualLayout>
          <c:xMode val="edge"/>
          <c:yMode val="edge"/>
          <c:x val="0.85058111682068016"/>
          <c:y val="0.16313278647218571"/>
          <c:w val="0.12836639507176542"/>
          <c:h val="0.27551471205800832"/>
        </c:manualLayout>
      </c:layout>
      <c:overlay val="0"/>
    </c:legend>
    <c:plotVisOnly val="1"/>
    <c:dispBlanksAs val="zero"/>
    <c:showDLblsOverMax val="0"/>
  </c:chart>
  <c:spPr>
    <a:noFill/>
    <a:ln>
      <a:noFill/>
    </a:ln>
  </c:spPr>
  <c:txPr>
    <a:bodyPr/>
    <a:lstStyle/>
    <a:p>
      <a:pPr>
        <a:defRPr sz="1800" b="1"/>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 </a:t>
            </a:r>
            <a:r>
              <a:rPr lang="zh-CN"/>
              <a:t>城市地区监测点疾控中心伤害监测专职人员数</a:t>
            </a:r>
          </a:p>
        </c:rich>
      </c:tx>
      <c:layout>
        <c:manualLayout>
          <c:xMode val="edge"/>
          <c:yMode val="edge"/>
          <c:x val="0.10722041161154963"/>
          <c:y val="5.6888490719225061E-2"/>
        </c:manualLayout>
      </c:layout>
      <c:overlay val="0"/>
    </c:title>
    <c:autoTitleDeleted val="0"/>
    <c:view3D>
      <c:rotX val="30"/>
      <c:rotY val="0"/>
      <c:rAngAx val="0"/>
      <c:perspective val="30"/>
    </c:view3D>
    <c:floor>
      <c:thickness val="0"/>
    </c:floor>
    <c:sideWall>
      <c:thickness val="0"/>
    </c:sideWall>
    <c:backWall>
      <c:thickness val="0"/>
    </c:backWall>
    <c:plotArea>
      <c:layout>
        <c:manualLayout>
          <c:layoutTarget val="inner"/>
          <c:xMode val="edge"/>
          <c:yMode val="edge"/>
          <c:x val="0.1172328782012539"/>
          <c:y val="0.28195470197933875"/>
          <c:w val="0.65557628745946706"/>
          <c:h val="0.64952042330412385"/>
        </c:manualLayout>
      </c:layout>
      <c:pie3DChart>
        <c:varyColors val="1"/>
        <c:ser>
          <c:idx val="0"/>
          <c:order val="0"/>
          <c:explosion val="25"/>
          <c:dLbls>
            <c:showLegendKey val="0"/>
            <c:showVal val="1"/>
            <c:showCatName val="0"/>
            <c:showSerName val="0"/>
            <c:showPercent val="1"/>
            <c:showBubbleSize val="0"/>
            <c:separator>; </c:separator>
            <c:showLeaderLines val="0"/>
          </c:dLbls>
          <c:cat>
            <c:strRef>
              <c:f>人员经费!$G$158:$G$162</c:f>
              <c:strCache>
                <c:ptCount val="5"/>
                <c:pt idx="0">
                  <c:v>无</c:v>
                </c:pt>
                <c:pt idx="1">
                  <c:v>1人</c:v>
                </c:pt>
                <c:pt idx="2">
                  <c:v>2人</c:v>
                </c:pt>
                <c:pt idx="3">
                  <c:v>3人</c:v>
                </c:pt>
                <c:pt idx="4">
                  <c:v>4人</c:v>
                </c:pt>
              </c:strCache>
            </c:strRef>
          </c:cat>
          <c:val>
            <c:numRef>
              <c:f>人员经费!$H$158:$H$162</c:f>
              <c:numCache>
                <c:formatCode>###0</c:formatCode>
                <c:ptCount val="5"/>
                <c:pt idx="0">
                  <c:v>7</c:v>
                </c:pt>
                <c:pt idx="1">
                  <c:v>9</c:v>
                </c:pt>
                <c:pt idx="2">
                  <c:v>1</c:v>
                </c:pt>
                <c:pt idx="3">
                  <c:v>1</c:v>
                </c:pt>
                <c:pt idx="4">
                  <c:v>1</c:v>
                </c:pt>
              </c:numCache>
            </c:numRef>
          </c:val>
        </c:ser>
        <c:dLbls>
          <c:showLegendKey val="0"/>
          <c:showVal val="0"/>
          <c:showCatName val="0"/>
          <c:showSerName val="0"/>
          <c:showPercent val="1"/>
          <c:showBubbleSize val="0"/>
          <c:showLeaderLines val="0"/>
        </c:dLbls>
      </c:pie3DChart>
    </c:plotArea>
    <c:legend>
      <c:legendPos val="r"/>
      <c:layout>
        <c:manualLayout>
          <c:xMode val="edge"/>
          <c:yMode val="edge"/>
          <c:x val="0.90251077446012418"/>
          <c:y val="0.32136789943727428"/>
          <c:w val="9.6585522315992559E-2"/>
          <c:h val="0.38087292477392987"/>
        </c:manualLayout>
      </c:layout>
      <c:overlay val="0"/>
    </c:legend>
    <c:plotVisOnly val="1"/>
    <c:dispBlanksAs val="zero"/>
    <c:showDLblsOverMax val="0"/>
  </c:chart>
  <c:spPr>
    <a:noFill/>
    <a:ln>
      <a:noFill/>
    </a:ln>
  </c:spPr>
  <c:txPr>
    <a:bodyPr/>
    <a:lstStyle/>
    <a:p>
      <a:pPr>
        <a:defRPr sz="1400" b="1"/>
      </a:pPr>
      <a:endParaRPr lang="zh-CN"/>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 </a:t>
            </a:r>
            <a:r>
              <a:rPr lang="zh-CN"/>
              <a:t>农村地区监测点疾控中心伤害监测专职人员数</a:t>
            </a:r>
          </a:p>
        </c:rich>
      </c:tx>
      <c:layout/>
      <c:overlay val="0"/>
    </c:title>
    <c:autoTitleDeleted val="0"/>
    <c:view3D>
      <c:rotX val="30"/>
      <c:rotY val="0"/>
      <c:rAngAx val="0"/>
      <c:perspective val="30"/>
    </c:view3D>
    <c:floor>
      <c:thickness val="0"/>
    </c:floor>
    <c:sideWall>
      <c:thickness val="0"/>
    </c:sideWall>
    <c:backWall>
      <c:thickness val="0"/>
    </c:backWall>
    <c:plotArea>
      <c:layout>
        <c:manualLayout>
          <c:layoutTarget val="inner"/>
          <c:xMode val="edge"/>
          <c:yMode val="edge"/>
          <c:x val="3.4715548121167977E-2"/>
          <c:y val="0.27114452710424042"/>
          <c:w val="0.89810889012700368"/>
          <c:h val="0.72885547289575958"/>
        </c:manualLayout>
      </c:layout>
      <c:pie3DChart>
        <c:varyColors val="1"/>
        <c:ser>
          <c:idx val="0"/>
          <c:order val="0"/>
          <c:explosion val="25"/>
          <c:dLbls>
            <c:showLegendKey val="0"/>
            <c:showVal val="1"/>
            <c:showCatName val="0"/>
            <c:showSerName val="0"/>
            <c:showPercent val="1"/>
            <c:showBubbleSize val="0"/>
            <c:separator>; </c:separator>
            <c:showLeaderLines val="0"/>
          </c:dLbls>
          <c:cat>
            <c:strRef>
              <c:f>人员经费!$G$209:$G$210</c:f>
              <c:strCache>
                <c:ptCount val="2"/>
                <c:pt idx="0">
                  <c:v>无</c:v>
                </c:pt>
                <c:pt idx="1">
                  <c:v>1人</c:v>
                </c:pt>
              </c:strCache>
            </c:strRef>
          </c:cat>
          <c:val>
            <c:numRef>
              <c:f>人员经费!$H$209:$H$210</c:f>
              <c:numCache>
                <c:formatCode>###0</c:formatCode>
                <c:ptCount val="2"/>
                <c:pt idx="0">
                  <c:v>10</c:v>
                </c:pt>
                <c:pt idx="1">
                  <c:v>13</c:v>
                </c:pt>
              </c:numCache>
            </c:numRef>
          </c:val>
        </c:ser>
        <c:dLbls>
          <c:showLegendKey val="0"/>
          <c:showVal val="0"/>
          <c:showCatName val="0"/>
          <c:showSerName val="0"/>
          <c:showPercent val="1"/>
          <c:showBubbleSize val="0"/>
          <c:showLeaderLines val="0"/>
        </c:dLbls>
      </c:pie3DChart>
    </c:plotArea>
    <c:plotVisOnly val="1"/>
    <c:dispBlanksAs val="zero"/>
    <c:showDLblsOverMax val="0"/>
  </c:chart>
  <c:spPr>
    <a:noFill/>
    <a:ln>
      <a:noFill/>
    </a:ln>
  </c:spPr>
  <c:txPr>
    <a:bodyPr/>
    <a:lstStyle/>
    <a:p>
      <a:pPr>
        <a:defRPr sz="1400" b="1"/>
      </a:pPr>
      <a:endParaRPr lang="zh-CN"/>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zh-CN"/>
              <a:t>农村地区监测点疾控中心伤害监测兼职人员数</a:t>
            </a:r>
          </a:p>
        </c:rich>
      </c:tx>
      <c:layout/>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explosion val="25"/>
          <c:dLbls>
            <c:showLegendKey val="0"/>
            <c:showVal val="1"/>
            <c:showCatName val="0"/>
            <c:showSerName val="0"/>
            <c:showPercent val="1"/>
            <c:showBubbleSize val="0"/>
            <c:separator>; </c:separator>
            <c:showLeaderLines val="0"/>
          </c:dLbls>
          <c:cat>
            <c:strRef>
              <c:f>人员经费!$G$215:$G$220</c:f>
              <c:strCache>
                <c:ptCount val="6"/>
                <c:pt idx="0">
                  <c:v>无</c:v>
                </c:pt>
                <c:pt idx="1">
                  <c:v>1人</c:v>
                </c:pt>
                <c:pt idx="2">
                  <c:v>2人</c:v>
                </c:pt>
                <c:pt idx="3">
                  <c:v>3人</c:v>
                </c:pt>
                <c:pt idx="4">
                  <c:v>4人</c:v>
                </c:pt>
                <c:pt idx="5">
                  <c:v>5人</c:v>
                </c:pt>
              </c:strCache>
            </c:strRef>
          </c:cat>
          <c:val>
            <c:numRef>
              <c:f>人员经费!$H$215:$H$220</c:f>
              <c:numCache>
                <c:formatCode>###0</c:formatCode>
                <c:ptCount val="6"/>
                <c:pt idx="0">
                  <c:v>2</c:v>
                </c:pt>
                <c:pt idx="1">
                  <c:v>6</c:v>
                </c:pt>
                <c:pt idx="2">
                  <c:v>6</c:v>
                </c:pt>
                <c:pt idx="3">
                  <c:v>5</c:v>
                </c:pt>
                <c:pt idx="4">
                  <c:v>2</c:v>
                </c:pt>
                <c:pt idx="5">
                  <c:v>2</c:v>
                </c:pt>
              </c:numCache>
            </c:numRef>
          </c:val>
        </c:ser>
        <c:dLbls>
          <c:showLegendKey val="0"/>
          <c:showVal val="0"/>
          <c:showCatName val="0"/>
          <c:showSerName val="0"/>
          <c:showPercent val="1"/>
          <c:showBubbleSize val="0"/>
          <c:showLeaderLines val="0"/>
        </c:dLbls>
      </c:pie3DChart>
    </c:plotArea>
    <c:plotVisOnly val="1"/>
    <c:dispBlanksAs val="zero"/>
    <c:showDLblsOverMax val="0"/>
  </c:chart>
  <c:spPr>
    <a:noFill/>
    <a:ln>
      <a:noFill/>
    </a:ln>
  </c:spPr>
  <c:txPr>
    <a:bodyPr/>
    <a:lstStyle/>
    <a:p>
      <a:pPr>
        <a:defRPr sz="1200" b="1"/>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BA0B950-CEF5-44EB-8099-936F0CCA8AC6}" type="datetimeFigureOut">
              <a:rPr lang="zh-CN" altLang="en-US" smtClean="0"/>
              <a:pPr/>
              <a:t>2014/6/22</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99BE2C0-DF44-4D29-8E9B-4CE59161D24B}" type="slidenum">
              <a:rPr lang="zh-CN" altLang="en-US" smtClean="0"/>
              <a:pPr/>
              <a:t>‹#›</a:t>
            </a:fld>
            <a:endParaRPr lang="zh-CN" altLang="en-US"/>
          </a:p>
        </p:txBody>
      </p:sp>
    </p:spTree>
    <p:extLst>
      <p:ext uri="{BB962C8B-B14F-4D97-AF65-F5344CB8AC3E}">
        <p14:creationId xmlns:p14="http://schemas.microsoft.com/office/powerpoint/2010/main" val="6556295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BD7BAD-2227-4ED9-976D-74FC1DE8D0D6}" type="datetimeFigureOut">
              <a:rPr lang="zh-CN" altLang="en-US" smtClean="0"/>
              <a:pPr/>
              <a:t>2014/6/22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502BD0B-23ED-4A76-9C99-2E249C5C7E4F}" type="slidenum">
              <a:rPr lang="zh-CN" altLang="en-US" smtClean="0"/>
              <a:pPr/>
              <a:t>‹#›</a:t>
            </a:fld>
            <a:endParaRPr lang="zh-CN" altLang="en-US"/>
          </a:p>
        </p:txBody>
      </p:sp>
    </p:spTree>
    <p:extLst>
      <p:ext uri="{BB962C8B-B14F-4D97-AF65-F5344CB8AC3E}">
        <p14:creationId xmlns:p14="http://schemas.microsoft.com/office/powerpoint/2010/main" val="42251391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0">
    <p:bg>
      <p:bgPr>
        <a:gradFill>
          <a:gsLst>
            <a:gs pos="0">
              <a:schemeClr val="accent1">
                <a:lumMod val="5000"/>
                <a:lumOff val="95000"/>
              </a:schemeClr>
            </a:gs>
            <a:gs pos="63000">
              <a:schemeClr val="bg1">
                <a:lumMod val="95000"/>
              </a:schemeClr>
            </a:gs>
            <a:gs pos="100000">
              <a:schemeClr val="bg1">
                <a:lumMod val="85000"/>
              </a:schemeClr>
            </a:gs>
          </a:gsLst>
          <a:path path="circle">
            <a:fillToRect l="50000" t="50000" r="50000" b="50000"/>
          </a:path>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9662434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过渡页">
    <p:bg>
      <p:bgPr>
        <a:gradFill>
          <a:gsLst>
            <a:gs pos="0">
              <a:schemeClr val="accent1">
                <a:lumMod val="5000"/>
                <a:lumOff val="95000"/>
              </a:schemeClr>
            </a:gs>
            <a:gs pos="63000">
              <a:schemeClr val="bg1">
                <a:lumMod val="95000"/>
              </a:schemeClr>
            </a:gs>
            <a:gs pos="100000">
              <a:schemeClr val="bg1">
                <a:lumMod val="8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a:xfrm>
            <a:off x="1035971" y="6334897"/>
            <a:ext cx="292061" cy="283147"/>
          </a:xfrm>
          <a:prstGeom prst="rect">
            <a:avLst/>
          </a:prstGeom>
        </p:spPr>
        <p:txBody>
          <a:bodyPr wrap="square" lIns="0" tIns="0" rIns="0" bIns="0" anchor="ctr" anchorCtr="1"/>
          <a:lstStyle>
            <a:lvl1pPr algn="ctr">
              <a:defRPr sz="1200">
                <a:solidFill>
                  <a:schemeClr val="tx1"/>
                </a:solidFill>
              </a:defRPr>
            </a:lvl1pPr>
          </a:lstStyle>
          <a:p>
            <a:fld id="{55183D58-648D-4475-BEF8-624F48514A30}" type="slidenum">
              <a:rPr lang="zh-CN" altLang="en-US" smtClean="0"/>
              <a:pPr/>
              <a:t>‹#›</a:t>
            </a:fld>
            <a:endParaRPr lang="zh-CN" altLang="en-US" dirty="0"/>
          </a:p>
        </p:txBody>
      </p:sp>
      <p:cxnSp>
        <p:nvCxnSpPr>
          <p:cNvPr id="5" name="直接连接符 4"/>
          <p:cNvCxnSpPr/>
          <p:nvPr userDrawn="1"/>
        </p:nvCxnSpPr>
        <p:spPr>
          <a:xfrm flipH="1">
            <a:off x="1430458" y="6479836"/>
            <a:ext cx="10620000" cy="0"/>
          </a:xfrm>
          <a:prstGeom prst="line">
            <a:avLst/>
          </a:prstGeom>
          <a:ln w="15875">
            <a:solidFill>
              <a:srgbClr val="28A9D6"/>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userDrawn="1"/>
        </p:nvCxnSpPr>
        <p:spPr>
          <a:xfrm flipH="1">
            <a:off x="141543" y="6479836"/>
            <a:ext cx="792000" cy="0"/>
          </a:xfrm>
          <a:prstGeom prst="line">
            <a:avLst/>
          </a:prstGeom>
          <a:ln w="15875">
            <a:solidFill>
              <a:srgbClr val="28A9D6"/>
            </a:solidFill>
          </a:ln>
        </p:spPr>
        <p:style>
          <a:lnRef idx="1">
            <a:schemeClr val="accent1"/>
          </a:lnRef>
          <a:fillRef idx="0">
            <a:schemeClr val="accent1"/>
          </a:fillRef>
          <a:effectRef idx="0">
            <a:schemeClr val="accent1"/>
          </a:effectRef>
          <a:fontRef idx="minor">
            <a:schemeClr val="tx1"/>
          </a:fontRef>
        </p:style>
      </p:cxnSp>
      <p:grpSp>
        <p:nvGrpSpPr>
          <p:cNvPr id="7" name="组合 6"/>
          <p:cNvGrpSpPr/>
          <p:nvPr userDrawn="1"/>
        </p:nvGrpSpPr>
        <p:grpSpPr>
          <a:xfrm flipH="1">
            <a:off x="975516" y="6268899"/>
            <a:ext cx="412970" cy="421874"/>
            <a:chOff x="7019085" y="157473"/>
            <a:chExt cx="3868830" cy="3952255"/>
          </a:xfrm>
        </p:grpSpPr>
        <p:sp>
          <p:nvSpPr>
            <p:cNvPr id="8" name="椭圆 7"/>
            <p:cNvSpPr/>
            <p:nvPr/>
          </p:nvSpPr>
          <p:spPr>
            <a:xfrm>
              <a:off x="8641073" y="157473"/>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rot="1542857">
              <a:off x="9362925" y="322231"/>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rot="3085714">
              <a:off x="9941806" y="783873"/>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rot="7714286">
              <a:off x="9941806" y="2858472"/>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4628572">
              <a:off x="10263060" y="1450964"/>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rot="9257143">
              <a:off x="9362925" y="3320114"/>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rot="6171428">
              <a:off x="10263060" y="2191381"/>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rot="10800000">
              <a:off x="8641073" y="3484873"/>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rot="12342857">
              <a:off x="7919220" y="3320114"/>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rot="13885714">
              <a:off x="7340340" y="2858472"/>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rot="20057142">
              <a:off x="7919220" y="322231"/>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rot="15428571">
              <a:off x="7019085" y="2191381"/>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rot="16971429">
              <a:off x="7019085" y="1450964"/>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rot="18514286">
              <a:off x="7340340" y="783873"/>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Freeform 5"/>
          <p:cNvSpPr>
            <a:spLocks noEditPoints="1"/>
          </p:cNvSpPr>
          <p:nvPr userDrawn="1"/>
        </p:nvSpPr>
        <p:spPr bwMode="auto">
          <a:xfrm>
            <a:off x="7458155" y="5658694"/>
            <a:ext cx="4253066" cy="821142"/>
          </a:xfrm>
          <a:custGeom>
            <a:avLst/>
            <a:gdLst>
              <a:gd name="T0" fmla="*/ 7933 w 8000"/>
              <a:gd name="T1" fmla="*/ 1418 h 1542"/>
              <a:gd name="T2" fmla="*/ 7832 w 8000"/>
              <a:gd name="T3" fmla="*/ 1315 h 1542"/>
              <a:gd name="T4" fmla="*/ 7738 w 8000"/>
              <a:gd name="T5" fmla="*/ 1352 h 1542"/>
              <a:gd name="T6" fmla="*/ 7673 w 8000"/>
              <a:gd name="T7" fmla="*/ 1336 h 1542"/>
              <a:gd name="T8" fmla="*/ 7538 w 8000"/>
              <a:gd name="T9" fmla="*/ 1313 h 1542"/>
              <a:gd name="T10" fmla="*/ 7430 w 8000"/>
              <a:gd name="T11" fmla="*/ 1287 h 1542"/>
              <a:gd name="T12" fmla="*/ 7292 w 8000"/>
              <a:gd name="T13" fmla="*/ 1358 h 1542"/>
              <a:gd name="T14" fmla="*/ 7170 w 8000"/>
              <a:gd name="T15" fmla="*/ 1352 h 1542"/>
              <a:gd name="T16" fmla="*/ 6993 w 8000"/>
              <a:gd name="T17" fmla="*/ 1400 h 1542"/>
              <a:gd name="T18" fmla="*/ 6886 w 8000"/>
              <a:gd name="T19" fmla="*/ 1357 h 1542"/>
              <a:gd name="T20" fmla="*/ 6766 w 8000"/>
              <a:gd name="T21" fmla="*/ 1380 h 1542"/>
              <a:gd name="T22" fmla="*/ 6640 w 8000"/>
              <a:gd name="T23" fmla="*/ 1194 h 1542"/>
              <a:gd name="T24" fmla="*/ 6505 w 8000"/>
              <a:gd name="T25" fmla="*/ 1157 h 1542"/>
              <a:gd name="T26" fmla="*/ 6381 w 8000"/>
              <a:gd name="T27" fmla="*/ 1311 h 1542"/>
              <a:gd name="T28" fmla="*/ 6242 w 8000"/>
              <a:gd name="T29" fmla="*/ 1181 h 1542"/>
              <a:gd name="T30" fmla="*/ 5688 w 8000"/>
              <a:gd name="T31" fmla="*/ 818 h 1542"/>
              <a:gd name="T32" fmla="*/ 5396 w 8000"/>
              <a:gd name="T33" fmla="*/ 674 h 1542"/>
              <a:gd name="T34" fmla="*/ 5346 w 8000"/>
              <a:gd name="T35" fmla="*/ 615 h 1542"/>
              <a:gd name="T36" fmla="*/ 5292 w 8000"/>
              <a:gd name="T37" fmla="*/ 1274 h 1542"/>
              <a:gd name="T38" fmla="*/ 5007 w 8000"/>
              <a:gd name="T39" fmla="*/ 1089 h 1542"/>
              <a:gd name="T40" fmla="*/ 4819 w 8000"/>
              <a:gd name="T41" fmla="*/ 685 h 1542"/>
              <a:gd name="T42" fmla="*/ 4540 w 8000"/>
              <a:gd name="T43" fmla="*/ 1250 h 1542"/>
              <a:gd name="T44" fmla="*/ 4474 w 8000"/>
              <a:gd name="T45" fmla="*/ 1255 h 1542"/>
              <a:gd name="T46" fmla="*/ 4398 w 8000"/>
              <a:gd name="T47" fmla="*/ 1265 h 1542"/>
              <a:gd name="T48" fmla="*/ 4286 w 8000"/>
              <a:gd name="T49" fmla="*/ 1131 h 1542"/>
              <a:gd name="T50" fmla="*/ 4046 w 8000"/>
              <a:gd name="T51" fmla="*/ 1117 h 1542"/>
              <a:gd name="T52" fmla="*/ 3923 w 8000"/>
              <a:gd name="T53" fmla="*/ 975 h 1542"/>
              <a:gd name="T54" fmla="*/ 3742 w 8000"/>
              <a:gd name="T55" fmla="*/ 1095 h 1542"/>
              <a:gd name="T56" fmla="*/ 3585 w 8000"/>
              <a:gd name="T57" fmla="*/ 1415 h 1542"/>
              <a:gd name="T58" fmla="*/ 3463 w 8000"/>
              <a:gd name="T59" fmla="*/ 1255 h 1542"/>
              <a:gd name="T60" fmla="*/ 3390 w 8000"/>
              <a:gd name="T61" fmla="*/ 372 h 1542"/>
              <a:gd name="T62" fmla="*/ 3367 w 8000"/>
              <a:gd name="T63" fmla="*/ 187 h 1542"/>
              <a:gd name="T64" fmla="*/ 3329 w 8000"/>
              <a:gd name="T65" fmla="*/ 695 h 1542"/>
              <a:gd name="T66" fmla="*/ 2997 w 8000"/>
              <a:gd name="T67" fmla="*/ 1479 h 1542"/>
              <a:gd name="T68" fmla="*/ 2797 w 8000"/>
              <a:gd name="T69" fmla="*/ 1119 h 1542"/>
              <a:gd name="T70" fmla="*/ 2628 w 8000"/>
              <a:gd name="T71" fmla="*/ 1372 h 1542"/>
              <a:gd name="T72" fmla="*/ 2470 w 8000"/>
              <a:gd name="T73" fmla="*/ 1378 h 1542"/>
              <a:gd name="T74" fmla="*/ 2310 w 8000"/>
              <a:gd name="T75" fmla="*/ 1440 h 1542"/>
              <a:gd name="T76" fmla="*/ 2152 w 8000"/>
              <a:gd name="T77" fmla="*/ 1391 h 1542"/>
              <a:gd name="T78" fmla="*/ 2055 w 8000"/>
              <a:gd name="T79" fmla="*/ 1463 h 1542"/>
              <a:gd name="T80" fmla="*/ 1975 w 8000"/>
              <a:gd name="T81" fmla="*/ 1479 h 1542"/>
              <a:gd name="T82" fmla="*/ 1805 w 8000"/>
              <a:gd name="T83" fmla="*/ 1456 h 1542"/>
              <a:gd name="T84" fmla="*/ 1673 w 8000"/>
              <a:gd name="T85" fmla="*/ 1469 h 1542"/>
              <a:gd name="T86" fmla="*/ 1531 w 8000"/>
              <a:gd name="T87" fmla="*/ 1408 h 1542"/>
              <a:gd name="T88" fmla="*/ 1443 w 8000"/>
              <a:gd name="T89" fmla="*/ 1265 h 1542"/>
              <a:gd name="T90" fmla="*/ 1253 w 8000"/>
              <a:gd name="T91" fmla="*/ 1421 h 1542"/>
              <a:gd name="T92" fmla="*/ 1155 w 8000"/>
              <a:gd name="T93" fmla="*/ 1401 h 1542"/>
              <a:gd name="T94" fmla="*/ 1051 w 8000"/>
              <a:gd name="T95" fmla="*/ 1389 h 1542"/>
              <a:gd name="T96" fmla="*/ 969 w 8000"/>
              <a:gd name="T97" fmla="*/ 1224 h 1542"/>
              <a:gd name="T98" fmla="*/ 843 w 8000"/>
              <a:gd name="T99" fmla="*/ 1375 h 1542"/>
              <a:gd name="T100" fmla="*/ 664 w 8000"/>
              <a:gd name="T101" fmla="*/ 1427 h 1542"/>
              <a:gd name="T102" fmla="*/ 515 w 8000"/>
              <a:gd name="T103" fmla="*/ 1241 h 1542"/>
              <a:gd name="T104" fmla="*/ 320 w 8000"/>
              <a:gd name="T105" fmla="*/ 1245 h 1542"/>
              <a:gd name="T106" fmla="*/ 218 w 8000"/>
              <a:gd name="T107" fmla="*/ 1342 h 1542"/>
              <a:gd name="T108" fmla="*/ 56 w 8000"/>
              <a:gd name="T109" fmla="*/ 1357 h 1542"/>
              <a:gd name="T110" fmla="*/ 3369 w 8000"/>
              <a:gd name="T111" fmla="*/ 1408 h 1542"/>
              <a:gd name="T112" fmla="*/ 3356 w 8000"/>
              <a:gd name="T113" fmla="*/ 1141 h 1542"/>
              <a:gd name="T114" fmla="*/ 3356 w 8000"/>
              <a:gd name="T115" fmla="*/ 872 h 1542"/>
              <a:gd name="T116" fmla="*/ 3356 w 8000"/>
              <a:gd name="T117" fmla="*/ 756 h 1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000" h="1542">
                <a:moveTo>
                  <a:pt x="7978" y="1472"/>
                </a:moveTo>
                <a:cubicBezTo>
                  <a:pt x="7978" y="1462"/>
                  <a:pt x="7978" y="1462"/>
                  <a:pt x="7978" y="1462"/>
                </a:cubicBezTo>
                <a:cubicBezTo>
                  <a:pt x="7966" y="1462"/>
                  <a:pt x="7966" y="1462"/>
                  <a:pt x="7966" y="1462"/>
                </a:cubicBezTo>
                <a:cubicBezTo>
                  <a:pt x="7966" y="1436"/>
                  <a:pt x="7966" y="1436"/>
                  <a:pt x="7966" y="1436"/>
                </a:cubicBezTo>
                <a:cubicBezTo>
                  <a:pt x="7955" y="1436"/>
                  <a:pt x="7955" y="1436"/>
                  <a:pt x="7955" y="1436"/>
                </a:cubicBezTo>
                <a:cubicBezTo>
                  <a:pt x="7955" y="1420"/>
                  <a:pt x="7955" y="1420"/>
                  <a:pt x="7955" y="1420"/>
                </a:cubicBezTo>
                <a:cubicBezTo>
                  <a:pt x="7941" y="1420"/>
                  <a:pt x="7941" y="1420"/>
                  <a:pt x="7941" y="1420"/>
                </a:cubicBezTo>
                <a:cubicBezTo>
                  <a:pt x="7941" y="1428"/>
                  <a:pt x="7941" y="1428"/>
                  <a:pt x="7941" y="1428"/>
                </a:cubicBezTo>
                <a:cubicBezTo>
                  <a:pt x="7933" y="1428"/>
                  <a:pt x="7933" y="1428"/>
                  <a:pt x="7933" y="1428"/>
                </a:cubicBezTo>
                <a:cubicBezTo>
                  <a:pt x="7933" y="1418"/>
                  <a:pt x="7933" y="1418"/>
                  <a:pt x="7933" y="1418"/>
                </a:cubicBezTo>
                <a:cubicBezTo>
                  <a:pt x="7916" y="1418"/>
                  <a:pt x="7916" y="1418"/>
                  <a:pt x="7916" y="1418"/>
                </a:cubicBezTo>
                <a:cubicBezTo>
                  <a:pt x="7916" y="1433"/>
                  <a:pt x="7916" y="1433"/>
                  <a:pt x="7916" y="1433"/>
                </a:cubicBezTo>
                <a:cubicBezTo>
                  <a:pt x="7895" y="1433"/>
                  <a:pt x="7895" y="1433"/>
                  <a:pt x="7895" y="1433"/>
                </a:cubicBezTo>
                <a:cubicBezTo>
                  <a:pt x="7895" y="1335"/>
                  <a:pt x="7895" y="1335"/>
                  <a:pt x="7895" y="1335"/>
                </a:cubicBezTo>
                <a:cubicBezTo>
                  <a:pt x="7879" y="1335"/>
                  <a:pt x="7879" y="1335"/>
                  <a:pt x="7879" y="1335"/>
                </a:cubicBezTo>
                <a:cubicBezTo>
                  <a:pt x="7855" y="1316"/>
                  <a:pt x="7855" y="1316"/>
                  <a:pt x="7855" y="1316"/>
                </a:cubicBezTo>
                <a:cubicBezTo>
                  <a:pt x="7855" y="1300"/>
                  <a:pt x="7855" y="1300"/>
                  <a:pt x="7855" y="1300"/>
                </a:cubicBezTo>
                <a:cubicBezTo>
                  <a:pt x="7843" y="1300"/>
                  <a:pt x="7843" y="1300"/>
                  <a:pt x="7843" y="1300"/>
                </a:cubicBezTo>
                <a:cubicBezTo>
                  <a:pt x="7843" y="1315"/>
                  <a:pt x="7843" y="1315"/>
                  <a:pt x="7843" y="1315"/>
                </a:cubicBezTo>
                <a:cubicBezTo>
                  <a:pt x="7832" y="1315"/>
                  <a:pt x="7832" y="1315"/>
                  <a:pt x="7832" y="1315"/>
                </a:cubicBezTo>
                <a:cubicBezTo>
                  <a:pt x="7832" y="1300"/>
                  <a:pt x="7832" y="1300"/>
                  <a:pt x="7832" y="1300"/>
                </a:cubicBezTo>
                <a:cubicBezTo>
                  <a:pt x="7821" y="1300"/>
                  <a:pt x="7821" y="1300"/>
                  <a:pt x="7821" y="1300"/>
                </a:cubicBezTo>
                <a:cubicBezTo>
                  <a:pt x="7821" y="1315"/>
                  <a:pt x="7821" y="1315"/>
                  <a:pt x="7821" y="1315"/>
                </a:cubicBezTo>
                <a:cubicBezTo>
                  <a:pt x="7806" y="1335"/>
                  <a:pt x="7806" y="1335"/>
                  <a:pt x="7806" y="1335"/>
                </a:cubicBezTo>
                <a:cubicBezTo>
                  <a:pt x="7789" y="1335"/>
                  <a:pt x="7789" y="1335"/>
                  <a:pt x="7789" y="1335"/>
                </a:cubicBezTo>
                <a:cubicBezTo>
                  <a:pt x="7789" y="1436"/>
                  <a:pt x="7789" y="1436"/>
                  <a:pt x="7789" y="1436"/>
                </a:cubicBezTo>
                <a:cubicBezTo>
                  <a:pt x="7749" y="1436"/>
                  <a:pt x="7749" y="1436"/>
                  <a:pt x="7749" y="1436"/>
                </a:cubicBezTo>
                <a:cubicBezTo>
                  <a:pt x="7749" y="1345"/>
                  <a:pt x="7749" y="1345"/>
                  <a:pt x="7749" y="1345"/>
                </a:cubicBezTo>
                <a:cubicBezTo>
                  <a:pt x="7738" y="1345"/>
                  <a:pt x="7738" y="1345"/>
                  <a:pt x="7738" y="1345"/>
                </a:cubicBezTo>
                <a:cubicBezTo>
                  <a:pt x="7738" y="1352"/>
                  <a:pt x="7738" y="1352"/>
                  <a:pt x="7738" y="1352"/>
                </a:cubicBezTo>
                <a:cubicBezTo>
                  <a:pt x="7724" y="1352"/>
                  <a:pt x="7724" y="1352"/>
                  <a:pt x="7724" y="1352"/>
                </a:cubicBezTo>
                <a:cubicBezTo>
                  <a:pt x="7724" y="1337"/>
                  <a:pt x="7724" y="1337"/>
                  <a:pt x="7724" y="1337"/>
                </a:cubicBezTo>
                <a:cubicBezTo>
                  <a:pt x="7713" y="1337"/>
                  <a:pt x="7713" y="1337"/>
                  <a:pt x="7713" y="1337"/>
                </a:cubicBezTo>
                <a:cubicBezTo>
                  <a:pt x="7713" y="1321"/>
                  <a:pt x="7713" y="1321"/>
                  <a:pt x="7713" y="1321"/>
                </a:cubicBezTo>
                <a:cubicBezTo>
                  <a:pt x="7697" y="1321"/>
                  <a:pt x="7697" y="1321"/>
                  <a:pt x="7697" y="1321"/>
                </a:cubicBezTo>
                <a:cubicBezTo>
                  <a:pt x="7697" y="1336"/>
                  <a:pt x="7697" y="1336"/>
                  <a:pt x="7697" y="1336"/>
                </a:cubicBezTo>
                <a:cubicBezTo>
                  <a:pt x="7687" y="1336"/>
                  <a:pt x="7687" y="1336"/>
                  <a:pt x="7687" y="1336"/>
                </a:cubicBezTo>
                <a:cubicBezTo>
                  <a:pt x="7687" y="1324"/>
                  <a:pt x="7687" y="1324"/>
                  <a:pt x="7687" y="1324"/>
                </a:cubicBezTo>
                <a:cubicBezTo>
                  <a:pt x="7673" y="1324"/>
                  <a:pt x="7673" y="1324"/>
                  <a:pt x="7673" y="1324"/>
                </a:cubicBezTo>
                <a:cubicBezTo>
                  <a:pt x="7673" y="1336"/>
                  <a:pt x="7673" y="1336"/>
                  <a:pt x="7673" y="1336"/>
                </a:cubicBezTo>
                <a:cubicBezTo>
                  <a:pt x="7659" y="1336"/>
                  <a:pt x="7659" y="1336"/>
                  <a:pt x="7659" y="1336"/>
                </a:cubicBezTo>
                <a:cubicBezTo>
                  <a:pt x="7659" y="1326"/>
                  <a:pt x="7659" y="1326"/>
                  <a:pt x="7659" y="1326"/>
                </a:cubicBezTo>
                <a:cubicBezTo>
                  <a:pt x="7645" y="1326"/>
                  <a:pt x="7645" y="1326"/>
                  <a:pt x="7645" y="1326"/>
                </a:cubicBezTo>
                <a:cubicBezTo>
                  <a:pt x="7645" y="1356"/>
                  <a:pt x="7645" y="1356"/>
                  <a:pt x="7645" y="1356"/>
                </a:cubicBezTo>
                <a:cubicBezTo>
                  <a:pt x="7616" y="1356"/>
                  <a:pt x="7616" y="1356"/>
                  <a:pt x="7616" y="1356"/>
                </a:cubicBezTo>
                <a:cubicBezTo>
                  <a:pt x="7616" y="1439"/>
                  <a:pt x="7616" y="1439"/>
                  <a:pt x="7616" y="1439"/>
                </a:cubicBezTo>
                <a:cubicBezTo>
                  <a:pt x="7581" y="1439"/>
                  <a:pt x="7581" y="1439"/>
                  <a:pt x="7581" y="1439"/>
                </a:cubicBezTo>
                <a:cubicBezTo>
                  <a:pt x="7581" y="1337"/>
                  <a:pt x="7581" y="1337"/>
                  <a:pt x="7581" y="1337"/>
                </a:cubicBezTo>
                <a:cubicBezTo>
                  <a:pt x="7557" y="1337"/>
                  <a:pt x="7557" y="1337"/>
                  <a:pt x="7557" y="1337"/>
                </a:cubicBezTo>
                <a:cubicBezTo>
                  <a:pt x="7538" y="1313"/>
                  <a:pt x="7538" y="1313"/>
                  <a:pt x="7538" y="1313"/>
                </a:cubicBezTo>
                <a:cubicBezTo>
                  <a:pt x="7497" y="1313"/>
                  <a:pt x="7497" y="1313"/>
                  <a:pt x="7497" y="1313"/>
                </a:cubicBezTo>
                <a:cubicBezTo>
                  <a:pt x="7497" y="1416"/>
                  <a:pt x="7497" y="1416"/>
                  <a:pt x="7497" y="1416"/>
                </a:cubicBezTo>
                <a:cubicBezTo>
                  <a:pt x="7483" y="1416"/>
                  <a:pt x="7483" y="1416"/>
                  <a:pt x="7483" y="1416"/>
                </a:cubicBezTo>
                <a:cubicBezTo>
                  <a:pt x="7483" y="1314"/>
                  <a:pt x="7483" y="1314"/>
                  <a:pt x="7483" y="1314"/>
                </a:cubicBezTo>
                <a:cubicBezTo>
                  <a:pt x="7465" y="1285"/>
                  <a:pt x="7465" y="1285"/>
                  <a:pt x="7465" y="1285"/>
                </a:cubicBezTo>
                <a:cubicBezTo>
                  <a:pt x="7452" y="1285"/>
                  <a:pt x="7452" y="1285"/>
                  <a:pt x="7452" y="1285"/>
                </a:cubicBezTo>
                <a:cubicBezTo>
                  <a:pt x="7452" y="1291"/>
                  <a:pt x="7452" y="1291"/>
                  <a:pt x="7452" y="1291"/>
                </a:cubicBezTo>
                <a:cubicBezTo>
                  <a:pt x="7441" y="1291"/>
                  <a:pt x="7441" y="1291"/>
                  <a:pt x="7441" y="1291"/>
                </a:cubicBezTo>
                <a:cubicBezTo>
                  <a:pt x="7441" y="1287"/>
                  <a:pt x="7441" y="1287"/>
                  <a:pt x="7441" y="1287"/>
                </a:cubicBezTo>
                <a:cubicBezTo>
                  <a:pt x="7430" y="1287"/>
                  <a:pt x="7430" y="1287"/>
                  <a:pt x="7430" y="1287"/>
                </a:cubicBezTo>
                <a:cubicBezTo>
                  <a:pt x="7430" y="1301"/>
                  <a:pt x="7430" y="1301"/>
                  <a:pt x="7430" y="1301"/>
                </a:cubicBezTo>
                <a:cubicBezTo>
                  <a:pt x="7383" y="1301"/>
                  <a:pt x="7383" y="1301"/>
                  <a:pt x="7383" y="1301"/>
                </a:cubicBezTo>
                <a:cubicBezTo>
                  <a:pt x="7383" y="1286"/>
                  <a:pt x="7383" y="1286"/>
                  <a:pt x="7383" y="1286"/>
                </a:cubicBezTo>
                <a:cubicBezTo>
                  <a:pt x="7370" y="1261"/>
                  <a:pt x="7370" y="1261"/>
                  <a:pt x="7370" y="1261"/>
                </a:cubicBezTo>
                <a:cubicBezTo>
                  <a:pt x="7326" y="1261"/>
                  <a:pt x="7326" y="1261"/>
                  <a:pt x="7326" y="1261"/>
                </a:cubicBezTo>
                <a:cubicBezTo>
                  <a:pt x="7326" y="1286"/>
                  <a:pt x="7326" y="1286"/>
                  <a:pt x="7326" y="1286"/>
                </a:cubicBezTo>
                <a:cubicBezTo>
                  <a:pt x="7297" y="1286"/>
                  <a:pt x="7297" y="1286"/>
                  <a:pt x="7297" y="1286"/>
                </a:cubicBezTo>
                <a:cubicBezTo>
                  <a:pt x="7297" y="1303"/>
                  <a:pt x="7297" y="1303"/>
                  <a:pt x="7297" y="1303"/>
                </a:cubicBezTo>
                <a:cubicBezTo>
                  <a:pt x="7292" y="1303"/>
                  <a:pt x="7292" y="1303"/>
                  <a:pt x="7292" y="1303"/>
                </a:cubicBezTo>
                <a:cubicBezTo>
                  <a:pt x="7292" y="1358"/>
                  <a:pt x="7292" y="1358"/>
                  <a:pt x="7292" y="1358"/>
                </a:cubicBezTo>
                <a:cubicBezTo>
                  <a:pt x="7281" y="1358"/>
                  <a:pt x="7281" y="1358"/>
                  <a:pt x="7281" y="1358"/>
                </a:cubicBezTo>
                <a:cubicBezTo>
                  <a:pt x="7281" y="1302"/>
                  <a:pt x="7281" y="1302"/>
                  <a:pt x="7281" y="1302"/>
                </a:cubicBezTo>
                <a:cubicBezTo>
                  <a:pt x="7273" y="1302"/>
                  <a:pt x="7273" y="1302"/>
                  <a:pt x="7273" y="1302"/>
                </a:cubicBezTo>
                <a:cubicBezTo>
                  <a:pt x="7273" y="1279"/>
                  <a:pt x="7273" y="1279"/>
                  <a:pt x="7273" y="1279"/>
                </a:cubicBezTo>
                <a:cubicBezTo>
                  <a:pt x="7210" y="1279"/>
                  <a:pt x="7210" y="1279"/>
                  <a:pt x="7210" y="1279"/>
                </a:cubicBezTo>
                <a:cubicBezTo>
                  <a:pt x="7210" y="1303"/>
                  <a:pt x="7210" y="1303"/>
                  <a:pt x="7210" y="1303"/>
                </a:cubicBezTo>
                <a:cubicBezTo>
                  <a:pt x="7179" y="1303"/>
                  <a:pt x="7179" y="1303"/>
                  <a:pt x="7179" y="1303"/>
                </a:cubicBezTo>
                <a:cubicBezTo>
                  <a:pt x="7179" y="1323"/>
                  <a:pt x="7179" y="1323"/>
                  <a:pt x="7179" y="1323"/>
                </a:cubicBezTo>
                <a:cubicBezTo>
                  <a:pt x="7170" y="1323"/>
                  <a:pt x="7170" y="1323"/>
                  <a:pt x="7170" y="1323"/>
                </a:cubicBezTo>
                <a:cubicBezTo>
                  <a:pt x="7170" y="1352"/>
                  <a:pt x="7170" y="1352"/>
                  <a:pt x="7170" y="1352"/>
                </a:cubicBezTo>
                <a:cubicBezTo>
                  <a:pt x="7090" y="1352"/>
                  <a:pt x="7090" y="1352"/>
                  <a:pt x="7090" y="1352"/>
                </a:cubicBezTo>
                <a:cubicBezTo>
                  <a:pt x="7090" y="1362"/>
                  <a:pt x="7090" y="1362"/>
                  <a:pt x="7090" y="1362"/>
                </a:cubicBezTo>
                <a:cubicBezTo>
                  <a:pt x="7069" y="1362"/>
                  <a:pt x="7069" y="1362"/>
                  <a:pt x="7069" y="1362"/>
                </a:cubicBezTo>
                <a:cubicBezTo>
                  <a:pt x="7069" y="1308"/>
                  <a:pt x="7069" y="1308"/>
                  <a:pt x="7069" y="1308"/>
                </a:cubicBezTo>
                <a:cubicBezTo>
                  <a:pt x="7036" y="1308"/>
                  <a:pt x="7036" y="1308"/>
                  <a:pt x="7036" y="1308"/>
                </a:cubicBezTo>
                <a:cubicBezTo>
                  <a:pt x="7036" y="1291"/>
                  <a:pt x="7036" y="1291"/>
                  <a:pt x="7036" y="1291"/>
                </a:cubicBezTo>
                <a:cubicBezTo>
                  <a:pt x="7010" y="1291"/>
                  <a:pt x="7010" y="1291"/>
                  <a:pt x="7010" y="1291"/>
                </a:cubicBezTo>
                <a:cubicBezTo>
                  <a:pt x="7010" y="1305"/>
                  <a:pt x="7010" y="1305"/>
                  <a:pt x="7010" y="1305"/>
                </a:cubicBezTo>
                <a:cubicBezTo>
                  <a:pt x="6993" y="1305"/>
                  <a:pt x="6993" y="1305"/>
                  <a:pt x="6993" y="1305"/>
                </a:cubicBezTo>
                <a:cubicBezTo>
                  <a:pt x="6993" y="1400"/>
                  <a:pt x="6993" y="1400"/>
                  <a:pt x="6993" y="1400"/>
                </a:cubicBezTo>
                <a:cubicBezTo>
                  <a:pt x="6972" y="1400"/>
                  <a:pt x="6972" y="1400"/>
                  <a:pt x="6972" y="1400"/>
                </a:cubicBezTo>
                <a:cubicBezTo>
                  <a:pt x="6972" y="1391"/>
                  <a:pt x="6972" y="1391"/>
                  <a:pt x="6972" y="1391"/>
                </a:cubicBezTo>
                <a:cubicBezTo>
                  <a:pt x="6952" y="1391"/>
                  <a:pt x="6952" y="1391"/>
                  <a:pt x="6952" y="1391"/>
                </a:cubicBezTo>
                <a:cubicBezTo>
                  <a:pt x="6952" y="1405"/>
                  <a:pt x="6952" y="1405"/>
                  <a:pt x="6952" y="1405"/>
                </a:cubicBezTo>
                <a:cubicBezTo>
                  <a:pt x="6936" y="1405"/>
                  <a:pt x="6936" y="1405"/>
                  <a:pt x="6936" y="1405"/>
                </a:cubicBezTo>
                <a:cubicBezTo>
                  <a:pt x="6936" y="1375"/>
                  <a:pt x="6936" y="1375"/>
                  <a:pt x="6936" y="1375"/>
                </a:cubicBezTo>
                <a:cubicBezTo>
                  <a:pt x="6922" y="1375"/>
                  <a:pt x="6922" y="1375"/>
                  <a:pt x="6922" y="1375"/>
                </a:cubicBezTo>
                <a:cubicBezTo>
                  <a:pt x="6922" y="1357"/>
                  <a:pt x="6922" y="1357"/>
                  <a:pt x="6922" y="1357"/>
                </a:cubicBezTo>
                <a:cubicBezTo>
                  <a:pt x="6906" y="1357"/>
                  <a:pt x="6906" y="1357"/>
                  <a:pt x="6906" y="1357"/>
                </a:cubicBezTo>
                <a:cubicBezTo>
                  <a:pt x="6886" y="1357"/>
                  <a:pt x="6886" y="1357"/>
                  <a:pt x="6886" y="1357"/>
                </a:cubicBezTo>
                <a:cubicBezTo>
                  <a:pt x="6886" y="1348"/>
                  <a:pt x="6886" y="1348"/>
                  <a:pt x="6886" y="1348"/>
                </a:cubicBezTo>
                <a:cubicBezTo>
                  <a:pt x="6852" y="1348"/>
                  <a:pt x="6852" y="1348"/>
                  <a:pt x="6852" y="1348"/>
                </a:cubicBezTo>
                <a:cubicBezTo>
                  <a:pt x="6852" y="1334"/>
                  <a:pt x="6852" y="1334"/>
                  <a:pt x="6852" y="1334"/>
                </a:cubicBezTo>
                <a:cubicBezTo>
                  <a:pt x="6839" y="1334"/>
                  <a:pt x="6839" y="1334"/>
                  <a:pt x="6839" y="1334"/>
                </a:cubicBezTo>
                <a:cubicBezTo>
                  <a:pt x="6839" y="1344"/>
                  <a:pt x="6839" y="1344"/>
                  <a:pt x="6839" y="1344"/>
                </a:cubicBezTo>
                <a:cubicBezTo>
                  <a:pt x="6786" y="1344"/>
                  <a:pt x="6786" y="1344"/>
                  <a:pt x="6786" y="1344"/>
                </a:cubicBezTo>
                <a:cubicBezTo>
                  <a:pt x="6786" y="1355"/>
                  <a:pt x="6786" y="1355"/>
                  <a:pt x="6786" y="1355"/>
                </a:cubicBezTo>
                <a:cubicBezTo>
                  <a:pt x="6776" y="1355"/>
                  <a:pt x="6776" y="1355"/>
                  <a:pt x="6776" y="1355"/>
                </a:cubicBezTo>
                <a:cubicBezTo>
                  <a:pt x="6776" y="1370"/>
                  <a:pt x="6776" y="1370"/>
                  <a:pt x="6776" y="1370"/>
                </a:cubicBezTo>
                <a:cubicBezTo>
                  <a:pt x="6766" y="1380"/>
                  <a:pt x="6766" y="1380"/>
                  <a:pt x="6766" y="1380"/>
                </a:cubicBezTo>
                <a:cubicBezTo>
                  <a:pt x="6766" y="1411"/>
                  <a:pt x="6766" y="1411"/>
                  <a:pt x="6766" y="1411"/>
                </a:cubicBezTo>
                <a:cubicBezTo>
                  <a:pt x="6755" y="1411"/>
                  <a:pt x="6755" y="1411"/>
                  <a:pt x="6755" y="1411"/>
                </a:cubicBezTo>
                <a:cubicBezTo>
                  <a:pt x="6755" y="1381"/>
                  <a:pt x="6755" y="1381"/>
                  <a:pt x="6755" y="1381"/>
                </a:cubicBezTo>
                <a:cubicBezTo>
                  <a:pt x="6744" y="1367"/>
                  <a:pt x="6744" y="1367"/>
                  <a:pt x="6744" y="1367"/>
                </a:cubicBezTo>
                <a:cubicBezTo>
                  <a:pt x="6744" y="1291"/>
                  <a:pt x="6744" y="1291"/>
                  <a:pt x="6744" y="1291"/>
                </a:cubicBezTo>
                <a:cubicBezTo>
                  <a:pt x="6727" y="1291"/>
                  <a:pt x="6727" y="1291"/>
                  <a:pt x="6727" y="1291"/>
                </a:cubicBezTo>
                <a:cubicBezTo>
                  <a:pt x="6727" y="1217"/>
                  <a:pt x="6727" y="1217"/>
                  <a:pt x="6727" y="1217"/>
                </a:cubicBezTo>
                <a:cubicBezTo>
                  <a:pt x="6670" y="1217"/>
                  <a:pt x="6670" y="1217"/>
                  <a:pt x="6670" y="1217"/>
                </a:cubicBezTo>
                <a:cubicBezTo>
                  <a:pt x="6670" y="1194"/>
                  <a:pt x="6670" y="1194"/>
                  <a:pt x="6670" y="1194"/>
                </a:cubicBezTo>
                <a:cubicBezTo>
                  <a:pt x="6640" y="1194"/>
                  <a:pt x="6640" y="1194"/>
                  <a:pt x="6640" y="1194"/>
                </a:cubicBezTo>
                <a:cubicBezTo>
                  <a:pt x="6640" y="1246"/>
                  <a:pt x="6640" y="1246"/>
                  <a:pt x="6640" y="1246"/>
                </a:cubicBezTo>
                <a:cubicBezTo>
                  <a:pt x="6625" y="1246"/>
                  <a:pt x="6625" y="1246"/>
                  <a:pt x="6625" y="1246"/>
                </a:cubicBezTo>
                <a:cubicBezTo>
                  <a:pt x="6625" y="1229"/>
                  <a:pt x="6625" y="1229"/>
                  <a:pt x="6625" y="1229"/>
                </a:cubicBezTo>
                <a:cubicBezTo>
                  <a:pt x="6625" y="1229"/>
                  <a:pt x="6614" y="1229"/>
                  <a:pt x="6609" y="1229"/>
                </a:cubicBezTo>
                <a:cubicBezTo>
                  <a:pt x="6604" y="1229"/>
                  <a:pt x="6604" y="1246"/>
                  <a:pt x="6604" y="1246"/>
                </a:cubicBezTo>
                <a:cubicBezTo>
                  <a:pt x="6604" y="1293"/>
                  <a:pt x="6604" y="1293"/>
                  <a:pt x="6604" y="1293"/>
                </a:cubicBezTo>
                <a:cubicBezTo>
                  <a:pt x="6562" y="1293"/>
                  <a:pt x="6562" y="1293"/>
                  <a:pt x="6562" y="1293"/>
                </a:cubicBezTo>
                <a:cubicBezTo>
                  <a:pt x="6562" y="1130"/>
                  <a:pt x="6562" y="1130"/>
                  <a:pt x="6562" y="1130"/>
                </a:cubicBezTo>
                <a:cubicBezTo>
                  <a:pt x="6505" y="1130"/>
                  <a:pt x="6505" y="1130"/>
                  <a:pt x="6505" y="1130"/>
                </a:cubicBezTo>
                <a:cubicBezTo>
                  <a:pt x="6505" y="1157"/>
                  <a:pt x="6505" y="1157"/>
                  <a:pt x="6505" y="1157"/>
                </a:cubicBezTo>
                <a:cubicBezTo>
                  <a:pt x="6481" y="1157"/>
                  <a:pt x="6477" y="1169"/>
                  <a:pt x="6477" y="1169"/>
                </a:cubicBezTo>
                <a:cubicBezTo>
                  <a:pt x="6450" y="1169"/>
                  <a:pt x="6450" y="1169"/>
                  <a:pt x="6450" y="1169"/>
                </a:cubicBezTo>
                <a:cubicBezTo>
                  <a:pt x="6450" y="1202"/>
                  <a:pt x="6450" y="1202"/>
                  <a:pt x="6450" y="1202"/>
                </a:cubicBezTo>
                <a:cubicBezTo>
                  <a:pt x="6438" y="1202"/>
                  <a:pt x="6438" y="1202"/>
                  <a:pt x="6438" y="1202"/>
                </a:cubicBezTo>
                <a:cubicBezTo>
                  <a:pt x="6438" y="1333"/>
                  <a:pt x="6438" y="1333"/>
                  <a:pt x="6438" y="1333"/>
                </a:cubicBezTo>
                <a:cubicBezTo>
                  <a:pt x="6414" y="1333"/>
                  <a:pt x="6414" y="1333"/>
                  <a:pt x="6414" y="1333"/>
                </a:cubicBezTo>
                <a:cubicBezTo>
                  <a:pt x="6414" y="1314"/>
                  <a:pt x="6414" y="1314"/>
                  <a:pt x="6414" y="1314"/>
                </a:cubicBezTo>
                <a:cubicBezTo>
                  <a:pt x="6401" y="1301"/>
                  <a:pt x="6401" y="1301"/>
                  <a:pt x="6401" y="1301"/>
                </a:cubicBezTo>
                <a:cubicBezTo>
                  <a:pt x="6394" y="1301"/>
                  <a:pt x="6394" y="1301"/>
                  <a:pt x="6394" y="1301"/>
                </a:cubicBezTo>
                <a:cubicBezTo>
                  <a:pt x="6381" y="1311"/>
                  <a:pt x="6381" y="1311"/>
                  <a:pt x="6381" y="1311"/>
                </a:cubicBezTo>
                <a:cubicBezTo>
                  <a:pt x="6381" y="1078"/>
                  <a:pt x="6381" y="1078"/>
                  <a:pt x="6381" y="1078"/>
                </a:cubicBezTo>
                <a:cubicBezTo>
                  <a:pt x="6322" y="1065"/>
                  <a:pt x="6322" y="1065"/>
                  <a:pt x="6322" y="1065"/>
                </a:cubicBezTo>
                <a:cubicBezTo>
                  <a:pt x="6297" y="1065"/>
                  <a:pt x="6297" y="1065"/>
                  <a:pt x="6297" y="1065"/>
                </a:cubicBezTo>
                <a:cubicBezTo>
                  <a:pt x="6297" y="1080"/>
                  <a:pt x="6297" y="1080"/>
                  <a:pt x="6297" y="1080"/>
                </a:cubicBezTo>
                <a:cubicBezTo>
                  <a:pt x="6280" y="1080"/>
                  <a:pt x="6280" y="1080"/>
                  <a:pt x="6280" y="1080"/>
                </a:cubicBezTo>
                <a:cubicBezTo>
                  <a:pt x="6280" y="1135"/>
                  <a:pt x="6280" y="1135"/>
                  <a:pt x="6280" y="1135"/>
                </a:cubicBezTo>
                <a:cubicBezTo>
                  <a:pt x="6264" y="1135"/>
                  <a:pt x="6264" y="1135"/>
                  <a:pt x="6264" y="1135"/>
                </a:cubicBezTo>
                <a:cubicBezTo>
                  <a:pt x="6264" y="1207"/>
                  <a:pt x="6264" y="1207"/>
                  <a:pt x="6264" y="1207"/>
                </a:cubicBezTo>
                <a:cubicBezTo>
                  <a:pt x="6242" y="1207"/>
                  <a:pt x="6242" y="1207"/>
                  <a:pt x="6242" y="1207"/>
                </a:cubicBezTo>
                <a:cubicBezTo>
                  <a:pt x="6242" y="1181"/>
                  <a:pt x="6242" y="1181"/>
                  <a:pt x="6242" y="1181"/>
                </a:cubicBezTo>
                <a:cubicBezTo>
                  <a:pt x="6214" y="1181"/>
                  <a:pt x="6214" y="1181"/>
                  <a:pt x="6214" y="1181"/>
                </a:cubicBezTo>
                <a:cubicBezTo>
                  <a:pt x="6214" y="1098"/>
                  <a:pt x="6214" y="1098"/>
                  <a:pt x="6214" y="1098"/>
                </a:cubicBezTo>
                <a:cubicBezTo>
                  <a:pt x="6196" y="1098"/>
                  <a:pt x="6196" y="1098"/>
                  <a:pt x="6196" y="1098"/>
                </a:cubicBezTo>
                <a:cubicBezTo>
                  <a:pt x="6196" y="1048"/>
                  <a:pt x="6196" y="1048"/>
                  <a:pt x="6196" y="1048"/>
                </a:cubicBezTo>
                <a:cubicBezTo>
                  <a:pt x="6114" y="1039"/>
                  <a:pt x="6114" y="1039"/>
                  <a:pt x="6114" y="1039"/>
                </a:cubicBezTo>
                <a:cubicBezTo>
                  <a:pt x="6114" y="1024"/>
                  <a:pt x="6114" y="1024"/>
                  <a:pt x="6114" y="1024"/>
                </a:cubicBezTo>
                <a:cubicBezTo>
                  <a:pt x="5961" y="1014"/>
                  <a:pt x="5961" y="1014"/>
                  <a:pt x="5961" y="1014"/>
                </a:cubicBezTo>
                <a:cubicBezTo>
                  <a:pt x="5961" y="823"/>
                  <a:pt x="5961" y="823"/>
                  <a:pt x="5961" y="823"/>
                </a:cubicBezTo>
                <a:cubicBezTo>
                  <a:pt x="5826" y="790"/>
                  <a:pt x="5826" y="790"/>
                  <a:pt x="5826" y="790"/>
                </a:cubicBezTo>
                <a:cubicBezTo>
                  <a:pt x="5688" y="818"/>
                  <a:pt x="5688" y="818"/>
                  <a:pt x="5688" y="818"/>
                </a:cubicBezTo>
                <a:cubicBezTo>
                  <a:pt x="5688" y="1359"/>
                  <a:pt x="5688" y="1359"/>
                  <a:pt x="5688" y="1359"/>
                </a:cubicBezTo>
                <a:cubicBezTo>
                  <a:pt x="5605" y="1359"/>
                  <a:pt x="5605" y="1359"/>
                  <a:pt x="5605" y="1359"/>
                </a:cubicBezTo>
                <a:cubicBezTo>
                  <a:pt x="5605" y="451"/>
                  <a:pt x="5605" y="451"/>
                  <a:pt x="5605" y="451"/>
                </a:cubicBezTo>
                <a:cubicBezTo>
                  <a:pt x="5468" y="487"/>
                  <a:pt x="5468" y="487"/>
                  <a:pt x="5468" y="487"/>
                </a:cubicBezTo>
                <a:cubicBezTo>
                  <a:pt x="5468" y="1274"/>
                  <a:pt x="5468" y="1274"/>
                  <a:pt x="5468" y="1274"/>
                </a:cubicBezTo>
                <a:cubicBezTo>
                  <a:pt x="5414" y="1274"/>
                  <a:pt x="5414" y="1274"/>
                  <a:pt x="5414" y="1274"/>
                </a:cubicBezTo>
                <a:cubicBezTo>
                  <a:pt x="5414" y="683"/>
                  <a:pt x="5414" y="683"/>
                  <a:pt x="5414" y="683"/>
                </a:cubicBezTo>
                <a:cubicBezTo>
                  <a:pt x="5404" y="683"/>
                  <a:pt x="5404" y="683"/>
                  <a:pt x="5404" y="683"/>
                </a:cubicBezTo>
                <a:cubicBezTo>
                  <a:pt x="5404" y="674"/>
                  <a:pt x="5404" y="674"/>
                  <a:pt x="5404" y="674"/>
                </a:cubicBezTo>
                <a:cubicBezTo>
                  <a:pt x="5396" y="674"/>
                  <a:pt x="5396" y="674"/>
                  <a:pt x="5396" y="674"/>
                </a:cubicBezTo>
                <a:cubicBezTo>
                  <a:pt x="5396" y="655"/>
                  <a:pt x="5396" y="655"/>
                  <a:pt x="5396" y="655"/>
                </a:cubicBezTo>
                <a:cubicBezTo>
                  <a:pt x="5384" y="655"/>
                  <a:pt x="5384" y="655"/>
                  <a:pt x="5384" y="655"/>
                </a:cubicBezTo>
                <a:cubicBezTo>
                  <a:pt x="5384" y="634"/>
                  <a:pt x="5384" y="634"/>
                  <a:pt x="5384" y="634"/>
                </a:cubicBezTo>
                <a:cubicBezTo>
                  <a:pt x="5367" y="634"/>
                  <a:pt x="5367" y="634"/>
                  <a:pt x="5367" y="634"/>
                </a:cubicBezTo>
                <a:cubicBezTo>
                  <a:pt x="5367" y="615"/>
                  <a:pt x="5367" y="615"/>
                  <a:pt x="5367" y="615"/>
                </a:cubicBezTo>
                <a:cubicBezTo>
                  <a:pt x="5360" y="615"/>
                  <a:pt x="5360" y="615"/>
                  <a:pt x="5360" y="615"/>
                </a:cubicBezTo>
                <a:cubicBezTo>
                  <a:pt x="5360" y="593"/>
                  <a:pt x="5360" y="593"/>
                  <a:pt x="5360" y="593"/>
                </a:cubicBezTo>
                <a:cubicBezTo>
                  <a:pt x="5353" y="532"/>
                  <a:pt x="5353" y="532"/>
                  <a:pt x="5353" y="532"/>
                </a:cubicBezTo>
                <a:cubicBezTo>
                  <a:pt x="5346" y="593"/>
                  <a:pt x="5346" y="593"/>
                  <a:pt x="5346" y="593"/>
                </a:cubicBezTo>
                <a:cubicBezTo>
                  <a:pt x="5346" y="615"/>
                  <a:pt x="5346" y="615"/>
                  <a:pt x="5346" y="615"/>
                </a:cubicBezTo>
                <a:cubicBezTo>
                  <a:pt x="5339" y="615"/>
                  <a:pt x="5339" y="615"/>
                  <a:pt x="5339" y="615"/>
                </a:cubicBezTo>
                <a:cubicBezTo>
                  <a:pt x="5339" y="634"/>
                  <a:pt x="5339" y="634"/>
                  <a:pt x="5339" y="634"/>
                </a:cubicBezTo>
                <a:cubicBezTo>
                  <a:pt x="5322" y="634"/>
                  <a:pt x="5322" y="634"/>
                  <a:pt x="5322" y="634"/>
                </a:cubicBezTo>
                <a:cubicBezTo>
                  <a:pt x="5322" y="655"/>
                  <a:pt x="5322" y="655"/>
                  <a:pt x="5322" y="655"/>
                </a:cubicBezTo>
                <a:cubicBezTo>
                  <a:pt x="5310" y="655"/>
                  <a:pt x="5310" y="655"/>
                  <a:pt x="5310" y="655"/>
                </a:cubicBezTo>
                <a:cubicBezTo>
                  <a:pt x="5310" y="674"/>
                  <a:pt x="5310" y="674"/>
                  <a:pt x="5310" y="674"/>
                </a:cubicBezTo>
                <a:cubicBezTo>
                  <a:pt x="5302" y="674"/>
                  <a:pt x="5302" y="674"/>
                  <a:pt x="5302" y="674"/>
                </a:cubicBezTo>
                <a:cubicBezTo>
                  <a:pt x="5302" y="683"/>
                  <a:pt x="5302" y="683"/>
                  <a:pt x="5302" y="683"/>
                </a:cubicBezTo>
                <a:cubicBezTo>
                  <a:pt x="5292" y="683"/>
                  <a:pt x="5292" y="683"/>
                  <a:pt x="5292" y="683"/>
                </a:cubicBezTo>
                <a:cubicBezTo>
                  <a:pt x="5292" y="1274"/>
                  <a:pt x="5292" y="1274"/>
                  <a:pt x="5292" y="1274"/>
                </a:cubicBezTo>
                <a:cubicBezTo>
                  <a:pt x="5260" y="1274"/>
                  <a:pt x="5260" y="1274"/>
                  <a:pt x="5260" y="1274"/>
                </a:cubicBezTo>
                <a:cubicBezTo>
                  <a:pt x="5260" y="792"/>
                  <a:pt x="5260" y="792"/>
                  <a:pt x="5260" y="792"/>
                </a:cubicBezTo>
                <a:cubicBezTo>
                  <a:pt x="5098" y="792"/>
                  <a:pt x="5098" y="792"/>
                  <a:pt x="5098" y="792"/>
                </a:cubicBezTo>
                <a:cubicBezTo>
                  <a:pt x="5073" y="817"/>
                  <a:pt x="5073" y="817"/>
                  <a:pt x="5073" y="817"/>
                </a:cubicBezTo>
                <a:cubicBezTo>
                  <a:pt x="5073" y="1219"/>
                  <a:pt x="5073" y="1219"/>
                  <a:pt x="5073" y="1219"/>
                </a:cubicBezTo>
                <a:cubicBezTo>
                  <a:pt x="5044" y="1219"/>
                  <a:pt x="5044" y="1219"/>
                  <a:pt x="5044" y="1219"/>
                </a:cubicBezTo>
                <a:cubicBezTo>
                  <a:pt x="5031" y="1237"/>
                  <a:pt x="5031" y="1237"/>
                  <a:pt x="5031" y="1237"/>
                </a:cubicBezTo>
                <a:cubicBezTo>
                  <a:pt x="5031" y="1419"/>
                  <a:pt x="5031" y="1419"/>
                  <a:pt x="5031" y="1419"/>
                </a:cubicBezTo>
                <a:cubicBezTo>
                  <a:pt x="5007" y="1419"/>
                  <a:pt x="5007" y="1419"/>
                  <a:pt x="5007" y="1419"/>
                </a:cubicBezTo>
                <a:cubicBezTo>
                  <a:pt x="5007" y="1089"/>
                  <a:pt x="5007" y="1089"/>
                  <a:pt x="5007" y="1089"/>
                </a:cubicBezTo>
                <a:cubicBezTo>
                  <a:pt x="4993" y="1089"/>
                  <a:pt x="4993" y="1089"/>
                  <a:pt x="4993" y="1089"/>
                </a:cubicBezTo>
                <a:cubicBezTo>
                  <a:pt x="4993" y="1050"/>
                  <a:pt x="4993" y="1050"/>
                  <a:pt x="4993" y="1050"/>
                </a:cubicBezTo>
                <a:cubicBezTo>
                  <a:pt x="4981" y="1050"/>
                  <a:pt x="4981" y="1050"/>
                  <a:pt x="4981" y="1050"/>
                </a:cubicBezTo>
                <a:cubicBezTo>
                  <a:pt x="4981" y="1026"/>
                  <a:pt x="4981" y="1026"/>
                  <a:pt x="4981" y="1026"/>
                </a:cubicBezTo>
                <a:cubicBezTo>
                  <a:pt x="4959" y="1026"/>
                  <a:pt x="4959" y="1026"/>
                  <a:pt x="4959" y="1026"/>
                </a:cubicBezTo>
                <a:cubicBezTo>
                  <a:pt x="4945" y="1016"/>
                  <a:pt x="4945" y="1016"/>
                  <a:pt x="4945" y="1016"/>
                </a:cubicBezTo>
                <a:cubicBezTo>
                  <a:pt x="4945" y="887"/>
                  <a:pt x="4945" y="887"/>
                  <a:pt x="4945" y="887"/>
                </a:cubicBezTo>
                <a:cubicBezTo>
                  <a:pt x="4841" y="919"/>
                  <a:pt x="4841" y="919"/>
                  <a:pt x="4841" y="919"/>
                </a:cubicBezTo>
                <a:cubicBezTo>
                  <a:pt x="4819" y="902"/>
                  <a:pt x="4819" y="902"/>
                  <a:pt x="4819" y="902"/>
                </a:cubicBezTo>
                <a:cubicBezTo>
                  <a:pt x="4819" y="685"/>
                  <a:pt x="4819" y="685"/>
                  <a:pt x="4819" y="685"/>
                </a:cubicBezTo>
                <a:cubicBezTo>
                  <a:pt x="4750" y="668"/>
                  <a:pt x="4750" y="668"/>
                  <a:pt x="4750" y="668"/>
                </a:cubicBezTo>
                <a:cubicBezTo>
                  <a:pt x="4616" y="723"/>
                  <a:pt x="4616" y="723"/>
                  <a:pt x="4616" y="723"/>
                </a:cubicBezTo>
                <a:cubicBezTo>
                  <a:pt x="4616" y="734"/>
                  <a:pt x="4616" y="734"/>
                  <a:pt x="4616" y="734"/>
                </a:cubicBezTo>
                <a:cubicBezTo>
                  <a:pt x="4593" y="720"/>
                  <a:pt x="4593" y="720"/>
                  <a:pt x="4593" y="720"/>
                </a:cubicBezTo>
                <a:cubicBezTo>
                  <a:pt x="4574" y="720"/>
                  <a:pt x="4574" y="720"/>
                  <a:pt x="4574" y="720"/>
                </a:cubicBezTo>
                <a:cubicBezTo>
                  <a:pt x="4574" y="739"/>
                  <a:pt x="4574" y="739"/>
                  <a:pt x="4574" y="739"/>
                </a:cubicBezTo>
                <a:cubicBezTo>
                  <a:pt x="4551" y="739"/>
                  <a:pt x="4551" y="739"/>
                  <a:pt x="4551" y="739"/>
                </a:cubicBezTo>
                <a:cubicBezTo>
                  <a:pt x="4551" y="807"/>
                  <a:pt x="4551" y="807"/>
                  <a:pt x="4551" y="807"/>
                </a:cubicBezTo>
                <a:cubicBezTo>
                  <a:pt x="4540" y="807"/>
                  <a:pt x="4540" y="807"/>
                  <a:pt x="4540" y="807"/>
                </a:cubicBezTo>
                <a:cubicBezTo>
                  <a:pt x="4540" y="1250"/>
                  <a:pt x="4540" y="1250"/>
                  <a:pt x="4540" y="1250"/>
                </a:cubicBezTo>
                <a:cubicBezTo>
                  <a:pt x="4523" y="1250"/>
                  <a:pt x="4523" y="1250"/>
                  <a:pt x="4523" y="1250"/>
                </a:cubicBezTo>
                <a:cubicBezTo>
                  <a:pt x="4516" y="1237"/>
                  <a:pt x="4516" y="1237"/>
                  <a:pt x="4516" y="1237"/>
                </a:cubicBezTo>
                <a:cubicBezTo>
                  <a:pt x="4516" y="1205"/>
                  <a:pt x="4516" y="1205"/>
                  <a:pt x="4516" y="1205"/>
                </a:cubicBezTo>
                <a:cubicBezTo>
                  <a:pt x="4499" y="1205"/>
                  <a:pt x="4499" y="1205"/>
                  <a:pt x="4499" y="1205"/>
                </a:cubicBezTo>
                <a:cubicBezTo>
                  <a:pt x="4499" y="1238"/>
                  <a:pt x="4499" y="1238"/>
                  <a:pt x="4499" y="1238"/>
                </a:cubicBezTo>
                <a:cubicBezTo>
                  <a:pt x="4495" y="1234"/>
                  <a:pt x="4495" y="1234"/>
                  <a:pt x="4495" y="1234"/>
                </a:cubicBezTo>
                <a:cubicBezTo>
                  <a:pt x="4495" y="1245"/>
                  <a:pt x="4495" y="1245"/>
                  <a:pt x="4495" y="1245"/>
                </a:cubicBezTo>
                <a:cubicBezTo>
                  <a:pt x="4482" y="1245"/>
                  <a:pt x="4482" y="1245"/>
                  <a:pt x="4482" y="1245"/>
                </a:cubicBezTo>
                <a:cubicBezTo>
                  <a:pt x="4482" y="1255"/>
                  <a:pt x="4482" y="1255"/>
                  <a:pt x="4482" y="1255"/>
                </a:cubicBezTo>
                <a:cubicBezTo>
                  <a:pt x="4474" y="1255"/>
                  <a:pt x="4474" y="1255"/>
                  <a:pt x="4474" y="1255"/>
                </a:cubicBezTo>
                <a:cubicBezTo>
                  <a:pt x="4474" y="1263"/>
                  <a:pt x="4474" y="1263"/>
                  <a:pt x="4474" y="1263"/>
                </a:cubicBezTo>
                <a:cubicBezTo>
                  <a:pt x="4452" y="1263"/>
                  <a:pt x="4452" y="1263"/>
                  <a:pt x="4452" y="1263"/>
                </a:cubicBezTo>
                <a:cubicBezTo>
                  <a:pt x="4452" y="1251"/>
                  <a:pt x="4452" y="1251"/>
                  <a:pt x="4452" y="1251"/>
                </a:cubicBezTo>
                <a:cubicBezTo>
                  <a:pt x="4468" y="1248"/>
                  <a:pt x="4468" y="1248"/>
                  <a:pt x="4468" y="1248"/>
                </a:cubicBezTo>
                <a:cubicBezTo>
                  <a:pt x="4468" y="1242"/>
                  <a:pt x="4468" y="1242"/>
                  <a:pt x="4468" y="1242"/>
                </a:cubicBezTo>
                <a:cubicBezTo>
                  <a:pt x="4407" y="1242"/>
                  <a:pt x="4407" y="1242"/>
                  <a:pt x="4407" y="1242"/>
                </a:cubicBezTo>
                <a:cubicBezTo>
                  <a:pt x="4409" y="1247"/>
                  <a:pt x="4409" y="1247"/>
                  <a:pt x="4409" y="1247"/>
                </a:cubicBezTo>
                <a:cubicBezTo>
                  <a:pt x="4421" y="1249"/>
                  <a:pt x="4421" y="1249"/>
                  <a:pt x="4421" y="1249"/>
                </a:cubicBezTo>
                <a:cubicBezTo>
                  <a:pt x="4421" y="1260"/>
                  <a:pt x="4421" y="1260"/>
                  <a:pt x="4421" y="1260"/>
                </a:cubicBezTo>
                <a:cubicBezTo>
                  <a:pt x="4398" y="1265"/>
                  <a:pt x="4398" y="1265"/>
                  <a:pt x="4398" y="1265"/>
                </a:cubicBezTo>
                <a:cubicBezTo>
                  <a:pt x="4369" y="1201"/>
                  <a:pt x="4369" y="1201"/>
                  <a:pt x="4369" y="1201"/>
                </a:cubicBezTo>
                <a:cubicBezTo>
                  <a:pt x="4369" y="1161"/>
                  <a:pt x="4369" y="1161"/>
                  <a:pt x="4369" y="1161"/>
                </a:cubicBezTo>
                <a:cubicBezTo>
                  <a:pt x="4369" y="948"/>
                  <a:pt x="4369" y="948"/>
                  <a:pt x="4369" y="948"/>
                </a:cubicBezTo>
                <a:cubicBezTo>
                  <a:pt x="4369" y="948"/>
                  <a:pt x="4379" y="944"/>
                  <a:pt x="4379" y="932"/>
                </a:cubicBezTo>
                <a:cubicBezTo>
                  <a:pt x="4379" y="920"/>
                  <a:pt x="4346" y="917"/>
                  <a:pt x="4333" y="917"/>
                </a:cubicBezTo>
                <a:cubicBezTo>
                  <a:pt x="4320" y="917"/>
                  <a:pt x="4287" y="920"/>
                  <a:pt x="4287" y="932"/>
                </a:cubicBezTo>
                <a:cubicBezTo>
                  <a:pt x="4287" y="944"/>
                  <a:pt x="4297" y="948"/>
                  <a:pt x="4297" y="948"/>
                </a:cubicBezTo>
                <a:cubicBezTo>
                  <a:pt x="4297" y="1161"/>
                  <a:pt x="4297" y="1161"/>
                  <a:pt x="4297" y="1161"/>
                </a:cubicBezTo>
                <a:cubicBezTo>
                  <a:pt x="4286" y="1161"/>
                  <a:pt x="4286" y="1161"/>
                  <a:pt x="4286" y="1161"/>
                </a:cubicBezTo>
                <a:cubicBezTo>
                  <a:pt x="4286" y="1131"/>
                  <a:pt x="4286" y="1131"/>
                  <a:pt x="4286" y="1131"/>
                </a:cubicBezTo>
                <a:cubicBezTo>
                  <a:pt x="4238" y="1091"/>
                  <a:pt x="4238" y="1091"/>
                  <a:pt x="4238" y="1091"/>
                </a:cubicBezTo>
                <a:cubicBezTo>
                  <a:pt x="4238" y="974"/>
                  <a:pt x="4238" y="974"/>
                  <a:pt x="4238" y="974"/>
                </a:cubicBezTo>
                <a:cubicBezTo>
                  <a:pt x="4223" y="974"/>
                  <a:pt x="4223" y="974"/>
                  <a:pt x="4223" y="974"/>
                </a:cubicBezTo>
                <a:cubicBezTo>
                  <a:pt x="4166" y="1010"/>
                  <a:pt x="4166" y="1010"/>
                  <a:pt x="4166" y="1010"/>
                </a:cubicBezTo>
                <a:cubicBezTo>
                  <a:pt x="4166" y="995"/>
                  <a:pt x="4166" y="995"/>
                  <a:pt x="4166" y="995"/>
                </a:cubicBezTo>
                <a:cubicBezTo>
                  <a:pt x="4087" y="995"/>
                  <a:pt x="4087" y="995"/>
                  <a:pt x="4087" y="995"/>
                </a:cubicBezTo>
                <a:cubicBezTo>
                  <a:pt x="4087" y="1012"/>
                  <a:pt x="4087" y="1012"/>
                  <a:pt x="4087" y="1012"/>
                </a:cubicBezTo>
                <a:cubicBezTo>
                  <a:pt x="4069" y="1012"/>
                  <a:pt x="4069" y="1012"/>
                  <a:pt x="4069" y="1012"/>
                </a:cubicBezTo>
                <a:cubicBezTo>
                  <a:pt x="4069" y="1130"/>
                  <a:pt x="4069" y="1130"/>
                  <a:pt x="4069" y="1130"/>
                </a:cubicBezTo>
                <a:cubicBezTo>
                  <a:pt x="4046" y="1117"/>
                  <a:pt x="4046" y="1117"/>
                  <a:pt x="4046" y="1117"/>
                </a:cubicBezTo>
                <a:cubicBezTo>
                  <a:pt x="4046" y="1088"/>
                  <a:pt x="4046" y="1088"/>
                  <a:pt x="4046" y="1088"/>
                </a:cubicBezTo>
                <a:cubicBezTo>
                  <a:pt x="4039" y="1088"/>
                  <a:pt x="4039" y="1088"/>
                  <a:pt x="4039" y="1088"/>
                </a:cubicBezTo>
                <a:cubicBezTo>
                  <a:pt x="4039" y="1118"/>
                  <a:pt x="4039" y="1118"/>
                  <a:pt x="4039" y="1118"/>
                </a:cubicBezTo>
                <a:cubicBezTo>
                  <a:pt x="4032" y="1118"/>
                  <a:pt x="4032" y="1118"/>
                  <a:pt x="4032" y="1118"/>
                </a:cubicBezTo>
                <a:cubicBezTo>
                  <a:pt x="4032" y="1061"/>
                  <a:pt x="4032" y="1061"/>
                  <a:pt x="4032" y="1061"/>
                </a:cubicBezTo>
                <a:cubicBezTo>
                  <a:pt x="3989" y="1061"/>
                  <a:pt x="3989" y="1061"/>
                  <a:pt x="3989" y="1061"/>
                </a:cubicBezTo>
                <a:cubicBezTo>
                  <a:pt x="3989" y="1052"/>
                  <a:pt x="3984" y="1018"/>
                  <a:pt x="3943" y="995"/>
                </a:cubicBezTo>
                <a:cubicBezTo>
                  <a:pt x="3943" y="975"/>
                  <a:pt x="3943" y="975"/>
                  <a:pt x="3943" y="975"/>
                </a:cubicBezTo>
                <a:cubicBezTo>
                  <a:pt x="3933" y="975"/>
                  <a:pt x="3933" y="975"/>
                  <a:pt x="3933" y="975"/>
                </a:cubicBezTo>
                <a:cubicBezTo>
                  <a:pt x="3923" y="975"/>
                  <a:pt x="3923" y="975"/>
                  <a:pt x="3923" y="975"/>
                </a:cubicBezTo>
                <a:cubicBezTo>
                  <a:pt x="3923" y="995"/>
                  <a:pt x="3923" y="995"/>
                  <a:pt x="3923" y="995"/>
                </a:cubicBezTo>
                <a:cubicBezTo>
                  <a:pt x="3882" y="1018"/>
                  <a:pt x="3877" y="1052"/>
                  <a:pt x="3877" y="1061"/>
                </a:cubicBezTo>
                <a:cubicBezTo>
                  <a:pt x="3877" y="1070"/>
                  <a:pt x="3885" y="1078"/>
                  <a:pt x="3885" y="1078"/>
                </a:cubicBezTo>
                <a:cubicBezTo>
                  <a:pt x="3859" y="1078"/>
                  <a:pt x="3859" y="1078"/>
                  <a:pt x="3859" y="1078"/>
                </a:cubicBezTo>
                <a:cubicBezTo>
                  <a:pt x="3846" y="1078"/>
                  <a:pt x="3846" y="1078"/>
                  <a:pt x="3846" y="1078"/>
                </a:cubicBezTo>
                <a:cubicBezTo>
                  <a:pt x="3809" y="1051"/>
                  <a:pt x="3809" y="1051"/>
                  <a:pt x="3809" y="1051"/>
                </a:cubicBezTo>
                <a:cubicBezTo>
                  <a:pt x="3781" y="1070"/>
                  <a:pt x="3781" y="1070"/>
                  <a:pt x="3781" y="1070"/>
                </a:cubicBezTo>
                <a:cubicBezTo>
                  <a:pt x="3770" y="1080"/>
                  <a:pt x="3770" y="1080"/>
                  <a:pt x="3770" y="1080"/>
                </a:cubicBezTo>
                <a:cubicBezTo>
                  <a:pt x="3742" y="1080"/>
                  <a:pt x="3742" y="1080"/>
                  <a:pt x="3742" y="1080"/>
                </a:cubicBezTo>
                <a:cubicBezTo>
                  <a:pt x="3742" y="1095"/>
                  <a:pt x="3742" y="1095"/>
                  <a:pt x="3742" y="1095"/>
                </a:cubicBezTo>
                <a:cubicBezTo>
                  <a:pt x="3759" y="1095"/>
                  <a:pt x="3763" y="1109"/>
                  <a:pt x="3763" y="1109"/>
                </a:cubicBezTo>
                <a:cubicBezTo>
                  <a:pt x="3763" y="1133"/>
                  <a:pt x="3763" y="1133"/>
                  <a:pt x="3763" y="1133"/>
                </a:cubicBezTo>
                <a:cubicBezTo>
                  <a:pt x="3734" y="1133"/>
                  <a:pt x="3734" y="1133"/>
                  <a:pt x="3734" y="1133"/>
                </a:cubicBezTo>
                <a:cubicBezTo>
                  <a:pt x="3734" y="1123"/>
                  <a:pt x="3734" y="1123"/>
                  <a:pt x="3734" y="1123"/>
                </a:cubicBezTo>
                <a:cubicBezTo>
                  <a:pt x="3673" y="1123"/>
                  <a:pt x="3673" y="1123"/>
                  <a:pt x="3673" y="1123"/>
                </a:cubicBezTo>
                <a:cubicBezTo>
                  <a:pt x="3673" y="1147"/>
                  <a:pt x="3673" y="1147"/>
                  <a:pt x="3673" y="1147"/>
                </a:cubicBezTo>
                <a:cubicBezTo>
                  <a:pt x="3635" y="1147"/>
                  <a:pt x="3635" y="1147"/>
                  <a:pt x="3635" y="1147"/>
                </a:cubicBezTo>
                <a:cubicBezTo>
                  <a:pt x="3635" y="1405"/>
                  <a:pt x="3635" y="1405"/>
                  <a:pt x="3635" y="1405"/>
                </a:cubicBezTo>
                <a:cubicBezTo>
                  <a:pt x="3585" y="1405"/>
                  <a:pt x="3585" y="1405"/>
                  <a:pt x="3585" y="1405"/>
                </a:cubicBezTo>
                <a:cubicBezTo>
                  <a:pt x="3585" y="1415"/>
                  <a:pt x="3585" y="1415"/>
                  <a:pt x="3585" y="1415"/>
                </a:cubicBezTo>
                <a:cubicBezTo>
                  <a:pt x="3576" y="1415"/>
                  <a:pt x="3576" y="1415"/>
                  <a:pt x="3576" y="1415"/>
                </a:cubicBezTo>
                <a:cubicBezTo>
                  <a:pt x="3576" y="1437"/>
                  <a:pt x="3576" y="1437"/>
                  <a:pt x="3576" y="1437"/>
                </a:cubicBezTo>
                <a:cubicBezTo>
                  <a:pt x="3565" y="1437"/>
                  <a:pt x="3565" y="1437"/>
                  <a:pt x="3565" y="1437"/>
                </a:cubicBezTo>
                <a:cubicBezTo>
                  <a:pt x="3565" y="1403"/>
                  <a:pt x="3565" y="1403"/>
                  <a:pt x="3565" y="1403"/>
                </a:cubicBezTo>
                <a:cubicBezTo>
                  <a:pt x="3528" y="1403"/>
                  <a:pt x="3528" y="1403"/>
                  <a:pt x="3528" y="1403"/>
                </a:cubicBezTo>
                <a:cubicBezTo>
                  <a:pt x="3528" y="1259"/>
                  <a:pt x="3528" y="1259"/>
                  <a:pt x="3528" y="1259"/>
                </a:cubicBezTo>
                <a:cubicBezTo>
                  <a:pt x="3478" y="1259"/>
                  <a:pt x="3478" y="1259"/>
                  <a:pt x="3478" y="1259"/>
                </a:cubicBezTo>
                <a:cubicBezTo>
                  <a:pt x="3478" y="1245"/>
                  <a:pt x="3478" y="1245"/>
                  <a:pt x="3478" y="1245"/>
                </a:cubicBezTo>
                <a:cubicBezTo>
                  <a:pt x="3463" y="1245"/>
                  <a:pt x="3463" y="1245"/>
                  <a:pt x="3463" y="1245"/>
                </a:cubicBezTo>
                <a:cubicBezTo>
                  <a:pt x="3463" y="1255"/>
                  <a:pt x="3463" y="1255"/>
                  <a:pt x="3463" y="1255"/>
                </a:cubicBezTo>
                <a:cubicBezTo>
                  <a:pt x="3455" y="1255"/>
                  <a:pt x="3455" y="1255"/>
                  <a:pt x="3455" y="1255"/>
                </a:cubicBezTo>
                <a:cubicBezTo>
                  <a:pt x="3456" y="1251"/>
                  <a:pt x="3456" y="1248"/>
                  <a:pt x="3456" y="1245"/>
                </a:cubicBezTo>
                <a:cubicBezTo>
                  <a:pt x="3456" y="1211"/>
                  <a:pt x="3436" y="1182"/>
                  <a:pt x="3407" y="1168"/>
                </a:cubicBezTo>
                <a:cubicBezTo>
                  <a:pt x="3407" y="700"/>
                  <a:pt x="3407" y="700"/>
                  <a:pt x="3407" y="700"/>
                </a:cubicBezTo>
                <a:cubicBezTo>
                  <a:pt x="3431" y="687"/>
                  <a:pt x="3447" y="662"/>
                  <a:pt x="3447" y="634"/>
                </a:cubicBezTo>
                <a:cubicBezTo>
                  <a:pt x="3447" y="597"/>
                  <a:pt x="3421" y="567"/>
                  <a:pt x="3387" y="560"/>
                </a:cubicBezTo>
                <a:cubicBezTo>
                  <a:pt x="3383" y="429"/>
                  <a:pt x="3383" y="429"/>
                  <a:pt x="3383" y="429"/>
                </a:cubicBezTo>
                <a:cubicBezTo>
                  <a:pt x="3391" y="425"/>
                  <a:pt x="3397" y="417"/>
                  <a:pt x="3397" y="407"/>
                </a:cubicBezTo>
                <a:cubicBezTo>
                  <a:pt x="3397" y="400"/>
                  <a:pt x="3394" y="393"/>
                  <a:pt x="3390" y="389"/>
                </a:cubicBezTo>
                <a:cubicBezTo>
                  <a:pt x="3390" y="372"/>
                  <a:pt x="3390" y="372"/>
                  <a:pt x="3390" y="372"/>
                </a:cubicBezTo>
                <a:cubicBezTo>
                  <a:pt x="3382" y="372"/>
                  <a:pt x="3382" y="372"/>
                  <a:pt x="3382" y="372"/>
                </a:cubicBezTo>
                <a:cubicBezTo>
                  <a:pt x="3382" y="269"/>
                  <a:pt x="3382" y="269"/>
                  <a:pt x="3382" y="269"/>
                </a:cubicBezTo>
                <a:cubicBezTo>
                  <a:pt x="3377" y="269"/>
                  <a:pt x="3377" y="269"/>
                  <a:pt x="3377" y="269"/>
                </a:cubicBezTo>
                <a:cubicBezTo>
                  <a:pt x="3377" y="187"/>
                  <a:pt x="3377" y="187"/>
                  <a:pt x="3377" y="187"/>
                </a:cubicBezTo>
                <a:cubicBezTo>
                  <a:pt x="3377" y="187"/>
                  <a:pt x="3385" y="187"/>
                  <a:pt x="3385" y="177"/>
                </a:cubicBezTo>
                <a:cubicBezTo>
                  <a:pt x="3385" y="167"/>
                  <a:pt x="3377" y="170"/>
                  <a:pt x="3377" y="170"/>
                </a:cubicBezTo>
                <a:cubicBezTo>
                  <a:pt x="3372" y="0"/>
                  <a:pt x="3372" y="0"/>
                  <a:pt x="3372" y="0"/>
                </a:cubicBezTo>
                <a:cubicBezTo>
                  <a:pt x="3367" y="170"/>
                  <a:pt x="3367" y="170"/>
                  <a:pt x="3367" y="170"/>
                </a:cubicBezTo>
                <a:cubicBezTo>
                  <a:pt x="3367" y="170"/>
                  <a:pt x="3359" y="167"/>
                  <a:pt x="3359" y="177"/>
                </a:cubicBezTo>
                <a:cubicBezTo>
                  <a:pt x="3359" y="187"/>
                  <a:pt x="3367" y="187"/>
                  <a:pt x="3367" y="187"/>
                </a:cubicBezTo>
                <a:cubicBezTo>
                  <a:pt x="3367" y="269"/>
                  <a:pt x="3367" y="269"/>
                  <a:pt x="3367" y="269"/>
                </a:cubicBezTo>
                <a:cubicBezTo>
                  <a:pt x="3362" y="269"/>
                  <a:pt x="3362" y="269"/>
                  <a:pt x="3362" y="269"/>
                </a:cubicBezTo>
                <a:cubicBezTo>
                  <a:pt x="3362" y="372"/>
                  <a:pt x="3362" y="372"/>
                  <a:pt x="3362" y="372"/>
                </a:cubicBezTo>
                <a:cubicBezTo>
                  <a:pt x="3354" y="372"/>
                  <a:pt x="3354" y="372"/>
                  <a:pt x="3354" y="372"/>
                </a:cubicBezTo>
                <a:cubicBezTo>
                  <a:pt x="3354" y="389"/>
                  <a:pt x="3354" y="389"/>
                  <a:pt x="3354" y="389"/>
                </a:cubicBezTo>
                <a:cubicBezTo>
                  <a:pt x="3350" y="393"/>
                  <a:pt x="3347" y="400"/>
                  <a:pt x="3347" y="407"/>
                </a:cubicBezTo>
                <a:cubicBezTo>
                  <a:pt x="3347" y="417"/>
                  <a:pt x="3353" y="425"/>
                  <a:pt x="3361" y="429"/>
                </a:cubicBezTo>
                <a:cubicBezTo>
                  <a:pt x="3357" y="560"/>
                  <a:pt x="3357" y="560"/>
                  <a:pt x="3357" y="560"/>
                </a:cubicBezTo>
                <a:cubicBezTo>
                  <a:pt x="3323" y="567"/>
                  <a:pt x="3297" y="597"/>
                  <a:pt x="3297" y="634"/>
                </a:cubicBezTo>
                <a:cubicBezTo>
                  <a:pt x="3297" y="659"/>
                  <a:pt x="3310" y="681"/>
                  <a:pt x="3329" y="695"/>
                </a:cubicBezTo>
                <a:cubicBezTo>
                  <a:pt x="3329" y="1173"/>
                  <a:pt x="3329" y="1173"/>
                  <a:pt x="3329" y="1173"/>
                </a:cubicBezTo>
                <a:cubicBezTo>
                  <a:pt x="3304" y="1187"/>
                  <a:pt x="3288" y="1214"/>
                  <a:pt x="3288" y="1245"/>
                </a:cubicBezTo>
                <a:cubicBezTo>
                  <a:pt x="3288" y="1275"/>
                  <a:pt x="3304" y="1302"/>
                  <a:pt x="3329" y="1317"/>
                </a:cubicBezTo>
                <a:cubicBezTo>
                  <a:pt x="3329" y="1343"/>
                  <a:pt x="3329" y="1343"/>
                  <a:pt x="3329" y="1343"/>
                </a:cubicBezTo>
                <a:cubicBezTo>
                  <a:pt x="3287" y="1479"/>
                  <a:pt x="3287" y="1479"/>
                  <a:pt x="3287" y="1479"/>
                </a:cubicBezTo>
                <a:cubicBezTo>
                  <a:pt x="3180" y="1479"/>
                  <a:pt x="3180" y="1479"/>
                  <a:pt x="3180" y="1479"/>
                </a:cubicBezTo>
                <a:cubicBezTo>
                  <a:pt x="3180" y="1420"/>
                  <a:pt x="3180" y="1420"/>
                  <a:pt x="3180" y="1420"/>
                </a:cubicBezTo>
                <a:cubicBezTo>
                  <a:pt x="3132" y="1420"/>
                  <a:pt x="3132" y="1420"/>
                  <a:pt x="3132" y="1420"/>
                </a:cubicBezTo>
                <a:cubicBezTo>
                  <a:pt x="3132" y="1479"/>
                  <a:pt x="3132" y="1479"/>
                  <a:pt x="3132" y="1479"/>
                </a:cubicBezTo>
                <a:cubicBezTo>
                  <a:pt x="2997" y="1479"/>
                  <a:pt x="2997" y="1479"/>
                  <a:pt x="2997" y="1479"/>
                </a:cubicBezTo>
                <a:cubicBezTo>
                  <a:pt x="2997" y="1395"/>
                  <a:pt x="2997" y="1395"/>
                  <a:pt x="2997" y="1395"/>
                </a:cubicBezTo>
                <a:cubicBezTo>
                  <a:pt x="2850" y="1372"/>
                  <a:pt x="2850" y="1372"/>
                  <a:pt x="2850" y="1372"/>
                </a:cubicBezTo>
                <a:cubicBezTo>
                  <a:pt x="2850" y="1279"/>
                  <a:pt x="2850" y="1279"/>
                  <a:pt x="2850" y="1279"/>
                </a:cubicBezTo>
                <a:cubicBezTo>
                  <a:pt x="2844" y="1271"/>
                  <a:pt x="2844" y="1271"/>
                  <a:pt x="2844" y="1271"/>
                </a:cubicBezTo>
                <a:cubicBezTo>
                  <a:pt x="2844" y="1227"/>
                  <a:pt x="2844" y="1227"/>
                  <a:pt x="2844" y="1227"/>
                </a:cubicBezTo>
                <a:cubicBezTo>
                  <a:pt x="2838" y="1223"/>
                  <a:pt x="2838" y="1223"/>
                  <a:pt x="2838" y="1223"/>
                </a:cubicBezTo>
                <a:cubicBezTo>
                  <a:pt x="2838" y="1194"/>
                  <a:pt x="2838" y="1194"/>
                  <a:pt x="2838" y="1194"/>
                </a:cubicBezTo>
                <a:cubicBezTo>
                  <a:pt x="2818" y="1177"/>
                  <a:pt x="2818" y="1177"/>
                  <a:pt x="2818" y="1177"/>
                </a:cubicBezTo>
                <a:cubicBezTo>
                  <a:pt x="2803" y="1177"/>
                  <a:pt x="2803" y="1177"/>
                  <a:pt x="2803" y="1177"/>
                </a:cubicBezTo>
                <a:cubicBezTo>
                  <a:pt x="2797" y="1119"/>
                  <a:pt x="2797" y="1119"/>
                  <a:pt x="2797" y="1119"/>
                </a:cubicBezTo>
                <a:cubicBezTo>
                  <a:pt x="2791" y="1177"/>
                  <a:pt x="2791" y="1177"/>
                  <a:pt x="2791" y="1177"/>
                </a:cubicBezTo>
                <a:cubicBezTo>
                  <a:pt x="2776" y="1177"/>
                  <a:pt x="2776" y="1177"/>
                  <a:pt x="2776" y="1177"/>
                </a:cubicBezTo>
                <a:cubicBezTo>
                  <a:pt x="2756" y="1194"/>
                  <a:pt x="2756" y="1194"/>
                  <a:pt x="2756" y="1194"/>
                </a:cubicBezTo>
                <a:cubicBezTo>
                  <a:pt x="2756" y="1223"/>
                  <a:pt x="2756" y="1223"/>
                  <a:pt x="2756" y="1223"/>
                </a:cubicBezTo>
                <a:cubicBezTo>
                  <a:pt x="2750" y="1227"/>
                  <a:pt x="2750" y="1227"/>
                  <a:pt x="2750" y="1227"/>
                </a:cubicBezTo>
                <a:cubicBezTo>
                  <a:pt x="2750" y="1271"/>
                  <a:pt x="2750" y="1271"/>
                  <a:pt x="2750" y="1271"/>
                </a:cubicBezTo>
                <a:cubicBezTo>
                  <a:pt x="2744" y="1279"/>
                  <a:pt x="2744" y="1279"/>
                  <a:pt x="2744" y="1279"/>
                </a:cubicBezTo>
                <a:cubicBezTo>
                  <a:pt x="2744" y="1341"/>
                  <a:pt x="2744" y="1341"/>
                  <a:pt x="2744" y="1341"/>
                </a:cubicBezTo>
                <a:cubicBezTo>
                  <a:pt x="2744" y="1341"/>
                  <a:pt x="2733" y="1330"/>
                  <a:pt x="2701" y="1330"/>
                </a:cubicBezTo>
                <a:cubicBezTo>
                  <a:pt x="2658" y="1330"/>
                  <a:pt x="2628" y="1372"/>
                  <a:pt x="2628" y="1372"/>
                </a:cubicBezTo>
                <a:cubicBezTo>
                  <a:pt x="2572" y="1372"/>
                  <a:pt x="2572" y="1372"/>
                  <a:pt x="2572" y="1372"/>
                </a:cubicBezTo>
                <a:cubicBezTo>
                  <a:pt x="2572" y="1389"/>
                  <a:pt x="2572" y="1389"/>
                  <a:pt x="2572" y="1389"/>
                </a:cubicBezTo>
                <a:cubicBezTo>
                  <a:pt x="2553" y="1389"/>
                  <a:pt x="2553" y="1389"/>
                  <a:pt x="2553" y="1389"/>
                </a:cubicBezTo>
                <a:cubicBezTo>
                  <a:pt x="2553" y="1382"/>
                  <a:pt x="2553" y="1382"/>
                  <a:pt x="2553" y="1382"/>
                </a:cubicBezTo>
                <a:cubicBezTo>
                  <a:pt x="2510" y="1382"/>
                  <a:pt x="2510" y="1382"/>
                  <a:pt x="2510" y="1382"/>
                </a:cubicBezTo>
                <a:cubicBezTo>
                  <a:pt x="2502" y="1393"/>
                  <a:pt x="2502" y="1393"/>
                  <a:pt x="2502" y="1393"/>
                </a:cubicBezTo>
                <a:cubicBezTo>
                  <a:pt x="2478" y="1393"/>
                  <a:pt x="2478" y="1393"/>
                  <a:pt x="2478" y="1393"/>
                </a:cubicBezTo>
                <a:cubicBezTo>
                  <a:pt x="2478" y="1402"/>
                  <a:pt x="2478" y="1402"/>
                  <a:pt x="2478" y="1402"/>
                </a:cubicBezTo>
                <a:cubicBezTo>
                  <a:pt x="2470" y="1402"/>
                  <a:pt x="2470" y="1402"/>
                  <a:pt x="2470" y="1402"/>
                </a:cubicBezTo>
                <a:cubicBezTo>
                  <a:pt x="2470" y="1378"/>
                  <a:pt x="2470" y="1378"/>
                  <a:pt x="2470" y="1378"/>
                </a:cubicBezTo>
                <a:cubicBezTo>
                  <a:pt x="2443" y="1378"/>
                  <a:pt x="2443" y="1378"/>
                  <a:pt x="2443" y="1378"/>
                </a:cubicBezTo>
                <a:cubicBezTo>
                  <a:pt x="2432" y="1388"/>
                  <a:pt x="2432" y="1388"/>
                  <a:pt x="2432" y="1388"/>
                </a:cubicBezTo>
                <a:cubicBezTo>
                  <a:pt x="2417" y="1388"/>
                  <a:pt x="2417" y="1388"/>
                  <a:pt x="2417" y="1388"/>
                </a:cubicBezTo>
                <a:cubicBezTo>
                  <a:pt x="2408" y="1375"/>
                  <a:pt x="2408" y="1375"/>
                  <a:pt x="2408" y="1375"/>
                </a:cubicBezTo>
                <a:cubicBezTo>
                  <a:pt x="2393" y="1375"/>
                  <a:pt x="2393" y="1375"/>
                  <a:pt x="2393" y="1375"/>
                </a:cubicBezTo>
                <a:cubicBezTo>
                  <a:pt x="2381" y="1388"/>
                  <a:pt x="2381" y="1388"/>
                  <a:pt x="2381" y="1388"/>
                </a:cubicBezTo>
                <a:cubicBezTo>
                  <a:pt x="2365" y="1388"/>
                  <a:pt x="2365" y="1388"/>
                  <a:pt x="2365" y="1388"/>
                </a:cubicBezTo>
                <a:cubicBezTo>
                  <a:pt x="2365" y="1465"/>
                  <a:pt x="2365" y="1465"/>
                  <a:pt x="2365" y="1465"/>
                </a:cubicBezTo>
                <a:cubicBezTo>
                  <a:pt x="2310" y="1465"/>
                  <a:pt x="2310" y="1465"/>
                  <a:pt x="2310" y="1465"/>
                </a:cubicBezTo>
                <a:cubicBezTo>
                  <a:pt x="2310" y="1440"/>
                  <a:pt x="2310" y="1440"/>
                  <a:pt x="2310" y="1440"/>
                </a:cubicBezTo>
                <a:cubicBezTo>
                  <a:pt x="2284" y="1420"/>
                  <a:pt x="2284" y="1420"/>
                  <a:pt x="2284" y="1420"/>
                </a:cubicBezTo>
                <a:cubicBezTo>
                  <a:pt x="2279" y="1380"/>
                  <a:pt x="2279" y="1380"/>
                  <a:pt x="2279" y="1380"/>
                </a:cubicBezTo>
                <a:cubicBezTo>
                  <a:pt x="2273" y="1419"/>
                  <a:pt x="2273" y="1419"/>
                  <a:pt x="2273" y="1419"/>
                </a:cubicBezTo>
                <a:cubicBezTo>
                  <a:pt x="2243" y="1441"/>
                  <a:pt x="2243" y="1441"/>
                  <a:pt x="2243" y="1441"/>
                </a:cubicBezTo>
                <a:cubicBezTo>
                  <a:pt x="2243" y="1457"/>
                  <a:pt x="2243" y="1457"/>
                  <a:pt x="2243" y="1457"/>
                </a:cubicBezTo>
                <a:cubicBezTo>
                  <a:pt x="2199" y="1457"/>
                  <a:pt x="2199" y="1457"/>
                  <a:pt x="2199" y="1457"/>
                </a:cubicBezTo>
                <a:cubicBezTo>
                  <a:pt x="2199" y="1401"/>
                  <a:pt x="2199" y="1401"/>
                  <a:pt x="2199" y="1401"/>
                </a:cubicBezTo>
                <a:cubicBezTo>
                  <a:pt x="2177" y="1401"/>
                  <a:pt x="2177" y="1401"/>
                  <a:pt x="2177" y="1401"/>
                </a:cubicBezTo>
                <a:cubicBezTo>
                  <a:pt x="2177" y="1391"/>
                  <a:pt x="2177" y="1391"/>
                  <a:pt x="2177" y="1391"/>
                </a:cubicBezTo>
                <a:cubicBezTo>
                  <a:pt x="2152" y="1391"/>
                  <a:pt x="2152" y="1391"/>
                  <a:pt x="2152" y="1391"/>
                </a:cubicBezTo>
                <a:cubicBezTo>
                  <a:pt x="2152" y="1409"/>
                  <a:pt x="2152" y="1409"/>
                  <a:pt x="2152" y="1409"/>
                </a:cubicBezTo>
                <a:cubicBezTo>
                  <a:pt x="2139" y="1409"/>
                  <a:pt x="2139" y="1409"/>
                  <a:pt x="2139" y="1409"/>
                </a:cubicBezTo>
                <a:cubicBezTo>
                  <a:pt x="2139" y="1371"/>
                  <a:pt x="2139" y="1371"/>
                  <a:pt x="2139" y="1371"/>
                </a:cubicBezTo>
                <a:cubicBezTo>
                  <a:pt x="2093" y="1371"/>
                  <a:pt x="2093" y="1371"/>
                  <a:pt x="2093" y="1371"/>
                </a:cubicBezTo>
                <a:cubicBezTo>
                  <a:pt x="2093" y="1436"/>
                  <a:pt x="2093" y="1436"/>
                  <a:pt x="2093" y="1436"/>
                </a:cubicBezTo>
                <a:cubicBezTo>
                  <a:pt x="2077" y="1436"/>
                  <a:pt x="2077" y="1436"/>
                  <a:pt x="2077" y="1436"/>
                </a:cubicBezTo>
                <a:cubicBezTo>
                  <a:pt x="2077" y="1453"/>
                  <a:pt x="2077" y="1453"/>
                  <a:pt x="2077" y="1453"/>
                </a:cubicBezTo>
                <a:cubicBezTo>
                  <a:pt x="2068" y="1453"/>
                  <a:pt x="2068" y="1453"/>
                  <a:pt x="2068" y="1453"/>
                </a:cubicBezTo>
                <a:cubicBezTo>
                  <a:pt x="2068" y="1463"/>
                  <a:pt x="2068" y="1463"/>
                  <a:pt x="2068" y="1463"/>
                </a:cubicBezTo>
                <a:cubicBezTo>
                  <a:pt x="2055" y="1463"/>
                  <a:pt x="2055" y="1463"/>
                  <a:pt x="2055" y="1463"/>
                </a:cubicBezTo>
                <a:cubicBezTo>
                  <a:pt x="2055" y="1453"/>
                  <a:pt x="2055" y="1453"/>
                  <a:pt x="2055" y="1453"/>
                </a:cubicBezTo>
                <a:cubicBezTo>
                  <a:pt x="2033" y="1453"/>
                  <a:pt x="2033" y="1453"/>
                  <a:pt x="2033" y="1453"/>
                </a:cubicBezTo>
                <a:cubicBezTo>
                  <a:pt x="2033" y="1461"/>
                  <a:pt x="2033" y="1461"/>
                  <a:pt x="2033" y="1461"/>
                </a:cubicBezTo>
                <a:cubicBezTo>
                  <a:pt x="2004" y="1461"/>
                  <a:pt x="2004" y="1461"/>
                  <a:pt x="2004" y="1461"/>
                </a:cubicBezTo>
                <a:cubicBezTo>
                  <a:pt x="2004" y="1471"/>
                  <a:pt x="2004" y="1471"/>
                  <a:pt x="2004" y="1471"/>
                </a:cubicBezTo>
                <a:cubicBezTo>
                  <a:pt x="1996" y="1471"/>
                  <a:pt x="1996" y="1471"/>
                  <a:pt x="1996" y="1471"/>
                </a:cubicBezTo>
                <a:cubicBezTo>
                  <a:pt x="1996" y="1463"/>
                  <a:pt x="1996" y="1463"/>
                  <a:pt x="1996" y="1463"/>
                </a:cubicBezTo>
                <a:cubicBezTo>
                  <a:pt x="1983" y="1463"/>
                  <a:pt x="1983" y="1463"/>
                  <a:pt x="1983" y="1463"/>
                </a:cubicBezTo>
                <a:cubicBezTo>
                  <a:pt x="1983" y="1479"/>
                  <a:pt x="1983" y="1479"/>
                  <a:pt x="1983" y="1479"/>
                </a:cubicBezTo>
                <a:cubicBezTo>
                  <a:pt x="1975" y="1479"/>
                  <a:pt x="1975" y="1479"/>
                  <a:pt x="1975" y="1479"/>
                </a:cubicBezTo>
                <a:cubicBezTo>
                  <a:pt x="1975" y="1343"/>
                  <a:pt x="1975" y="1343"/>
                  <a:pt x="1975" y="1343"/>
                </a:cubicBezTo>
                <a:cubicBezTo>
                  <a:pt x="1952" y="1343"/>
                  <a:pt x="1952" y="1343"/>
                  <a:pt x="1952" y="1343"/>
                </a:cubicBezTo>
                <a:cubicBezTo>
                  <a:pt x="1952" y="1352"/>
                  <a:pt x="1952" y="1352"/>
                  <a:pt x="1952" y="1352"/>
                </a:cubicBezTo>
                <a:cubicBezTo>
                  <a:pt x="1943" y="1352"/>
                  <a:pt x="1943" y="1352"/>
                  <a:pt x="1943" y="1352"/>
                </a:cubicBezTo>
                <a:cubicBezTo>
                  <a:pt x="1935" y="1335"/>
                  <a:pt x="1935" y="1335"/>
                  <a:pt x="1935" y="1335"/>
                </a:cubicBezTo>
                <a:cubicBezTo>
                  <a:pt x="1921" y="1335"/>
                  <a:pt x="1921" y="1335"/>
                  <a:pt x="1921" y="1335"/>
                </a:cubicBezTo>
                <a:cubicBezTo>
                  <a:pt x="1912" y="1352"/>
                  <a:pt x="1912" y="1352"/>
                  <a:pt x="1912" y="1352"/>
                </a:cubicBezTo>
                <a:cubicBezTo>
                  <a:pt x="1877" y="1352"/>
                  <a:pt x="1877" y="1352"/>
                  <a:pt x="1877" y="1352"/>
                </a:cubicBezTo>
                <a:cubicBezTo>
                  <a:pt x="1877" y="1456"/>
                  <a:pt x="1877" y="1456"/>
                  <a:pt x="1877" y="1456"/>
                </a:cubicBezTo>
                <a:cubicBezTo>
                  <a:pt x="1805" y="1456"/>
                  <a:pt x="1805" y="1456"/>
                  <a:pt x="1805" y="1456"/>
                </a:cubicBezTo>
                <a:cubicBezTo>
                  <a:pt x="1791" y="1441"/>
                  <a:pt x="1791" y="1441"/>
                  <a:pt x="1791" y="1441"/>
                </a:cubicBezTo>
                <a:cubicBezTo>
                  <a:pt x="1781" y="1452"/>
                  <a:pt x="1781" y="1452"/>
                  <a:pt x="1781" y="1452"/>
                </a:cubicBezTo>
                <a:cubicBezTo>
                  <a:pt x="1771" y="1452"/>
                  <a:pt x="1771" y="1452"/>
                  <a:pt x="1771" y="1452"/>
                </a:cubicBezTo>
                <a:cubicBezTo>
                  <a:pt x="1756" y="1437"/>
                  <a:pt x="1756" y="1437"/>
                  <a:pt x="1756" y="1437"/>
                </a:cubicBezTo>
                <a:cubicBezTo>
                  <a:pt x="1744" y="1437"/>
                  <a:pt x="1744" y="1437"/>
                  <a:pt x="1744" y="1437"/>
                </a:cubicBezTo>
                <a:cubicBezTo>
                  <a:pt x="1731" y="1448"/>
                  <a:pt x="1731" y="1448"/>
                  <a:pt x="1731" y="1448"/>
                </a:cubicBezTo>
                <a:cubicBezTo>
                  <a:pt x="1699" y="1448"/>
                  <a:pt x="1699" y="1448"/>
                  <a:pt x="1699" y="1448"/>
                </a:cubicBezTo>
                <a:cubicBezTo>
                  <a:pt x="1699" y="1437"/>
                  <a:pt x="1699" y="1437"/>
                  <a:pt x="1699" y="1437"/>
                </a:cubicBezTo>
                <a:cubicBezTo>
                  <a:pt x="1673" y="1437"/>
                  <a:pt x="1673" y="1437"/>
                  <a:pt x="1673" y="1437"/>
                </a:cubicBezTo>
                <a:cubicBezTo>
                  <a:pt x="1673" y="1469"/>
                  <a:pt x="1673" y="1469"/>
                  <a:pt x="1673" y="1469"/>
                </a:cubicBezTo>
                <a:cubicBezTo>
                  <a:pt x="1656" y="1469"/>
                  <a:pt x="1656" y="1469"/>
                  <a:pt x="1656" y="1469"/>
                </a:cubicBezTo>
                <a:cubicBezTo>
                  <a:pt x="1656" y="1459"/>
                  <a:pt x="1656" y="1459"/>
                  <a:pt x="1656" y="1459"/>
                </a:cubicBezTo>
                <a:cubicBezTo>
                  <a:pt x="1619" y="1459"/>
                  <a:pt x="1619" y="1459"/>
                  <a:pt x="1619" y="1459"/>
                </a:cubicBezTo>
                <a:cubicBezTo>
                  <a:pt x="1619" y="1448"/>
                  <a:pt x="1619" y="1448"/>
                  <a:pt x="1619" y="1448"/>
                </a:cubicBezTo>
                <a:cubicBezTo>
                  <a:pt x="1587" y="1448"/>
                  <a:pt x="1587" y="1448"/>
                  <a:pt x="1587" y="1448"/>
                </a:cubicBezTo>
                <a:cubicBezTo>
                  <a:pt x="1587" y="1459"/>
                  <a:pt x="1587" y="1459"/>
                  <a:pt x="1587" y="1459"/>
                </a:cubicBezTo>
                <a:cubicBezTo>
                  <a:pt x="1563" y="1459"/>
                  <a:pt x="1563" y="1459"/>
                  <a:pt x="1563" y="1459"/>
                </a:cubicBezTo>
                <a:cubicBezTo>
                  <a:pt x="1563" y="1407"/>
                  <a:pt x="1563" y="1407"/>
                  <a:pt x="1563" y="1407"/>
                </a:cubicBezTo>
                <a:cubicBezTo>
                  <a:pt x="1531" y="1393"/>
                  <a:pt x="1531" y="1393"/>
                  <a:pt x="1531" y="1393"/>
                </a:cubicBezTo>
                <a:cubicBezTo>
                  <a:pt x="1531" y="1408"/>
                  <a:pt x="1531" y="1408"/>
                  <a:pt x="1531" y="1408"/>
                </a:cubicBezTo>
                <a:cubicBezTo>
                  <a:pt x="1524" y="1408"/>
                  <a:pt x="1524" y="1408"/>
                  <a:pt x="1524" y="1408"/>
                </a:cubicBezTo>
                <a:cubicBezTo>
                  <a:pt x="1524" y="1331"/>
                  <a:pt x="1524" y="1331"/>
                  <a:pt x="1524" y="1331"/>
                </a:cubicBezTo>
                <a:cubicBezTo>
                  <a:pt x="1507" y="1331"/>
                  <a:pt x="1507" y="1331"/>
                  <a:pt x="1507" y="1331"/>
                </a:cubicBezTo>
                <a:cubicBezTo>
                  <a:pt x="1507" y="1307"/>
                  <a:pt x="1507" y="1307"/>
                  <a:pt x="1507" y="1307"/>
                </a:cubicBezTo>
                <a:cubicBezTo>
                  <a:pt x="1479" y="1307"/>
                  <a:pt x="1479" y="1307"/>
                  <a:pt x="1479" y="1307"/>
                </a:cubicBezTo>
                <a:cubicBezTo>
                  <a:pt x="1479" y="1281"/>
                  <a:pt x="1479" y="1281"/>
                  <a:pt x="1479" y="1281"/>
                </a:cubicBezTo>
                <a:cubicBezTo>
                  <a:pt x="1465" y="1281"/>
                  <a:pt x="1465" y="1281"/>
                  <a:pt x="1465" y="1281"/>
                </a:cubicBezTo>
                <a:cubicBezTo>
                  <a:pt x="1465" y="1307"/>
                  <a:pt x="1465" y="1307"/>
                  <a:pt x="1465" y="1307"/>
                </a:cubicBezTo>
                <a:cubicBezTo>
                  <a:pt x="1443" y="1307"/>
                  <a:pt x="1443" y="1307"/>
                  <a:pt x="1443" y="1307"/>
                </a:cubicBezTo>
                <a:cubicBezTo>
                  <a:pt x="1443" y="1265"/>
                  <a:pt x="1443" y="1265"/>
                  <a:pt x="1443" y="1265"/>
                </a:cubicBezTo>
                <a:cubicBezTo>
                  <a:pt x="1443" y="1265"/>
                  <a:pt x="1412" y="1232"/>
                  <a:pt x="1389" y="1232"/>
                </a:cubicBezTo>
                <a:cubicBezTo>
                  <a:pt x="1367" y="1232"/>
                  <a:pt x="1337" y="1269"/>
                  <a:pt x="1337" y="1269"/>
                </a:cubicBezTo>
                <a:cubicBezTo>
                  <a:pt x="1337" y="1359"/>
                  <a:pt x="1337" y="1359"/>
                  <a:pt x="1337" y="1359"/>
                </a:cubicBezTo>
                <a:cubicBezTo>
                  <a:pt x="1315" y="1359"/>
                  <a:pt x="1315" y="1359"/>
                  <a:pt x="1315" y="1359"/>
                </a:cubicBezTo>
                <a:cubicBezTo>
                  <a:pt x="1315" y="1417"/>
                  <a:pt x="1315" y="1417"/>
                  <a:pt x="1315" y="1417"/>
                </a:cubicBezTo>
                <a:cubicBezTo>
                  <a:pt x="1275" y="1432"/>
                  <a:pt x="1275" y="1432"/>
                  <a:pt x="1275" y="1432"/>
                </a:cubicBezTo>
                <a:cubicBezTo>
                  <a:pt x="1275" y="1445"/>
                  <a:pt x="1275" y="1445"/>
                  <a:pt x="1275" y="1445"/>
                </a:cubicBezTo>
                <a:cubicBezTo>
                  <a:pt x="1267" y="1445"/>
                  <a:pt x="1267" y="1445"/>
                  <a:pt x="1267" y="1445"/>
                </a:cubicBezTo>
                <a:cubicBezTo>
                  <a:pt x="1267" y="1421"/>
                  <a:pt x="1267" y="1421"/>
                  <a:pt x="1267" y="1421"/>
                </a:cubicBezTo>
                <a:cubicBezTo>
                  <a:pt x="1253" y="1421"/>
                  <a:pt x="1253" y="1421"/>
                  <a:pt x="1253" y="1421"/>
                </a:cubicBezTo>
                <a:cubicBezTo>
                  <a:pt x="1235" y="1395"/>
                  <a:pt x="1235" y="1395"/>
                  <a:pt x="1235" y="1395"/>
                </a:cubicBezTo>
                <a:cubicBezTo>
                  <a:pt x="1213" y="1416"/>
                  <a:pt x="1213" y="1416"/>
                  <a:pt x="1213" y="1416"/>
                </a:cubicBezTo>
                <a:cubicBezTo>
                  <a:pt x="1213" y="1399"/>
                  <a:pt x="1213" y="1399"/>
                  <a:pt x="1213" y="1399"/>
                </a:cubicBezTo>
                <a:cubicBezTo>
                  <a:pt x="1200" y="1399"/>
                  <a:pt x="1200" y="1399"/>
                  <a:pt x="1200" y="1399"/>
                </a:cubicBezTo>
                <a:cubicBezTo>
                  <a:pt x="1200" y="1409"/>
                  <a:pt x="1200" y="1409"/>
                  <a:pt x="1200" y="1409"/>
                </a:cubicBezTo>
                <a:cubicBezTo>
                  <a:pt x="1189" y="1409"/>
                  <a:pt x="1189" y="1409"/>
                  <a:pt x="1189" y="1409"/>
                </a:cubicBezTo>
                <a:cubicBezTo>
                  <a:pt x="1189" y="1392"/>
                  <a:pt x="1189" y="1392"/>
                  <a:pt x="1189" y="1392"/>
                </a:cubicBezTo>
                <a:cubicBezTo>
                  <a:pt x="1164" y="1392"/>
                  <a:pt x="1164" y="1392"/>
                  <a:pt x="1164" y="1392"/>
                </a:cubicBezTo>
                <a:cubicBezTo>
                  <a:pt x="1164" y="1401"/>
                  <a:pt x="1164" y="1401"/>
                  <a:pt x="1164" y="1401"/>
                </a:cubicBezTo>
                <a:cubicBezTo>
                  <a:pt x="1155" y="1401"/>
                  <a:pt x="1155" y="1401"/>
                  <a:pt x="1155" y="1401"/>
                </a:cubicBezTo>
                <a:cubicBezTo>
                  <a:pt x="1155" y="1417"/>
                  <a:pt x="1155" y="1417"/>
                  <a:pt x="1155" y="1417"/>
                </a:cubicBezTo>
                <a:cubicBezTo>
                  <a:pt x="1133" y="1417"/>
                  <a:pt x="1133" y="1417"/>
                  <a:pt x="1133" y="1417"/>
                </a:cubicBezTo>
                <a:cubicBezTo>
                  <a:pt x="1133" y="1397"/>
                  <a:pt x="1133" y="1397"/>
                  <a:pt x="1133" y="1397"/>
                </a:cubicBezTo>
                <a:cubicBezTo>
                  <a:pt x="1123" y="1397"/>
                  <a:pt x="1123" y="1397"/>
                  <a:pt x="1123" y="1397"/>
                </a:cubicBezTo>
                <a:cubicBezTo>
                  <a:pt x="1112" y="1385"/>
                  <a:pt x="1112" y="1385"/>
                  <a:pt x="1112" y="1385"/>
                </a:cubicBezTo>
                <a:cubicBezTo>
                  <a:pt x="1104" y="1391"/>
                  <a:pt x="1104" y="1391"/>
                  <a:pt x="1104" y="1391"/>
                </a:cubicBezTo>
                <a:cubicBezTo>
                  <a:pt x="1095" y="1391"/>
                  <a:pt x="1095" y="1391"/>
                  <a:pt x="1095" y="1391"/>
                </a:cubicBezTo>
                <a:cubicBezTo>
                  <a:pt x="1076" y="1368"/>
                  <a:pt x="1076" y="1368"/>
                  <a:pt x="1076" y="1368"/>
                </a:cubicBezTo>
                <a:cubicBezTo>
                  <a:pt x="1063" y="1389"/>
                  <a:pt x="1063" y="1389"/>
                  <a:pt x="1063" y="1389"/>
                </a:cubicBezTo>
                <a:cubicBezTo>
                  <a:pt x="1051" y="1389"/>
                  <a:pt x="1051" y="1389"/>
                  <a:pt x="1051" y="1389"/>
                </a:cubicBezTo>
                <a:cubicBezTo>
                  <a:pt x="1051" y="1371"/>
                  <a:pt x="1051" y="1371"/>
                  <a:pt x="1051" y="1371"/>
                </a:cubicBezTo>
                <a:cubicBezTo>
                  <a:pt x="1031" y="1371"/>
                  <a:pt x="1031" y="1371"/>
                  <a:pt x="1031" y="1371"/>
                </a:cubicBezTo>
                <a:cubicBezTo>
                  <a:pt x="1031" y="1391"/>
                  <a:pt x="1031" y="1391"/>
                  <a:pt x="1031" y="1391"/>
                </a:cubicBezTo>
                <a:cubicBezTo>
                  <a:pt x="1020" y="1403"/>
                  <a:pt x="1020" y="1403"/>
                  <a:pt x="1020" y="1403"/>
                </a:cubicBezTo>
                <a:cubicBezTo>
                  <a:pt x="1012" y="1403"/>
                  <a:pt x="1012" y="1403"/>
                  <a:pt x="1012" y="1403"/>
                </a:cubicBezTo>
                <a:cubicBezTo>
                  <a:pt x="1012" y="1376"/>
                  <a:pt x="1012" y="1376"/>
                  <a:pt x="1012" y="1376"/>
                </a:cubicBezTo>
                <a:cubicBezTo>
                  <a:pt x="999" y="1376"/>
                  <a:pt x="999" y="1376"/>
                  <a:pt x="999" y="1376"/>
                </a:cubicBezTo>
                <a:cubicBezTo>
                  <a:pt x="988" y="1359"/>
                  <a:pt x="988" y="1359"/>
                  <a:pt x="988" y="1359"/>
                </a:cubicBezTo>
                <a:cubicBezTo>
                  <a:pt x="969" y="1381"/>
                  <a:pt x="969" y="1381"/>
                  <a:pt x="969" y="1381"/>
                </a:cubicBezTo>
                <a:cubicBezTo>
                  <a:pt x="969" y="1224"/>
                  <a:pt x="969" y="1224"/>
                  <a:pt x="969" y="1224"/>
                </a:cubicBezTo>
                <a:cubicBezTo>
                  <a:pt x="943" y="1224"/>
                  <a:pt x="943" y="1224"/>
                  <a:pt x="943" y="1224"/>
                </a:cubicBezTo>
                <a:cubicBezTo>
                  <a:pt x="943" y="1212"/>
                  <a:pt x="943" y="1212"/>
                  <a:pt x="943" y="1212"/>
                </a:cubicBezTo>
                <a:cubicBezTo>
                  <a:pt x="969" y="1212"/>
                  <a:pt x="969" y="1212"/>
                  <a:pt x="969" y="1212"/>
                </a:cubicBezTo>
                <a:cubicBezTo>
                  <a:pt x="969" y="1204"/>
                  <a:pt x="969" y="1204"/>
                  <a:pt x="969" y="1204"/>
                </a:cubicBezTo>
                <a:cubicBezTo>
                  <a:pt x="847" y="1204"/>
                  <a:pt x="847" y="1204"/>
                  <a:pt x="847" y="1204"/>
                </a:cubicBezTo>
                <a:cubicBezTo>
                  <a:pt x="847" y="1211"/>
                  <a:pt x="847" y="1211"/>
                  <a:pt x="847" y="1211"/>
                </a:cubicBezTo>
                <a:cubicBezTo>
                  <a:pt x="857" y="1211"/>
                  <a:pt x="857" y="1211"/>
                  <a:pt x="857" y="1211"/>
                </a:cubicBezTo>
                <a:cubicBezTo>
                  <a:pt x="857" y="1224"/>
                  <a:pt x="857" y="1224"/>
                  <a:pt x="857" y="1224"/>
                </a:cubicBezTo>
                <a:cubicBezTo>
                  <a:pt x="843" y="1224"/>
                  <a:pt x="843" y="1224"/>
                  <a:pt x="843" y="1224"/>
                </a:cubicBezTo>
                <a:cubicBezTo>
                  <a:pt x="843" y="1375"/>
                  <a:pt x="843" y="1375"/>
                  <a:pt x="843" y="1375"/>
                </a:cubicBezTo>
                <a:cubicBezTo>
                  <a:pt x="828" y="1375"/>
                  <a:pt x="828" y="1375"/>
                  <a:pt x="828" y="1375"/>
                </a:cubicBezTo>
                <a:cubicBezTo>
                  <a:pt x="828" y="1387"/>
                  <a:pt x="828" y="1387"/>
                  <a:pt x="828" y="1387"/>
                </a:cubicBezTo>
                <a:cubicBezTo>
                  <a:pt x="816" y="1387"/>
                  <a:pt x="816" y="1387"/>
                  <a:pt x="816" y="1387"/>
                </a:cubicBezTo>
                <a:cubicBezTo>
                  <a:pt x="816" y="1403"/>
                  <a:pt x="816" y="1403"/>
                  <a:pt x="816" y="1403"/>
                </a:cubicBezTo>
                <a:cubicBezTo>
                  <a:pt x="804" y="1403"/>
                  <a:pt x="804" y="1403"/>
                  <a:pt x="804" y="1403"/>
                </a:cubicBezTo>
                <a:cubicBezTo>
                  <a:pt x="787" y="1393"/>
                  <a:pt x="787" y="1393"/>
                  <a:pt x="787" y="1393"/>
                </a:cubicBezTo>
                <a:cubicBezTo>
                  <a:pt x="787" y="1193"/>
                  <a:pt x="787" y="1193"/>
                  <a:pt x="787" y="1193"/>
                </a:cubicBezTo>
                <a:cubicBezTo>
                  <a:pt x="691" y="1193"/>
                  <a:pt x="691" y="1193"/>
                  <a:pt x="691" y="1193"/>
                </a:cubicBezTo>
                <a:cubicBezTo>
                  <a:pt x="691" y="1427"/>
                  <a:pt x="691" y="1427"/>
                  <a:pt x="691" y="1427"/>
                </a:cubicBezTo>
                <a:cubicBezTo>
                  <a:pt x="664" y="1427"/>
                  <a:pt x="664" y="1427"/>
                  <a:pt x="664" y="1427"/>
                </a:cubicBezTo>
                <a:cubicBezTo>
                  <a:pt x="664" y="1445"/>
                  <a:pt x="664" y="1445"/>
                  <a:pt x="664" y="1445"/>
                </a:cubicBezTo>
                <a:cubicBezTo>
                  <a:pt x="640" y="1445"/>
                  <a:pt x="640" y="1445"/>
                  <a:pt x="640" y="1445"/>
                </a:cubicBezTo>
                <a:cubicBezTo>
                  <a:pt x="640" y="1436"/>
                  <a:pt x="640" y="1436"/>
                  <a:pt x="640" y="1436"/>
                </a:cubicBezTo>
                <a:cubicBezTo>
                  <a:pt x="625" y="1436"/>
                  <a:pt x="625" y="1436"/>
                  <a:pt x="625" y="1436"/>
                </a:cubicBezTo>
                <a:cubicBezTo>
                  <a:pt x="625" y="1237"/>
                  <a:pt x="625" y="1237"/>
                  <a:pt x="625" y="1237"/>
                </a:cubicBezTo>
                <a:cubicBezTo>
                  <a:pt x="601" y="1237"/>
                  <a:pt x="601" y="1237"/>
                  <a:pt x="601" y="1237"/>
                </a:cubicBezTo>
                <a:cubicBezTo>
                  <a:pt x="601" y="1228"/>
                  <a:pt x="601" y="1228"/>
                  <a:pt x="601" y="1228"/>
                </a:cubicBezTo>
                <a:cubicBezTo>
                  <a:pt x="536" y="1228"/>
                  <a:pt x="536" y="1228"/>
                  <a:pt x="536" y="1228"/>
                </a:cubicBezTo>
                <a:cubicBezTo>
                  <a:pt x="536" y="1241"/>
                  <a:pt x="536" y="1241"/>
                  <a:pt x="536" y="1241"/>
                </a:cubicBezTo>
                <a:cubicBezTo>
                  <a:pt x="515" y="1241"/>
                  <a:pt x="515" y="1241"/>
                  <a:pt x="515" y="1241"/>
                </a:cubicBezTo>
                <a:cubicBezTo>
                  <a:pt x="515" y="1227"/>
                  <a:pt x="515" y="1227"/>
                  <a:pt x="515" y="1227"/>
                </a:cubicBezTo>
                <a:cubicBezTo>
                  <a:pt x="501" y="1227"/>
                  <a:pt x="501" y="1227"/>
                  <a:pt x="501" y="1227"/>
                </a:cubicBezTo>
                <a:cubicBezTo>
                  <a:pt x="501" y="1227"/>
                  <a:pt x="487" y="1169"/>
                  <a:pt x="456" y="1169"/>
                </a:cubicBezTo>
                <a:cubicBezTo>
                  <a:pt x="425" y="1169"/>
                  <a:pt x="401" y="1224"/>
                  <a:pt x="401" y="1224"/>
                </a:cubicBezTo>
                <a:cubicBezTo>
                  <a:pt x="392" y="1224"/>
                  <a:pt x="392" y="1224"/>
                  <a:pt x="392" y="1224"/>
                </a:cubicBezTo>
                <a:cubicBezTo>
                  <a:pt x="392" y="1243"/>
                  <a:pt x="392" y="1243"/>
                  <a:pt x="392" y="1243"/>
                </a:cubicBezTo>
                <a:cubicBezTo>
                  <a:pt x="373" y="1243"/>
                  <a:pt x="373" y="1243"/>
                  <a:pt x="373" y="1243"/>
                </a:cubicBezTo>
                <a:cubicBezTo>
                  <a:pt x="373" y="1233"/>
                  <a:pt x="373" y="1233"/>
                  <a:pt x="373" y="1233"/>
                </a:cubicBezTo>
                <a:cubicBezTo>
                  <a:pt x="320" y="1233"/>
                  <a:pt x="320" y="1233"/>
                  <a:pt x="320" y="1233"/>
                </a:cubicBezTo>
                <a:cubicBezTo>
                  <a:pt x="320" y="1245"/>
                  <a:pt x="320" y="1245"/>
                  <a:pt x="320" y="1245"/>
                </a:cubicBezTo>
                <a:cubicBezTo>
                  <a:pt x="303" y="1245"/>
                  <a:pt x="303" y="1245"/>
                  <a:pt x="303" y="1245"/>
                </a:cubicBezTo>
                <a:cubicBezTo>
                  <a:pt x="288" y="1257"/>
                  <a:pt x="288" y="1257"/>
                  <a:pt x="288" y="1257"/>
                </a:cubicBezTo>
                <a:cubicBezTo>
                  <a:pt x="288" y="1331"/>
                  <a:pt x="288" y="1331"/>
                  <a:pt x="288" y="1331"/>
                </a:cubicBezTo>
                <a:cubicBezTo>
                  <a:pt x="268" y="1331"/>
                  <a:pt x="268" y="1331"/>
                  <a:pt x="268" y="1331"/>
                </a:cubicBezTo>
                <a:cubicBezTo>
                  <a:pt x="268" y="1373"/>
                  <a:pt x="268" y="1373"/>
                  <a:pt x="268" y="1373"/>
                </a:cubicBezTo>
                <a:cubicBezTo>
                  <a:pt x="252" y="1373"/>
                  <a:pt x="252" y="1373"/>
                  <a:pt x="252" y="1373"/>
                </a:cubicBezTo>
                <a:cubicBezTo>
                  <a:pt x="252" y="1325"/>
                  <a:pt x="252" y="1325"/>
                  <a:pt x="252" y="1325"/>
                </a:cubicBezTo>
                <a:cubicBezTo>
                  <a:pt x="236" y="1325"/>
                  <a:pt x="236" y="1325"/>
                  <a:pt x="236" y="1325"/>
                </a:cubicBezTo>
                <a:cubicBezTo>
                  <a:pt x="236" y="1342"/>
                  <a:pt x="236" y="1342"/>
                  <a:pt x="236" y="1342"/>
                </a:cubicBezTo>
                <a:cubicBezTo>
                  <a:pt x="218" y="1342"/>
                  <a:pt x="218" y="1342"/>
                  <a:pt x="218" y="1342"/>
                </a:cubicBezTo>
                <a:cubicBezTo>
                  <a:pt x="218" y="1331"/>
                  <a:pt x="218" y="1331"/>
                  <a:pt x="218" y="1331"/>
                </a:cubicBezTo>
                <a:cubicBezTo>
                  <a:pt x="195" y="1331"/>
                  <a:pt x="195" y="1331"/>
                  <a:pt x="195" y="1331"/>
                </a:cubicBezTo>
                <a:cubicBezTo>
                  <a:pt x="195" y="1312"/>
                  <a:pt x="195" y="1312"/>
                  <a:pt x="195" y="1312"/>
                </a:cubicBezTo>
                <a:cubicBezTo>
                  <a:pt x="182" y="1299"/>
                  <a:pt x="182" y="1299"/>
                  <a:pt x="182" y="1299"/>
                </a:cubicBezTo>
                <a:cubicBezTo>
                  <a:pt x="168" y="1283"/>
                  <a:pt x="168" y="1283"/>
                  <a:pt x="168" y="1283"/>
                </a:cubicBezTo>
                <a:cubicBezTo>
                  <a:pt x="134" y="1283"/>
                  <a:pt x="134" y="1283"/>
                  <a:pt x="134" y="1283"/>
                </a:cubicBezTo>
                <a:cubicBezTo>
                  <a:pt x="102" y="1307"/>
                  <a:pt x="102" y="1307"/>
                  <a:pt x="102" y="1307"/>
                </a:cubicBezTo>
                <a:cubicBezTo>
                  <a:pt x="78" y="1307"/>
                  <a:pt x="78" y="1307"/>
                  <a:pt x="78" y="1307"/>
                </a:cubicBezTo>
                <a:cubicBezTo>
                  <a:pt x="78" y="1401"/>
                  <a:pt x="78" y="1401"/>
                  <a:pt x="78" y="1401"/>
                </a:cubicBezTo>
                <a:cubicBezTo>
                  <a:pt x="56" y="1357"/>
                  <a:pt x="56" y="1357"/>
                  <a:pt x="56" y="1357"/>
                </a:cubicBezTo>
                <a:cubicBezTo>
                  <a:pt x="56" y="1333"/>
                  <a:pt x="56" y="1333"/>
                  <a:pt x="56" y="1333"/>
                </a:cubicBezTo>
                <a:cubicBezTo>
                  <a:pt x="0" y="1333"/>
                  <a:pt x="0" y="1333"/>
                  <a:pt x="0" y="1333"/>
                </a:cubicBezTo>
                <a:cubicBezTo>
                  <a:pt x="0" y="1542"/>
                  <a:pt x="0" y="1542"/>
                  <a:pt x="0" y="1542"/>
                </a:cubicBezTo>
                <a:cubicBezTo>
                  <a:pt x="8000" y="1542"/>
                  <a:pt x="8000" y="1542"/>
                  <a:pt x="8000" y="1542"/>
                </a:cubicBezTo>
                <a:cubicBezTo>
                  <a:pt x="8000" y="1472"/>
                  <a:pt x="8000" y="1472"/>
                  <a:pt x="8000" y="1472"/>
                </a:cubicBezTo>
                <a:lnTo>
                  <a:pt x="7978" y="1472"/>
                </a:lnTo>
                <a:close/>
                <a:moveTo>
                  <a:pt x="3369" y="1457"/>
                </a:moveTo>
                <a:cubicBezTo>
                  <a:pt x="3356" y="1457"/>
                  <a:pt x="3356" y="1457"/>
                  <a:pt x="3356" y="1457"/>
                </a:cubicBezTo>
                <a:cubicBezTo>
                  <a:pt x="3356" y="1408"/>
                  <a:pt x="3356" y="1408"/>
                  <a:pt x="3356" y="1408"/>
                </a:cubicBezTo>
                <a:cubicBezTo>
                  <a:pt x="3369" y="1408"/>
                  <a:pt x="3369" y="1408"/>
                  <a:pt x="3369" y="1408"/>
                </a:cubicBezTo>
                <a:lnTo>
                  <a:pt x="3369" y="1457"/>
                </a:lnTo>
                <a:close/>
                <a:moveTo>
                  <a:pt x="3369" y="1389"/>
                </a:moveTo>
                <a:cubicBezTo>
                  <a:pt x="3356" y="1389"/>
                  <a:pt x="3356" y="1389"/>
                  <a:pt x="3356" y="1389"/>
                </a:cubicBezTo>
                <a:cubicBezTo>
                  <a:pt x="3356" y="1335"/>
                  <a:pt x="3356" y="1335"/>
                  <a:pt x="3356" y="1335"/>
                </a:cubicBezTo>
                <a:cubicBezTo>
                  <a:pt x="3369" y="1335"/>
                  <a:pt x="3369" y="1335"/>
                  <a:pt x="3369" y="1335"/>
                </a:cubicBezTo>
                <a:lnTo>
                  <a:pt x="3369" y="1389"/>
                </a:lnTo>
                <a:close/>
                <a:moveTo>
                  <a:pt x="3356" y="1141"/>
                </a:moveTo>
                <a:cubicBezTo>
                  <a:pt x="3356" y="1098"/>
                  <a:pt x="3356" y="1098"/>
                  <a:pt x="3356" y="1098"/>
                </a:cubicBezTo>
                <a:cubicBezTo>
                  <a:pt x="3356" y="1098"/>
                  <a:pt x="3373" y="1103"/>
                  <a:pt x="3373" y="1119"/>
                </a:cubicBezTo>
                <a:cubicBezTo>
                  <a:pt x="3373" y="1136"/>
                  <a:pt x="3356" y="1141"/>
                  <a:pt x="3356" y="1141"/>
                </a:cubicBezTo>
                <a:close/>
                <a:moveTo>
                  <a:pt x="3356" y="1060"/>
                </a:moveTo>
                <a:cubicBezTo>
                  <a:pt x="3356" y="1024"/>
                  <a:pt x="3356" y="1024"/>
                  <a:pt x="3356" y="1024"/>
                </a:cubicBezTo>
                <a:cubicBezTo>
                  <a:pt x="3356" y="1024"/>
                  <a:pt x="3373" y="1029"/>
                  <a:pt x="3373" y="1042"/>
                </a:cubicBezTo>
                <a:cubicBezTo>
                  <a:pt x="3373" y="1055"/>
                  <a:pt x="3356" y="1060"/>
                  <a:pt x="3356" y="1060"/>
                </a:cubicBezTo>
                <a:close/>
                <a:moveTo>
                  <a:pt x="3356" y="988"/>
                </a:moveTo>
                <a:cubicBezTo>
                  <a:pt x="3356" y="950"/>
                  <a:pt x="3356" y="950"/>
                  <a:pt x="3356" y="950"/>
                </a:cubicBezTo>
                <a:cubicBezTo>
                  <a:pt x="3356" y="950"/>
                  <a:pt x="3373" y="953"/>
                  <a:pt x="3373" y="969"/>
                </a:cubicBezTo>
                <a:cubicBezTo>
                  <a:pt x="3373" y="985"/>
                  <a:pt x="3356" y="988"/>
                  <a:pt x="3356" y="988"/>
                </a:cubicBezTo>
                <a:close/>
                <a:moveTo>
                  <a:pt x="3356" y="911"/>
                </a:moveTo>
                <a:cubicBezTo>
                  <a:pt x="3356" y="872"/>
                  <a:pt x="3356" y="872"/>
                  <a:pt x="3356" y="872"/>
                </a:cubicBezTo>
                <a:cubicBezTo>
                  <a:pt x="3356" y="872"/>
                  <a:pt x="3373" y="878"/>
                  <a:pt x="3373" y="891"/>
                </a:cubicBezTo>
                <a:cubicBezTo>
                  <a:pt x="3373" y="905"/>
                  <a:pt x="3356" y="911"/>
                  <a:pt x="3356" y="911"/>
                </a:cubicBezTo>
                <a:close/>
                <a:moveTo>
                  <a:pt x="3356" y="835"/>
                </a:moveTo>
                <a:cubicBezTo>
                  <a:pt x="3356" y="796"/>
                  <a:pt x="3356" y="796"/>
                  <a:pt x="3356" y="796"/>
                </a:cubicBezTo>
                <a:cubicBezTo>
                  <a:pt x="3356" y="796"/>
                  <a:pt x="3373" y="800"/>
                  <a:pt x="3373" y="815"/>
                </a:cubicBezTo>
                <a:cubicBezTo>
                  <a:pt x="3373" y="831"/>
                  <a:pt x="3356" y="835"/>
                  <a:pt x="3356" y="835"/>
                </a:cubicBezTo>
                <a:close/>
                <a:moveTo>
                  <a:pt x="3356" y="756"/>
                </a:moveTo>
                <a:cubicBezTo>
                  <a:pt x="3356" y="718"/>
                  <a:pt x="3356" y="718"/>
                  <a:pt x="3356" y="718"/>
                </a:cubicBezTo>
                <a:cubicBezTo>
                  <a:pt x="3356" y="718"/>
                  <a:pt x="3373" y="720"/>
                  <a:pt x="3373" y="737"/>
                </a:cubicBezTo>
                <a:cubicBezTo>
                  <a:pt x="3373" y="754"/>
                  <a:pt x="3356" y="756"/>
                  <a:pt x="3356" y="756"/>
                </a:cubicBezTo>
                <a:close/>
                <a:moveTo>
                  <a:pt x="5556" y="570"/>
                </a:moveTo>
                <a:cubicBezTo>
                  <a:pt x="5508" y="582"/>
                  <a:pt x="5508" y="582"/>
                  <a:pt x="5508" y="582"/>
                </a:cubicBezTo>
                <a:cubicBezTo>
                  <a:pt x="5490" y="529"/>
                  <a:pt x="5490" y="529"/>
                  <a:pt x="5490" y="529"/>
                </a:cubicBezTo>
                <a:cubicBezTo>
                  <a:pt x="5566" y="508"/>
                  <a:pt x="5566" y="508"/>
                  <a:pt x="5566" y="508"/>
                </a:cubicBezTo>
                <a:lnTo>
                  <a:pt x="5556" y="570"/>
                </a:lnTo>
                <a:close/>
              </a:path>
            </a:pathLst>
          </a:custGeom>
          <a:noFill/>
          <a:ln>
            <a:gradFill>
              <a:gsLst>
                <a:gs pos="0">
                  <a:schemeClr val="accent1">
                    <a:lumMod val="5000"/>
                    <a:lumOff val="95000"/>
                  </a:schemeClr>
                </a:gs>
                <a:gs pos="100000">
                  <a:srgbClr val="28A9D6">
                    <a:alpha val="75000"/>
                  </a:srgbClr>
                </a:gs>
              </a:gsLst>
              <a:lin ang="5400000" scaled="1"/>
            </a:gradFill>
          </a:ln>
          <a:effectLst/>
        </p:spPr>
        <p:txBody>
          <a:bodyPr vert="horz" wrap="square" lIns="121920" tIns="60960" rIns="121920" bIns="60960" numCol="1" anchor="t" anchorCtr="0" compatLnSpc="1">
            <a:prstTxWarp prst="textNoShape">
              <a:avLst/>
            </a:prstTxWarp>
          </a:bodyPr>
          <a:lstStyle/>
          <a:p>
            <a:endParaRPr lang="zh-CN" altLang="en-US" sz="2400"/>
          </a:p>
        </p:txBody>
      </p:sp>
      <p:cxnSp>
        <p:nvCxnSpPr>
          <p:cNvPr id="24" name="直接连接符 23" hidden="1"/>
          <p:cNvCxnSpPr/>
          <p:nvPr userDrawn="1"/>
        </p:nvCxnSpPr>
        <p:spPr>
          <a:xfrm>
            <a:off x="3181635" y="431856"/>
            <a:ext cx="0" cy="524933"/>
          </a:xfrm>
          <a:prstGeom prst="line">
            <a:avLst/>
          </a:prstGeom>
          <a:ln>
            <a:solidFill>
              <a:srgbClr val="28A9D6"/>
            </a:solidFill>
          </a:ln>
        </p:spPr>
        <p:style>
          <a:lnRef idx="1">
            <a:schemeClr val="accent1"/>
          </a:lnRef>
          <a:fillRef idx="0">
            <a:schemeClr val="accent1"/>
          </a:fillRef>
          <a:effectRef idx="0">
            <a:schemeClr val="accent1"/>
          </a:effectRef>
          <a:fontRef idx="minor">
            <a:schemeClr val="tx1"/>
          </a:fontRef>
        </p:style>
      </p:cxnSp>
      <p:sp>
        <p:nvSpPr>
          <p:cNvPr id="29" name="任意多边形 28"/>
          <p:cNvSpPr/>
          <p:nvPr userDrawn="1"/>
        </p:nvSpPr>
        <p:spPr>
          <a:xfrm flipV="1">
            <a:off x="174171" y="423706"/>
            <a:ext cx="1386789" cy="432000"/>
          </a:xfrm>
          <a:custGeom>
            <a:avLst/>
            <a:gdLst>
              <a:gd name="connsiteX0" fmla="*/ 167822 w 1386790"/>
              <a:gd name="connsiteY0" fmla="*/ 524933 h 524933"/>
              <a:gd name="connsiteX1" fmla="*/ 168846 w 1386790"/>
              <a:gd name="connsiteY1" fmla="*/ 524933 h 524933"/>
              <a:gd name="connsiteX2" fmla="*/ 168846 w 1386790"/>
              <a:gd name="connsiteY2" fmla="*/ 14598 h 524933"/>
              <a:gd name="connsiteX3" fmla="*/ 1386790 w 1386790"/>
              <a:gd name="connsiteY3" fmla="*/ 14598 h 524933"/>
              <a:gd name="connsiteX4" fmla="*/ 1386790 w 1386790"/>
              <a:gd name="connsiteY4" fmla="*/ 0 h 524933"/>
              <a:gd name="connsiteX5" fmla="*/ 167822 w 1386790"/>
              <a:gd name="connsiteY5" fmla="*/ 0 h 524933"/>
              <a:gd name="connsiteX6" fmla="*/ 152999 w 1386790"/>
              <a:gd name="connsiteY6" fmla="*/ 0 h 524933"/>
              <a:gd name="connsiteX7" fmla="*/ 152999 w 1386790"/>
              <a:gd name="connsiteY7" fmla="*/ 507260 h 524933"/>
              <a:gd name="connsiteX8" fmla="*/ 107280 w 1386790"/>
              <a:gd name="connsiteY8" fmla="*/ 507260 h 524933"/>
              <a:gd name="connsiteX9" fmla="*/ 107280 w 1386790"/>
              <a:gd name="connsiteY9" fmla="*/ 0 h 524933"/>
              <a:gd name="connsiteX10" fmla="*/ 0 w 1386790"/>
              <a:gd name="connsiteY10" fmla="*/ 0 h 524933"/>
              <a:gd name="connsiteX11" fmla="*/ 0 w 1386790"/>
              <a:gd name="connsiteY11" fmla="*/ 524932 h 524933"/>
              <a:gd name="connsiteX12" fmla="*/ 33834 w 1386790"/>
              <a:gd name="connsiteY12" fmla="*/ 524932 h 524933"/>
              <a:gd name="connsiteX13" fmla="*/ 33834 w 1386790"/>
              <a:gd name="connsiteY13" fmla="*/ 23810 h 524933"/>
              <a:gd name="connsiteX14" fmla="*/ 79553 w 1386790"/>
              <a:gd name="connsiteY14" fmla="*/ 23810 h 524933"/>
              <a:gd name="connsiteX15" fmla="*/ 79553 w 1386790"/>
              <a:gd name="connsiteY15" fmla="*/ 524932 h 524933"/>
              <a:gd name="connsiteX16" fmla="*/ 167822 w 1386790"/>
              <a:gd name="connsiteY16" fmla="*/ 524932 h 524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86790" h="524933">
                <a:moveTo>
                  <a:pt x="167822" y="524933"/>
                </a:moveTo>
                <a:lnTo>
                  <a:pt x="168846" y="524933"/>
                </a:lnTo>
                <a:lnTo>
                  <a:pt x="168846" y="14598"/>
                </a:lnTo>
                <a:lnTo>
                  <a:pt x="1386790" y="14598"/>
                </a:lnTo>
                <a:lnTo>
                  <a:pt x="1386790" y="0"/>
                </a:lnTo>
                <a:lnTo>
                  <a:pt x="167822" y="0"/>
                </a:lnTo>
                <a:lnTo>
                  <a:pt x="152999" y="0"/>
                </a:lnTo>
                <a:lnTo>
                  <a:pt x="152999" y="507260"/>
                </a:lnTo>
                <a:lnTo>
                  <a:pt x="107280" y="507260"/>
                </a:lnTo>
                <a:lnTo>
                  <a:pt x="107280" y="0"/>
                </a:lnTo>
                <a:lnTo>
                  <a:pt x="0" y="0"/>
                </a:lnTo>
                <a:lnTo>
                  <a:pt x="0" y="524932"/>
                </a:lnTo>
                <a:lnTo>
                  <a:pt x="33834" y="524932"/>
                </a:lnTo>
                <a:lnTo>
                  <a:pt x="33834" y="23810"/>
                </a:lnTo>
                <a:lnTo>
                  <a:pt x="79553" y="23810"/>
                </a:lnTo>
                <a:lnTo>
                  <a:pt x="79553" y="524932"/>
                </a:lnTo>
                <a:lnTo>
                  <a:pt x="167822" y="524932"/>
                </a:lnTo>
                <a:close/>
              </a:path>
            </a:pathLst>
          </a:cu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Tree>
    <p:extLst>
      <p:ext uri="{BB962C8B-B14F-4D97-AF65-F5344CB8AC3E}">
        <p14:creationId xmlns:p14="http://schemas.microsoft.com/office/powerpoint/2010/main" val="357007615"/>
      </p:ext>
    </p:extLst>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过渡页">
    <p:bg>
      <p:bgPr>
        <a:gradFill>
          <a:gsLst>
            <a:gs pos="0">
              <a:schemeClr val="accent1">
                <a:lumMod val="5000"/>
                <a:lumOff val="95000"/>
              </a:schemeClr>
            </a:gs>
            <a:gs pos="63000">
              <a:schemeClr val="bg1">
                <a:lumMod val="95000"/>
              </a:schemeClr>
            </a:gs>
            <a:gs pos="100000">
              <a:schemeClr val="bg1">
                <a:lumMod val="8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a:xfrm>
            <a:off x="1035971" y="6334897"/>
            <a:ext cx="292061" cy="283147"/>
          </a:xfrm>
          <a:prstGeom prst="rect">
            <a:avLst/>
          </a:prstGeom>
        </p:spPr>
        <p:txBody>
          <a:bodyPr wrap="square" lIns="0" tIns="0" rIns="0" bIns="0" anchor="ctr" anchorCtr="1"/>
          <a:lstStyle>
            <a:lvl1pPr algn="ctr">
              <a:defRPr sz="1200">
                <a:solidFill>
                  <a:schemeClr val="tx1"/>
                </a:solidFill>
              </a:defRPr>
            </a:lvl1pPr>
          </a:lstStyle>
          <a:p>
            <a:fld id="{55183D58-648D-4475-BEF8-624F48514A30}" type="slidenum">
              <a:rPr lang="zh-CN" altLang="en-US" smtClean="0"/>
              <a:pPr/>
              <a:t>‹#›</a:t>
            </a:fld>
            <a:endParaRPr lang="zh-CN" altLang="en-US" dirty="0"/>
          </a:p>
        </p:txBody>
      </p:sp>
      <p:cxnSp>
        <p:nvCxnSpPr>
          <p:cNvPr id="5" name="直接连接符 4"/>
          <p:cNvCxnSpPr/>
          <p:nvPr userDrawn="1"/>
        </p:nvCxnSpPr>
        <p:spPr>
          <a:xfrm flipH="1">
            <a:off x="1430458" y="6479836"/>
            <a:ext cx="10620000" cy="0"/>
          </a:xfrm>
          <a:prstGeom prst="line">
            <a:avLst/>
          </a:prstGeom>
          <a:ln w="15875">
            <a:solidFill>
              <a:srgbClr val="28A9D6"/>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userDrawn="1"/>
        </p:nvCxnSpPr>
        <p:spPr>
          <a:xfrm flipH="1">
            <a:off x="141543" y="6479836"/>
            <a:ext cx="792000" cy="0"/>
          </a:xfrm>
          <a:prstGeom prst="line">
            <a:avLst/>
          </a:prstGeom>
          <a:ln w="15875">
            <a:solidFill>
              <a:srgbClr val="28A9D6"/>
            </a:solidFill>
          </a:ln>
        </p:spPr>
        <p:style>
          <a:lnRef idx="1">
            <a:schemeClr val="accent1"/>
          </a:lnRef>
          <a:fillRef idx="0">
            <a:schemeClr val="accent1"/>
          </a:fillRef>
          <a:effectRef idx="0">
            <a:schemeClr val="accent1"/>
          </a:effectRef>
          <a:fontRef idx="minor">
            <a:schemeClr val="tx1"/>
          </a:fontRef>
        </p:style>
      </p:cxnSp>
      <p:grpSp>
        <p:nvGrpSpPr>
          <p:cNvPr id="7" name="组合 6"/>
          <p:cNvGrpSpPr/>
          <p:nvPr userDrawn="1"/>
        </p:nvGrpSpPr>
        <p:grpSpPr>
          <a:xfrm flipH="1">
            <a:off x="975516" y="6268899"/>
            <a:ext cx="412970" cy="421874"/>
            <a:chOff x="7019085" y="157473"/>
            <a:chExt cx="3868830" cy="3952255"/>
          </a:xfrm>
        </p:grpSpPr>
        <p:sp>
          <p:nvSpPr>
            <p:cNvPr id="8" name="椭圆 7"/>
            <p:cNvSpPr/>
            <p:nvPr/>
          </p:nvSpPr>
          <p:spPr>
            <a:xfrm>
              <a:off x="8641073" y="157473"/>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rot="1542857">
              <a:off x="9362925" y="322231"/>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rot="3085714">
              <a:off x="9941806" y="783873"/>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rot="7714286">
              <a:off x="9941806" y="2858472"/>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4628572">
              <a:off x="10263060" y="1450964"/>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rot="9257143">
              <a:off x="9362925" y="3320114"/>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rot="6171428">
              <a:off x="10263060" y="2191381"/>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rot="10800000">
              <a:off x="8641073" y="3484873"/>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rot="12342857">
              <a:off x="7919220" y="3320114"/>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rot="13885714">
              <a:off x="7340340" y="2858472"/>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rot="20057142">
              <a:off x="7919220" y="322231"/>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rot="15428571">
              <a:off x="7019085" y="2191381"/>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rot="16971429">
              <a:off x="7019085" y="1450964"/>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rot="18514286">
              <a:off x="7340340" y="783873"/>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Freeform 5"/>
          <p:cNvSpPr>
            <a:spLocks noEditPoints="1"/>
          </p:cNvSpPr>
          <p:nvPr userDrawn="1"/>
        </p:nvSpPr>
        <p:spPr bwMode="auto">
          <a:xfrm>
            <a:off x="7458155" y="5658694"/>
            <a:ext cx="4253066" cy="821142"/>
          </a:xfrm>
          <a:custGeom>
            <a:avLst/>
            <a:gdLst>
              <a:gd name="T0" fmla="*/ 7933 w 8000"/>
              <a:gd name="T1" fmla="*/ 1418 h 1542"/>
              <a:gd name="T2" fmla="*/ 7832 w 8000"/>
              <a:gd name="T3" fmla="*/ 1315 h 1542"/>
              <a:gd name="T4" fmla="*/ 7738 w 8000"/>
              <a:gd name="T5" fmla="*/ 1352 h 1542"/>
              <a:gd name="T6" fmla="*/ 7673 w 8000"/>
              <a:gd name="T7" fmla="*/ 1336 h 1542"/>
              <a:gd name="T8" fmla="*/ 7538 w 8000"/>
              <a:gd name="T9" fmla="*/ 1313 h 1542"/>
              <a:gd name="T10" fmla="*/ 7430 w 8000"/>
              <a:gd name="T11" fmla="*/ 1287 h 1542"/>
              <a:gd name="T12" fmla="*/ 7292 w 8000"/>
              <a:gd name="T13" fmla="*/ 1358 h 1542"/>
              <a:gd name="T14" fmla="*/ 7170 w 8000"/>
              <a:gd name="T15" fmla="*/ 1352 h 1542"/>
              <a:gd name="T16" fmla="*/ 6993 w 8000"/>
              <a:gd name="T17" fmla="*/ 1400 h 1542"/>
              <a:gd name="T18" fmla="*/ 6886 w 8000"/>
              <a:gd name="T19" fmla="*/ 1357 h 1542"/>
              <a:gd name="T20" fmla="*/ 6766 w 8000"/>
              <a:gd name="T21" fmla="*/ 1380 h 1542"/>
              <a:gd name="T22" fmla="*/ 6640 w 8000"/>
              <a:gd name="T23" fmla="*/ 1194 h 1542"/>
              <a:gd name="T24" fmla="*/ 6505 w 8000"/>
              <a:gd name="T25" fmla="*/ 1157 h 1542"/>
              <a:gd name="T26" fmla="*/ 6381 w 8000"/>
              <a:gd name="T27" fmla="*/ 1311 h 1542"/>
              <a:gd name="T28" fmla="*/ 6242 w 8000"/>
              <a:gd name="T29" fmla="*/ 1181 h 1542"/>
              <a:gd name="T30" fmla="*/ 5688 w 8000"/>
              <a:gd name="T31" fmla="*/ 818 h 1542"/>
              <a:gd name="T32" fmla="*/ 5396 w 8000"/>
              <a:gd name="T33" fmla="*/ 674 h 1542"/>
              <a:gd name="T34" fmla="*/ 5346 w 8000"/>
              <a:gd name="T35" fmla="*/ 615 h 1542"/>
              <a:gd name="T36" fmla="*/ 5292 w 8000"/>
              <a:gd name="T37" fmla="*/ 1274 h 1542"/>
              <a:gd name="T38" fmla="*/ 5007 w 8000"/>
              <a:gd name="T39" fmla="*/ 1089 h 1542"/>
              <a:gd name="T40" fmla="*/ 4819 w 8000"/>
              <a:gd name="T41" fmla="*/ 685 h 1542"/>
              <a:gd name="T42" fmla="*/ 4540 w 8000"/>
              <a:gd name="T43" fmla="*/ 1250 h 1542"/>
              <a:gd name="T44" fmla="*/ 4474 w 8000"/>
              <a:gd name="T45" fmla="*/ 1255 h 1542"/>
              <a:gd name="T46" fmla="*/ 4398 w 8000"/>
              <a:gd name="T47" fmla="*/ 1265 h 1542"/>
              <a:gd name="T48" fmla="*/ 4286 w 8000"/>
              <a:gd name="T49" fmla="*/ 1131 h 1542"/>
              <a:gd name="T50" fmla="*/ 4046 w 8000"/>
              <a:gd name="T51" fmla="*/ 1117 h 1542"/>
              <a:gd name="T52" fmla="*/ 3923 w 8000"/>
              <a:gd name="T53" fmla="*/ 975 h 1542"/>
              <a:gd name="T54" fmla="*/ 3742 w 8000"/>
              <a:gd name="T55" fmla="*/ 1095 h 1542"/>
              <a:gd name="T56" fmla="*/ 3585 w 8000"/>
              <a:gd name="T57" fmla="*/ 1415 h 1542"/>
              <a:gd name="T58" fmla="*/ 3463 w 8000"/>
              <a:gd name="T59" fmla="*/ 1255 h 1542"/>
              <a:gd name="T60" fmla="*/ 3390 w 8000"/>
              <a:gd name="T61" fmla="*/ 372 h 1542"/>
              <a:gd name="T62" fmla="*/ 3367 w 8000"/>
              <a:gd name="T63" fmla="*/ 187 h 1542"/>
              <a:gd name="T64" fmla="*/ 3329 w 8000"/>
              <a:gd name="T65" fmla="*/ 695 h 1542"/>
              <a:gd name="T66" fmla="*/ 2997 w 8000"/>
              <a:gd name="T67" fmla="*/ 1479 h 1542"/>
              <a:gd name="T68" fmla="*/ 2797 w 8000"/>
              <a:gd name="T69" fmla="*/ 1119 h 1542"/>
              <a:gd name="T70" fmla="*/ 2628 w 8000"/>
              <a:gd name="T71" fmla="*/ 1372 h 1542"/>
              <a:gd name="T72" fmla="*/ 2470 w 8000"/>
              <a:gd name="T73" fmla="*/ 1378 h 1542"/>
              <a:gd name="T74" fmla="*/ 2310 w 8000"/>
              <a:gd name="T75" fmla="*/ 1440 h 1542"/>
              <a:gd name="T76" fmla="*/ 2152 w 8000"/>
              <a:gd name="T77" fmla="*/ 1391 h 1542"/>
              <a:gd name="T78" fmla="*/ 2055 w 8000"/>
              <a:gd name="T79" fmla="*/ 1463 h 1542"/>
              <a:gd name="T80" fmla="*/ 1975 w 8000"/>
              <a:gd name="T81" fmla="*/ 1479 h 1542"/>
              <a:gd name="T82" fmla="*/ 1805 w 8000"/>
              <a:gd name="T83" fmla="*/ 1456 h 1542"/>
              <a:gd name="T84" fmla="*/ 1673 w 8000"/>
              <a:gd name="T85" fmla="*/ 1469 h 1542"/>
              <a:gd name="T86" fmla="*/ 1531 w 8000"/>
              <a:gd name="T87" fmla="*/ 1408 h 1542"/>
              <a:gd name="T88" fmla="*/ 1443 w 8000"/>
              <a:gd name="T89" fmla="*/ 1265 h 1542"/>
              <a:gd name="T90" fmla="*/ 1253 w 8000"/>
              <a:gd name="T91" fmla="*/ 1421 h 1542"/>
              <a:gd name="T92" fmla="*/ 1155 w 8000"/>
              <a:gd name="T93" fmla="*/ 1401 h 1542"/>
              <a:gd name="T94" fmla="*/ 1051 w 8000"/>
              <a:gd name="T95" fmla="*/ 1389 h 1542"/>
              <a:gd name="T96" fmla="*/ 969 w 8000"/>
              <a:gd name="T97" fmla="*/ 1224 h 1542"/>
              <a:gd name="T98" fmla="*/ 843 w 8000"/>
              <a:gd name="T99" fmla="*/ 1375 h 1542"/>
              <a:gd name="T100" fmla="*/ 664 w 8000"/>
              <a:gd name="T101" fmla="*/ 1427 h 1542"/>
              <a:gd name="T102" fmla="*/ 515 w 8000"/>
              <a:gd name="T103" fmla="*/ 1241 h 1542"/>
              <a:gd name="T104" fmla="*/ 320 w 8000"/>
              <a:gd name="T105" fmla="*/ 1245 h 1542"/>
              <a:gd name="T106" fmla="*/ 218 w 8000"/>
              <a:gd name="T107" fmla="*/ 1342 h 1542"/>
              <a:gd name="T108" fmla="*/ 56 w 8000"/>
              <a:gd name="T109" fmla="*/ 1357 h 1542"/>
              <a:gd name="T110" fmla="*/ 3369 w 8000"/>
              <a:gd name="T111" fmla="*/ 1408 h 1542"/>
              <a:gd name="T112" fmla="*/ 3356 w 8000"/>
              <a:gd name="T113" fmla="*/ 1141 h 1542"/>
              <a:gd name="T114" fmla="*/ 3356 w 8000"/>
              <a:gd name="T115" fmla="*/ 872 h 1542"/>
              <a:gd name="T116" fmla="*/ 3356 w 8000"/>
              <a:gd name="T117" fmla="*/ 756 h 1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000" h="1542">
                <a:moveTo>
                  <a:pt x="7978" y="1472"/>
                </a:moveTo>
                <a:cubicBezTo>
                  <a:pt x="7978" y="1462"/>
                  <a:pt x="7978" y="1462"/>
                  <a:pt x="7978" y="1462"/>
                </a:cubicBezTo>
                <a:cubicBezTo>
                  <a:pt x="7966" y="1462"/>
                  <a:pt x="7966" y="1462"/>
                  <a:pt x="7966" y="1462"/>
                </a:cubicBezTo>
                <a:cubicBezTo>
                  <a:pt x="7966" y="1436"/>
                  <a:pt x="7966" y="1436"/>
                  <a:pt x="7966" y="1436"/>
                </a:cubicBezTo>
                <a:cubicBezTo>
                  <a:pt x="7955" y="1436"/>
                  <a:pt x="7955" y="1436"/>
                  <a:pt x="7955" y="1436"/>
                </a:cubicBezTo>
                <a:cubicBezTo>
                  <a:pt x="7955" y="1420"/>
                  <a:pt x="7955" y="1420"/>
                  <a:pt x="7955" y="1420"/>
                </a:cubicBezTo>
                <a:cubicBezTo>
                  <a:pt x="7941" y="1420"/>
                  <a:pt x="7941" y="1420"/>
                  <a:pt x="7941" y="1420"/>
                </a:cubicBezTo>
                <a:cubicBezTo>
                  <a:pt x="7941" y="1428"/>
                  <a:pt x="7941" y="1428"/>
                  <a:pt x="7941" y="1428"/>
                </a:cubicBezTo>
                <a:cubicBezTo>
                  <a:pt x="7933" y="1428"/>
                  <a:pt x="7933" y="1428"/>
                  <a:pt x="7933" y="1428"/>
                </a:cubicBezTo>
                <a:cubicBezTo>
                  <a:pt x="7933" y="1418"/>
                  <a:pt x="7933" y="1418"/>
                  <a:pt x="7933" y="1418"/>
                </a:cubicBezTo>
                <a:cubicBezTo>
                  <a:pt x="7916" y="1418"/>
                  <a:pt x="7916" y="1418"/>
                  <a:pt x="7916" y="1418"/>
                </a:cubicBezTo>
                <a:cubicBezTo>
                  <a:pt x="7916" y="1433"/>
                  <a:pt x="7916" y="1433"/>
                  <a:pt x="7916" y="1433"/>
                </a:cubicBezTo>
                <a:cubicBezTo>
                  <a:pt x="7895" y="1433"/>
                  <a:pt x="7895" y="1433"/>
                  <a:pt x="7895" y="1433"/>
                </a:cubicBezTo>
                <a:cubicBezTo>
                  <a:pt x="7895" y="1335"/>
                  <a:pt x="7895" y="1335"/>
                  <a:pt x="7895" y="1335"/>
                </a:cubicBezTo>
                <a:cubicBezTo>
                  <a:pt x="7879" y="1335"/>
                  <a:pt x="7879" y="1335"/>
                  <a:pt x="7879" y="1335"/>
                </a:cubicBezTo>
                <a:cubicBezTo>
                  <a:pt x="7855" y="1316"/>
                  <a:pt x="7855" y="1316"/>
                  <a:pt x="7855" y="1316"/>
                </a:cubicBezTo>
                <a:cubicBezTo>
                  <a:pt x="7855" y="1300"/>
                  <a:pt x="7855" y="1300"/>
                  <a:pt x="7855" y="1300"/>
                </a:cubicBezTo>
                <a:cubicBezTo>
                  <a:pt x="7843" y="1300"/>
                  <a:pt x="7843" y="1300"/>
                  <a:pt x="7843" y="1300"/>
                </a:cubicBezTo>
                <a:cubicBezTo>
                  <a:pt x="7843" y="1315"/>
                  <a:pt x="7843" y="1315"/>
                  <a:pt x="7843" y="1315"/>
                </a:cubicBezTo>
                <a:cubicBezTo>
                  <a:pt x="7832" y="1315"/>
                  <a:pt x="7832" y="1315"/>
                  <a:pt x="7832" y="1315"/>
                </a:cubicBezTo>
                <a:cubicBezTo>
                  <a:pt x="7832" y="1300"/>
                  <a:pt x="7832" y="1300"/>
                  <a:pt x="7832" y="1300"/>
                </a:cubicBezTo>
                <a:cubicBezTo>
                  <a:pt x="7821" y="1300"/>
                  <a:pt x="7821" y="1300"/>
                  <a:pt x="7821" y="1300"/>
                </a:cubicBezTo>
                <a:cubicBezTo>
                  <a:pt x="7821" y="1315"/>
                  <a:pt x="7821" y="1315"/>
                  <a:pt x="7821" y="1315"/>
                </a:cubicBezTo>
                <a:cubicBezTo>
                  <a:pt x="7806" y="1335"/>
                  <a:pt x="7806" y="1335"/>
                  <a:pt x="7806" y="1335"/>
                </a:cubicBezTo>
                <a:cubicBezTo>
                  <a:pt x="7789" y="1335"/>
                  <a:pt x="7789" y="1335"/>
                  <a:pt x="7789" y="1335"/>
                </a:cubicBezTo>
                <a:cubicBezTo>
                  <a:pt x="7789" y="1436"/>
                  <a:pt x="7789" y="1436"/>
                  <a:pt x="7789" y="1436"/>
                </a:cubicBezTo>
                <a:cubicBezTo>
                  <a:pt x="7749" y="1436"/>
                  <a:pt x="7749" y="1436"/>
                  <a:pt x="7749" y="1436"/>
                </a:cubicBezTo>
                <a:cubicBezTo>
                  <a:pt x="7749" y="1345"/>
                  <a:pt x="7749" y="1345"/>
                  <a:pt x="7749" y="1345"/>
                </a:cubicBezTo>
                <a:cubicBezTo>
                  <a:pt x="7738" y="1345"/>
                  <a:pt x="7738" y="1345"/>
                  <a:pt x="7738" y="1345"/>
                </a:cubicBezTo>
                <a:cubicBezTo>
                  <a:pt x="7738" y="1352"/>
                  <a:pt x="7738" y="1352"/>
                  <a:pt x="7738" y="1352"/>
                </a:cubicBezTo>
                <a:cubicBezTo>
                  <a:pt x="7724" y="1352"/>
                  <a:pt x="7724" y="1352"/>
                  <a:pt x="7724" y="1352"/>
                </a:cubicBezTo>
                <a:cubicBezTo>
                  <a:pt x="7724" y="1337"/>
                  <a:pt x="7724" y="1337"/>
                  <a:pt x="7724" y="1337"/>
                </a:cubicBezTo>
                <a:cubicBezTo>
                  <a:pt x="7713" y="1337"/>
                  <a:pt x="7713" y="1337"/>
                  <a:pt x="7713" y="1337"/>
                </a:cubicBezTo>
                <a:cubicBezTo>
                  <a:pt x="7713" y="1321"/>
                  <a:pt x="7713" y="1321"/>
                  <a:pt x="7713" y="1321"/>
                </a:cubicBezTo>
                <a:cubicBezTo>
                  <a:pt x="7697" y="1321"/>
                  <a:pt x="7697" y="1321"/>
                  <a:pt x="7697" y="1321"/>
                </a:cubicBezTo>
                <a:cubicBezTo>
                  <a:pt x="7697" y="1336"/>
                  <a:pt x="7697" y="1336"/>
                  <a:pt x="7697" y="1336"/>
                </a:cubicBezTo>
                <a:cubicBezTo>
                  <a:pt x="7687" y="1336"/>
                  <a:pt x="7687" y="1336"/>
                  <a:pt x="7687" y="1336"/>
                </a:cubicBezTo>
                <a:cubicBezTo>
                  <a:pt x="7687" y="1324"/>
                  <a:pt x="7687" y="1324"/>
                  <a:pt x="7687" y="1324"/>
                </a:cubicBezTo>
                <a:cubicBezTo>
                  <a:pt x="7673" y="1324"/>
                  <a:pt x="7673" y="1324"/>
                  <a:pt x="7673" y="1324"/>
                </a:cubicBezTo>
                <a:cubicBezTo>
                  <a:pt x="7673" y="1336"/>
                  <a:pt x="7673" y="1336"/>
                  <a:pt x="7673" y="1336"/>
                </a:cubicBezTo>
                <a:cubicBezTo>
                  <a:pt x="7659" y="1336"/>
                  <a:pt x="7659" y="1336"/>
                  <a:pt x="7659" y="1336"/>
                </a:cubicBezTo>
                <a:cubicBezTo>
                  <a:pt x="7659" y="1326"/>
                  <a:pt x="7659" y="1326"/>
                  <a:pt x="7659" y="1326"/>
                </a:cubicBezTo>
                <a:cubicBezTo>
                  <a:pt x="7645" y="1326"/>
                  <a:pt x="7645" y="1326"/>
                  <a:pt x="7645" y="1326"/>
                </a:cubicBezTo>
                <a:cubicBezTo>
                  <a:pt x="7645" y="1356"/>
                  <a:pt x="7645" y="1356"/>
                  <a:pt x="7645" y="1356"/>
                </a:cubicBezTo>
                <a:cubicBezTo>
                  <a:pt x="7616" y="1356"/>
                  <a:pt x="7616" y="1356"/>
                  <a:pt x="7616" y="1356"/>
                </a:cubicBezTo>
                <a:cubicBezTo>
                  <a:pt x="7616" y="1439"/>
                  <a:pt x="7616" y="1439"/>
                  <a:pt x="7616" y="1439"/>
                </a:cubicBezTo>
                <a:cubicBezTo>
                  <a:pt x="7581" y="1439"/>
                  <a:pt x="7581" y="1439"/>
                  <a:pt x="7581" y="1439"/>
                </a:cubicBezTo>
                <a:cubicBezTo>
                  <a:pt x="7581" y="1337"/>
                  <a:pt x="7581" y="1337"/>
                  <a:pt x="7581" y="1337"/>
                </a:cubicBezTo>
                <a:cubicBezTo>
                  <a:pt x="7557" y="1337"/>
                  <a:pt x="7557" y="1337"/>
                  <a:pt x="7557" y="1337"/>
                </a:cubicBezTo>
                <a:cubicBezTo>
                  <a:pt x="7538" y="1313"/>
                  <a:pt x="7538" y="1313"/>
                  <a:pt x="7538" y="1313"/>
                </a:cubicBezTo>
                <a:cubicBezTo>
                  <a:pt x="7497" y="1313"/>
                  <a:pt x="7497" y="1313"/>
                  <a:pt x="7497" y="1313"/>
                </a:cubicBezTo>
                <a:cubicBezTo>
                  <a:pt x="7497" y="1416"/>
                  <a:pt x="7497" y="1416"/>
                  <a:pt x="7497" y="1416"/>
                </a:cubicBezTo>
                <a:cubicBezTo>
                  <a:pt x="7483" y="1416"/>
                  <a:pt x="7483" y="1416"/>
                  <a:pt x="7483" y="1416"/>
                </a:cubicBezTo>
                <a:cubicBezTo>
                  <a:pt x="7483" y="1314"/>
                  <a:pt x="7483" y="1314"/>
                  <a:pt x="7483" y="1314"/>
                </a:cubicBezTo>
                <a:cubicBezTo>
                  <a:pt x="7465" y="1285"/>
                  <a:pt x="7465" y="1285"/>
                  <a:pt x="7465" y="1285"/>
                </a:cubicBezTo>
                <a:cubicBezTo>
                  <a:pt x="7452" y="1285"/>
                  <a:pt x="7452" y="1285"/>
                  <a:pt x="7452" y="1285"/>
                </a:cubicBezTo>
                <a:cubicBezTo>
                  <a:pt x="7452" y="1291"/>
                  <a:pt x="7452" y="1291"/>
                  <a:pt x="7452" y="1291"/>
                </a:cubicBezTo>
                <a:cubicBezTo>
                  <a:pt x="7441" y="1291"/>
                  <a:pt x="7441" y="1291"/>
                  <a:pt x="7441" y="1291"/>
                </a:cubicBezTo>
                <a:cubicBezTo>
                  <a:pt x="7441" y="1287"/>
                  <a:pt x="7441" y="1287"/>
                  <a:pt x="7441" y="1287"/>
                </a:cubicBezTo>
                <a:cubicBezTo>
                  <a:pt x="7430" y="1287"/>
                  <a:pt x="7430" y="1287"/>
                  <a:pt x="7430" y="1287"/>
                </a:cubicBezTo>
                <a:cubicBezTo>
                  <a:pt x="7430" y="1301"/>
                  <a:pt x="7430" y="1301"/>
                  <a:pt x="7430" y="1301"/>
                </a:cubicBezTo>
                <a:cubicBezTo>
                  <a:pt x="7383" y="1301"/>
                  <a:pt x="7383" y="1301"/>
                  <a:pt x="7383" y="1301"/>
                </a:cubicBezTo>
                <a:cubicBezTo>
                  <a:pt x="7383" y="1286"/>
                  <a:pt x="7383" y="1286"/>
                  <a:pt x="7383" y="1286"/>
                </a:cubicBezTo>
                <a:cubicBezTo>
                  <a:pt x="7370" y="1261"/>
                  <a:pt x="7370" y="1261"/>
                  <a:pt x="7370" y="1261"/>
                </a:cubicBezTo>
                <a:cubicBezTo>
                  <a:pt x="7326" y="1261"/>
                  <a:pt x="7326" y="1261"/>
                  <a:pt x="7326" y="1261"/>
                </a:cubicBezTo>
                <a:cubicBezTo>
                  <a:pt x="7326" y="1286"/>
                  <a:pt x="7326" y="1286"/>
                  <a:pt x="7326" y="1286"/>
                </a:cubicBezTo>
                <a:cubicBezTo>
                  <a:pt x="7297" y="1286"/>
                  <a:pt x="7297" y="1286"/>
                  <a:pt x="7297" y="1286"/>
                </a:cubicBezTo>
                <a:cubicBezTo>
                  <a:pt x="7297" y="1303"/>
                  <a:pt x="7297" y="1303"/>
                  <a:pt x="7297" y="1303"/>
                </a:cubicBezTo>
                <a:cubicBezTo>
                  <a:pt x="7292" y="1303"/>
                  <a:pt x="7292" y="1303"/>
                  <a:pt x="7292" y="1303"/>
                </a:cubicBezTo>
                <a:cubicBezTo>
                  <a:pt x="7292" y="1358"/>
                  <a:pt x="7292" y="1358"/>
                  <a:pt x="7292" y="1358"/>
                </a:cubicBezTo>
                <a:cubicBezTo>
                  <a:pt x="7281" y="1358"/>
                  <a:pt x="7281" y="1358"/>
                  <a:pt x="7281" y="1358"/>
                </a:cubicBezTo>
                <a:cubicBezTo>
                  <a:pt x="7281" y="1302"/>
                  <a:pt x="7281" y="1302"/>
                  <a:pt x="7281" y="1302"/>
                </a:cubicBezTo>
                <a:cubicBezTo>
                  <a:pt x="7273" y="1302"/>
                  <a:pt x="7273" y="1302"/>
                  <a:pt x="7273" y="1302"/>
                </a:cubicBezTo>
                <a:cubicBezTo>
                  <a:pt x="7273" y="1279"/>
                  <a:pt x="7273" y="1279"/>
                  <a:pt x="7273" y="1279"/>
                </a:cubicBezTo>
                <a:cubicBezTo>
                  <a:pt x="7210" y="1279"/>
                  <a:pt x="7210" y="1279"/>
                  <a:pt x="7210" y="1279"/>
                </a:cubicBezTo>
                <a:cubicBezTo>
                  <a:pt x="7210" y="1303"/>
                  <a:pt x="7210" y="1303"/>
                  <a:pt x="7210" y="1303"/>
                </a:cubicBezTo>
                <a:cubicBezTo>
                  <a:pt x="7179" y="1303"/>
                  <a:pt x="7179" y="1303"/>
                  <a:pt x="7179" y="1303"/>
                </a:cubicBezTo>
                <a:cubicBezTo>
                  <a:pt x="7179" y="1323"/>
                  <a:pt x="7179" y="1323"/>
                  <a:pt x="7179" y="1323"/>
                </a:cubicBezTo>
                <a:cubicBezTo>
                  <a:pt x="7170" y="1323"/>
                  <a:pt x="7170" y="1323"/>
                  <a:pt x="7170" y="1323"/>
                </a:cubicBezTo>
                <a:cubicBezTo>
                  <a:pt x="7170" y="1352"/>
                  <a:pt x="7170" y="1352"/>
                  <a:pt x="7170" y="1352"/>
                </a:cubicBezTo>
                <a:cubicBezTo>
                  <a:pt x="7090" y="1352"/>
                  <a:pt x="7090" y="1352"/>
                  <a:pt x="7090" y="1352"/>
                </a:cubicBezTo>
                <a:cubicBezTo>
                  <a:pt x="7090" y="1362"/>
                  <a:pt x="7090" y="1362"/>
                  <a:pt x="7090" y="1362"/>
                </a:cubicBezTo>
                <a:cubicBezTo>
                  <a:pt x="7069" y="1362"/>
                  <a:pt x="7069" y="1362"/>
                  <a:pt x="7069" y="1362"/>
                </a:cubicBezTo>
                <a:cubicBezTo>
                  <a:pt x="7069" y="1308"/>
                  <a:pt x="7069" y="1308"/>
                  <a:pt x="7069" y="1308"/>
                </a:cubicBezTo>
                <a:cubicBezTo>
                  <a:pt x="7036" y="1308"/>
                  <a:pt x="7036" y="1308"/>
                  <a:pt x="7036" y="1308"/>
                </a:cubicBezTo>
                <a:cubicBezTo>
                  <a:pt x="7036" y="1291"/>
                  <a:pt x="7036" y="1291"/>
                  <a:pt x="7036" y="1291"/>
                </a:cubicBezTo>
                <a:cubicBezTo>
                  <a:pt x="7010" y="1291"/>
                  <a:pt x="7010" y="1291"/>
                  <a:pt x="7010" y="1291"/>
                </a:cubicBezTo>
                <a:cubicBezTo>
                  <a:pt x="7010" y="1305"/>
                  <a:pt x="7010" y="1305"/>
                  <a:pt x="7010" y="1305"/>
                </a:cubicBezTo>
                <a:cubicBezTo>
                  <a:pt x="6993" y="1305"/>
                  <a:pt x="6993" y="1305"/>
                  <a:pt x="6993" y="1305"/>
                </a:cubicBezTo>
                <a:cubicBezTo>
                  <a:pt x="6993" y="1400"/>
                  <a:pt x="6993" y="1400"/>
                  <a:pt x="6993" y="1400"/>
                </a:cubicBezTo>
                <a:cubicBezTo>
                  <a:pt x="6972" y="1400"/>
                  <a:pt x="6972" y="1400"/>
                  <a:pt x="6972" y="1400"/>
                </a:cubicBezTo>
                <a:cubicBezTo>
                  <a:pt x="6972" y="1391"/>
                  <a:pt x="6972" y="1391"/>
                  <a:pt x="6972" y="1391"/>
                </a:cubicBezTo>
                <a:cubicBezTo>
                  <a:pt x="6952" y="1391"/>
                  <a:pt x="6952" y="1391"/>
                  <a:pt x="6952" y="1391"/>
                </a:cubicBezTo>
                <a:cubicBezTo>
                  <a:pt x="6952" y="1405"/>
                  <a:pt x="6952" y="1405"/>
                  <a:pt x="6952" y="1405"/>
                </a:cubicBezTo>
                <a:cubicBezTo>
                  <a:pt x="6936" y="1405"/>
                  <a:pt x="6936" y="1405"/>
                  <a:pt x="6936" y="1405"/>
                </a:cubicBezTo>
                <a:cubicBezTo>
                  <a:pt x="6936" y="1375"/>
                  <a:pt x="6936" y="1375"/>
                  <a:pt x="6936" y="1375"/>
                </a:cubicBezTo>
                <a:cubicBezTo>
                  <a:pt x="6922" y="1375"/>
                  <a:pt x="6922" y="1375"/>
                  <a:pt x="6922" y="1375"/>
                </a:cubicBezTo>
                <a:cubicBezTo>
                  <a:pt x="6922" y="1357"/>
                  <a:pt x="6922" y="1357"/>
                  <a:pt x="6922" y="1357"/>
                </a:cubicBezTo>
                <a:cubicBezTo>
                  <a:pt x="6906" y="1357"/>
                  <a:pt x="6906" y="1357"/>
                  <a:pt x="6906" y="1357"/>
                </a:cubicBezTo>
                <a:cubicBezTo>
                  <a:pt x="6886" y="1357"/>
                  <a:pt x="6886" y="1357"/>
                  <a:pt x="6886" y="1357"/>
                </a:cubicBezTo>
                <a:cubicBezTo>
                  <a:pt x="6886" y="1348"/>
                  <a:pt x="6886" y="1348"/>
                  <a:pt x="6886" y="1348"/>
                </a:cubicBezTo>
                <a:cubicBezTo>
                  <a:pt x="6852" y="1348"/>
                  <a:pt x="6852" y="1348"/>
                  <a:pt x="6852" y="1348"/>
                </a:cubicBezTo>
                <a:cubicBezTo>
                  <a:pt x="6852" y="1334"/>
                  <a:pt x="6852" y="1334"/>
                  <a:pt x="6852" y="1334"/>
                </a:cubicBezTo>
                <a:cubicBezTo>
                  <a:pt x="6839" y="1334"/>
                  <a:pt x="6839" y="1334"/>
                  <a:pt x="6839" y="1334"/>
                </a:cubicBezTo>
                <a:cubicBezTo>
                  <a:pt x="6839" y="1344"/>
                  <a:pt x="6839" y="1344"/>
                  <a:pt x="6839" y="1344"/>
                </a:cubicBezTo>
                <a:cubicBezTo>
                  <a:pt x="6786" y="1344"/>
                  <a:pt x="6786" y="1344"/>
                  <a:pt x="6786" y="1344"/>
                </a:cubicBezTo>
                <a:cubicBezTo>
                  <a:pt x="6786" y="1355"/>
                  <a:pt x="6786" y="1355"/>
                  <a:pt x="6786" y="1355"/>
                </a:cubicBezTo>
                <a:cubicBezTo>
                  <a:pt x="6776" y="1355"/>
                  <a:pt x="6776" y="1355"/>
                  <a:pt x="6776" y="1355"/>
                </a:cubicBezTo>
                <a:cubicBezTo>
                  <a:pt x="6776" y="1370"/>
                  <a:pt x="6776" y="1370"/>
                  <a:pt x="6776" y="1370"/>
                </a:cubicBezTo>
                <a:cubicBezTo>
                  <a:pt x="6766" y="1380"/>
                  <a:pt x="6766" y="1380"/>
                  <a:pt x="6766" y="1380"/>
                </a:cubicBezTo>
                <a:cubicBezTo>
                  <a:pt x="6766" y="1411"/>
                  <a:pt x="6766" y="1411"/>
                  <a:pt x="6766" y="1411"/>
                </a:cubicBezTo>
                <a:cubicBezTo>
                  <a:pt x="6755" y="1411"/>
                  <a:pt x="6755" y="1411"/>
                  <a:pt x="6755" y="1411"/>
                </a:cubicBezTo>
                <a:cubicBezTo>
                  <a:pt x="6755" y="1381"/>
                  <a:pt x="6755" y="1381"/>
                  <a:pt x="6755" y="1381"/>
                </a:cubicBezTo>
                <a:cubicBezTo>
                  <a:pt x="6744" y="1367"/>
                  <a:pt x="6744" y="1367"/>
                  <a:pt x="6744" y="1367"/>
                </a:cubicBezTo>
                <a:cubicBezTo>
                  <a:pt x="6744" y="1291"/>
                  <a:pt x="6744" y="1291"/>
                  <a:pt x="6744" y="1291"/>
                </a:cubicBezTo>
                <a:cubicBezTo>
                  <a:pt x="6727" y="1291"/>
                  <a:pt x="6727" y="1291"/>
                  <a:pt x="6727" y="1291"/>
                </a:cubicBezTo>
                <a:cubicBezTo>
                  <a:pt x="6727" y="1217"/>
                  <a:pt x="6727" y="1217"/>
                  <a:pt x="6727" y="1217"/>
                </a:cubicBezTo>
                <a:cubicBezTo>
                  <a:pt x="6670" y="1217"/>
                  <a:pt x="6670" y="1217"/>
                  <a:pt x="6670" y="1217"/>
                </a:cubicBezTo>
                <a:cubicBezTo>
                  <a:pt x="6670" y="1194"/>
                  <a:pt x="6670" y="1194"/>
                  <a:pt x="6670" y="1194"/>
                </a:cubicBezTo>
                <a:cubicBezTo>
                  <a:pt x="6640" y="1194"/>
                  <a:pt x="6640" y="1194"/>
                  <a:pt x="6640" y="1194"/>
                </a:cubicBezTo>
                <a:cubicBezTo>
                  <a:pt x="6640" y="1246"/>
                  <a:pt x="6640" y="1246"/>
                  <a:pt x="6640" y="1246"/>
                </a:cubicBezTo>
                <a:cubicBezTo>
                  <a:pt x="6625" y="1246"/>
                  <a:pt x="6625" y="1246"/>
                  <a:pt x="6625" y="1246"/>
                </a:cubicBezTo>
                <a:cubicBezTo>
                  <a:pt x="6625" y="1229"/>
                  <a:pt x="6625" y="1229"/>
                  <a:pt x="6625" y="1229"/>
                </a:cubicBezTo>
                <a:cubicBezTo>
                  <a:pt x="6625" y="1229"/>
                  <a:pt x="6614" y="1229"/>
                  <a:pt x="6609" y="1229"/>
                </a:cubicBezTo>
                <a:cubicBezTo>
                  <a:pt x="6604" y="1229"/>
                  <a:pt x="6604" y="1246"/>
                  <a:pt x="6604" y="1246"/>
                </a:cubicBezTo>
                <a:cubicBezTo>
                  <a:pt x="6604" y="1293"/>
                  <a:pt x="6604" y="1293"/>
                  <a:pt x="6604" y="1293"/>
                </a:cubicBezTo>
                <a:cubicBezTo>
                  <a:pt x="6562" y="1293"/>
                  <a:pt x="6562" y="1293"/>
                  <a:pt x="6562" y="1293"/>
                </a:cubicBezTo>
                <a:cubicBezTo>
                  <a:pt x="6562" y="1130"/>
                  <a:pt x="6562" y="1130"/>
                  <a:pt x="6562" y="1130"/>
                </a:cubicBezTo>
                <a:cubicBezTo>
                  <a:pt x="6505" y="1130"/>
                  <a:pt x="6505" y="1130"/>
                  <a:pt x="6505" y="1130"/>
                </a:cubicBezTo>
                <a:cubicBezTo>
                  <a:pt x="6505" y="1157"/>
                  <a:pt x="6505" y="1157"/>
                  <a:pt x="6505" y="1157"/>
                </a:cubicBezTo>
                <a:cubicBezTo>
                  <a:pt x="6481" y="1157"/>
                  <a:pt x="6477" y="1169"/>
                  <a:pt x="6477" y="1169"/>
                </a:cubicBezTo>
                <a:cubicBezTo>
                  <a:pt x="6450" y="1169"/>
                  <a:pt x="6450" y="1169"/>
                  <a:pt x="6450" y="1169"/>
                </a:cubicBezTo>
                <a:cubicBezTo>
                  <a:pt x="6450" y="1202"/>
                  <a:pt x="6450" y="1202"/>
                  <a:pt x="6450" y="1202"/>
                </a:cubicBezTo>
                <a:cubicBezTo>
                  <a:pt x="6438" y="1202"/>
                  <a:pt x="6438" y="1202"/>
                  <a:pt x="6438" y="1202"/>
                </a:cubicBezTo>
                <a:cubicBezTo>
                  <a:pt x="6438" y="1333"/>
                  <a:pt x="6438" y="1333"/>
                  <a:pt x="6438" y="1333"/>
                </a:cubicBezTo>
                <a:cubicBezTo>
                  <a:pt x="6414" y="1333"/>
                  <a:pt x="6414" y="1333"/>
                  <a:pt x="6414" y="1333"/>
                </a:cubicBezTo>
                <a:cubicBezTo>
                  <a:pt x="6414" y="1314"/>
                  <a:pt x="6414" y="1314"/>
                  <a:pt x="6414" y="1314"/>
                </a:cubicBezTo>
                <a:cubicBezTo>
                  <a:pt x="6401" y="1301"/>
                  <a:pt x="6401" y="1301"/>
                  <a:pt x="6401" y="1301"/>
                </a:cubicBezTo>
                <a:cubicBezTo>
                  <a:pt x="6394" y="1301"/>
                  <a:pt x="6394" y="1301"/>
                  <a:pt x="6394" y="1301"/>
                </a:cubicBezTo>
                <a:cubicBezTo>
                  <a:pt x="6381" y="1311"/>
                  <a:pt x="6381" y="1311"/>
                  <a:pt x="6381" y="1311"/>
                </a:cubicBezTo>
                <a:cubicBezTo>
                  <a:pt x="6381" y="1078"/>
                  <a:pt x="6381" y="1078"/>
                  <a:pt x="6381" y="1078"/>
                </a:cubicBezTo>
                <a:cubicBezTo>
                  <a:pt x="6322" y="1065"/>
                  <a:pt x="6322" y="1065"/>
                  <a:pt x="6322" y="1065"/>
                </a:cubicBezTo>
                <a:cubicBezTo>
                  <a:pt x="6297" y="1065"/>
                  <a:pt x="6297" y="1065"/>
                  <a:pt x="6297" y="1065"/>
                </a:cubicBezTo>
                <a:cubicBezTo>
                  <a:pt x="6297" y="1080"/>
                  <a:pt x="6297" y="1080"/>
                  <a:pt x="6297" y="1080"/>
                </a:cubicBezTo>
                <a:cubicBezTo>
                  <a:pt x="6280" y="1080"/>
                  <a:pt x="6280" y="1080"/>
                  <a:pt x="6280" y="1080"/>
                </a:cubicBezTo>
                <a:cubicBezTo>
                  <a:pt x="6280" y="1135"/>
                  <a:pt x="6280" y="1135"/>
                  <a:pt x="6280" y="1135"/>
                </a:cubicBezTo>
                <a:cubicBezTo>
                  <a:pt x="6264" y="1135"/>
                  <a:pt x="6264" y="1135"/>
                  <a:pt x="6264" y="1135"/>
                </a:cubicBezTo>
                <a:cubicBezTo>
                  <a:pt x="6264" y="1207"/>
                  <a:pt x="6264" y="1207"/>
                  <a:pt x="6264" y="1207"/>
                </a:cubicBezTo>
                <a:cubicBezTo>
                  <a:pt x="6242" y="1207"/>
                  <a:pt x="6242" y="1207"/>
                  <a:pt x="6242" y="1207"/>
                </a:cubicBezTo>
                <a:cubicBezTo>
                  <a:pt x="6242" y="1181"/>
                  <a:pt x="6242" y="1181"/>
                  <a:pt x="6242" y="1181"/>
                </a:cubicBezTo>
                <a:cubicBezTo>
                  <a:pt x="6214" y="1181"/>
                  <a:pt x="6214" y="1181"/>
                  <a:pt x="6214" y="1181"/>
                </a:cubicBezTo>
                <a:cubicBezTo>
                  <a:pt x="6214" y="1098"/>
                  <a:pt x="6214" y="1098"/>
                  <a:pt x="6214" y="1098"/>
                </a:cubicBezTo>
                <a:cubicBezTo>
                  <a:pt x="6196" y="1098"/>
                  <a:pt x="6196" y="1098"/>
                  <a:pt x="6196" y="1098"/>
                </a:cubicBezTo>
                <a:cubicBezTo>
                  <a:pt x="6196" y="1048"/>
                  <a:pt x="6196" y="1048"/>
                  <a:pt x="6196" y="1048"/>
                </a:cubicBezTo>
                <a:cubicBezTo>
                  <a:pt x="6114" y="1039"/>
                  <a:pt x="6114" y="1039"/>
                  <a:pt x="6114" y="1039"/>
                </a:cubicBezTo>
                <a:cubicBezTo>
                  <a:pt x="6114" y="1024"/>
                  <a:pt x="6114" y="1024"/>
                  <a:pt x="6114" y="1024"/>
                </a:cubicBezTo>
                <a:cubicBezTo>
                  <a:pt x="5961" y="1014"/>
                  <a:pt x="5961" y="1014"/>
                  <a:pt x="5961" y="1014"/>
                </a:cubicBezTo>
                <a:cubicBezTo>
                  <a:pt x="5961" y="823"/>
                  <a:pt x="5961" y="823"/>
                  <a:pt x="5961" y="823"/>
                </a:cubicBezTo>
                <a:cubicBezTo>
                  <a:pt x="5826" y="790"/>
                  <a:pt x="5826" y="790"/>
                  <a:pt x="5826" y="790"/>
                </a:cubicBezTo>
                <a:cubicBezTo>
                  <a:pt x="5688" y="818"/>
                  <a:pt x="5688" y="818"/>
                  <a:pt x="5688" y="818"/>
                </a:cubicBezTo>
                <a:cubicBezTo>
                  <a:pt x="5688" y="1359"/>
                  <a:pt x="5688" y="1359"/>
                  <a:pt x="5688" y="1359"/>
                </a:cubicBezTo>
                <a:cubicBezTo>
                  <a:pt x="5605" y="1359"/>
                  <a:pt x="5605" y="1359"/>
                  <a:pt x="5605" y="1359"/>
                </a:cubicBezTo>
                <a:cubicBezTo>
                  <a:pt x="5605" y="451"/>
                  <a:pt x="5605" y="451"/>
                  <a:pt x="5605" y="451"/>
                </a:cubicBezTo>
                <a:cubicBezTo>
                  <a:pt x="5468" y="487"/>
                  <a:pt x="5468" y="487"/>
                  <a:pt x="5468" y="487"/>
                </a:cubicBezTo>
                <a:cubicBezTo>
                  <a:pt x="5468" y="1274"/>
                  <a:pt x="5468" y="1274"/>
                  <a:pt x="5468" y="1274"/>
                </a:cubicBezTo>
                <a:cubicBezTo>
                  <a:pt x="5414" y="1274"/>
                  <a:pt x="5414" y="1274"/>
                  <a:pt x="5414" y="1274"/>
                </a:cubicBezTo>
                <a:cubicBezTo>
                  <a:pt x="5414" y="683"/>
                  <a:pt x="5414" y="683"/>
                  <a:pt x="5414" y="683"/>
                </a:cubicBezTo>
                <a:cubicBezTo>
                  <a:pt x="5404" y="683"/>
                  <a:pt x="5404" y="683"/>
                  <a:pt x="5404" y="683"/>
                </a:cubicBezTo>
                <a:cubicBezTo>
                  <a:pt x="5404" y="674"/>
                  <a:pt x="5404" y="674"/>
                  <a:pt x="5404" y="674"/>
                </a:cubicBezTo>
                <a:cubicBezTo>
                  <a:pt x="5396" y="674"/>
                  <a:pt x="5396" y="674"/>
                  <a:pt x="5396" y="674"/>
                </a:cubicBezTo>
                <a:cubicBezTo>
                  <a:pt x="5396" y="655"/>
                  <a:pt x="5396" y="655"/>
                  <a:pt x="5396" y="655"/>
                </a:cubicBezTo>
                <a:cubicBezTo>
                  <a:pt x="5384" y="655"/>
                  <a:pt x="5384" y="655"/>
                  <a:pt x="5384" y="655"/>
                </a:cubicBezTo>
                <a:cubicBezTo>
                  <a:pt x="5384" y="634"/>
                  <a:pt x="5384" y="634"/>
                  <a:pt x="5384" y="634"/>
                </a:cubicBezTo>
                <a:cubicBezTo>
                  <a:pt x="5367" y="634"/>
                  <a:pt x="5367" y="634"/>
                  <a:pt x="5367" y="634"/>
                </a:cubicBezTo>
                <a:cubicBezTo>
                  <a:pt x="5367" y="615"/>
                  <a:pt x="5367" y="615"/>
                  <a:pt x="5367" y="615"/>
                </a:cubicBezTo>
                <a:cubicBezTo>
                  <a:pt x="5360" y="615"/>
                  <a:pt x="5360" y="615"/>
                  <a:pt x="5360" y="615"/>
                </a:cubicBezTo>
                <a:cubicBezTo>
                  <a:pt x="5360" y="593"/>
                  <a:pt x="5360" y="593"/>
                  <a:pt x="5360" y="593"/>
                </a:cubicBezTo>
                <a:cubicBezTo>
                  <a:pt x="5353" y="532"/>
                  <a:pt x="5353" y="532"/>
                  <a:pt x="5353" y="532"/>
                </a:cubicBezTo>
                <a:cubicBezTo>
                  <a:pt x="5346" y="593"/>
                  <a:pt x="5346" y="593"/>
                  <a:pt x="5346" y="593"/>
                </a:cubicBezTo>
                <a:cubicBezTo>
                  <a:pt x="5346" y="615"/>
                  <a:pt x="5346" y="615"/>
                  <a:pt x="5346" y="615"/>
                </a:cubicBezTo>
                <a:cubicBezTo>
                  <a:pt x="5339" y="615"/>
                  <a:pt x="5339" y="615"/>
                  <a:pt x="5339" y="615"/>
                </a:cubicBezTo>
                <a:cubicBezTo>
                  <a:pt x="5339" y="634"/>
                  <a:pt x="5339" y="634"/>
                  <a:pt x="5339" y="634"/>
                </a:cubicBezTo>
                <a:cubicBezTo>
                  <a:pt x="5322" y="634"/>
                  <a:pt x="5322" y="634"/>
                  <a:pt x="5322" y="634"/>
                </a:cubicBezTo>
                <a:cubicBezTo>
                  <a:pt x="5322" y="655"/>
                  <a:pt x="5322" y="655"/>
                  <a:pt x="5322" y="655"/>
                </a:cubicBezTo>
                <a:cubicBezTo>
                  <a:pt x="5310" y="655"/>
                  <a:pt x="5310" y="655"/>
                  <a:pt x="5310" y="655"/>
                </a:cubicBezTo>
                <a:cubicBezTo>
                  <a:pt x="5310" y="674"/>
                  <a:pt x="5310" y="674"/>
                  <a:pt x="5310" y="674"/>
                </a:cubicBezTo>
                <a:cubicBezTo>
                  <a:pt x="5302" y="674"/>
                  <a:pt x="5302" y="674"/>
                  <a:pt x="5302" y="674"/>
                </a:cubicBezTo>
                <a:cubicBezTo>
                  <a:pt x="5302" y="683"/>
                  <a:pt x="5302" y="683"/>
                  <a:pt x="5302" y="683"/>
                </a:cubicBezTo>
                <a:cubicBezTo>
                  <a:pt x="5292" y="683"/>
                  <a:pt x="5292" y="683"/>
                  <a:pt x="5292" y="683"/>
                </a:cubicBezTo>
                <a:cubicBezTo>
                  <a:pt x="5292" y="1274"/>
                  <a:pt x="5292" y="1274"/>
                  <a:pt x="5292" y="1274"/>
                </a:cubicBezTo>
                <a:cubicBezTo>
                  <a:pt x="5260" y="1274"/>
                  <a:pt x="5260" y="1274"/>
                  <a:pt x="5260" y="1274"/>
                </a:cubicBezTo>
                <a:cubicBezTo>
                  <a:pt x="5260" y="792"/>
                  <a:pt x="5260" y="792"/>
                  <a:pt x="5260" y="792"/>
                </a:cubicBezTo>
                <a:cubicBezTo>
                  <a:pt x="5098" y="792"/>
                  <a:pt x="5098" y="792"/>
                  <a:pt x="5098" y="792"/>
                </a:cubicBezTo>
                <a:cubicBezTo>
                  <a:pt x="5073" y="817"/>
                  <a:pt x="5073" y="817"/>
                  <a:pt x="5073" y="817"/>
                </a:cubicBezTo>
                <a:cubicBezTo>
                  <a:pt x="5073" y="1219"/>
                  <a:pt x="5073" y="1219"/>
                  <a:pt x="5073" y="1219"/>
                </a:cubicBezTo>
                <a:cubicBezTo>
                  <a:pt x="5044" y="1219"/>
                  <a:pt x="5044" y="1219"/>
                  <a:pt x="5044" y="1219"/>
                </a:cubicBezTo>
                <a:cubicBezTo>
                  <a:pt x="5031" y="1237"/>
                  <a:pt x="5031" y="1237"/>
                  <a:pt x="5031" y="1237"/>
                </a:cubicBezTo>
                <a:cubicBezTo>
                  <a:pt x="5031" y="1419"/>
                  <a:pt x="5031" y="1419"/>
                  <a:pt x="5031" y="1419"/>
                </a:cubicBezTo>
                <a:cubicBezTo>
                  <a:pt x="5007" y="1419"/>
                  <a:pt x="5007" y="1419"/>
                  <a:pt x="5007" y="1419"/>
                </a:cubicBezTo>
                <a:cubicBezTo>
                  <a:pt x="5007" y="1089"/>
                  <a:pt x="5007" y="1089"/>
                  <a:pt x="5007" y="1089"/>
                </a:cubicBezTo>
                <a:cubicBezTo>
                  <a:pt x="4993" y="1089"/>
                  <a:pt x="4993" y="1089"/>
                  <a:pt x="4993" y="1089"/>
                </a:cubicBezTo>
                <a:cubicBezTo>
                  <a:pt x="4993" y="1050"/>
                  <a:pt x="4993" y="1050"/>
                  <a:pt x="4993" y="1050"/>
                </a:cubicBezTo>
                <a:cubicBezTo>
                  <a:pt x="4981" y="1050"/>
                  <a:pt x="4981" y="1050"/>
                  <a:pt x="4981" y="1050"/>
                </a:cubicBezTo>
                <a:cubicBezTo>
                  <a:pt x="4981" y="1026"/>
                  <a:pt x="4981" y="1026"/>
                  <a:pt x="4981" y="1026"/>
                </a:cubicBezTo>
                <a:cubicBezTo>
                  <a:pt x="4959" y="1026"/>
                  <a:pt x="4959" y="1026"/>
                  <a:pt x="4959" y="1026"/>
                </a:cubicBezTo>
                <a:cubicBezTo>
                  <a:pt x="4945" y="1016"/>
                  <a:pt x="4945" y="1016"/>
                  <a:pt x="4945" y="1016"/>
                </a:cubicBezTo>
                <a:cubicBezTo>
                  <a:pt x="4945" y="887"/>
                  <a:pt x="4945" y="887"/>
                  <a:pt x="4945" y="887"/>
                </a:cubicBezTo>
                <a:cubicBezTo>
                  <a:pt x="4841" y="919"/>
                  <a:pt x="4841" y="919"/>
                  <a:pt x="4841" y="919"/>
                </a:cubicBezTo>
                <a:cubicBezTo>
                  <a:pt x="4819" y="902"/>
                  <a:pt x="4819" y="902"/>
                  <a:pt x="4819" y="902"/>
                </a:cubicBezTo>
                <a:cubicBezTo>
                  <a:pt x="4819" y="685"/>
                  <a:pt x="4819" y="685"/>
                  <a:pt x="4819" y="685"/>
                </a:cubicBezTo>
                <a:cubicBezTo>
                  <a:pt x="4750" y="668"/>
                  <a:pt x="4750" y="668"/>
                  <a:pt x="4750" y="668"/>
                </a:cubicBezTo>
                <a:cubicBezTo>
                  <a:pt x="4616" y="723"/>
                  <a:pt x="4616" y="723"/>
                  <a:pt x="4616" y="723"/>
                </a:cubicBezTo>
                <a:cubicBezTo>
                  <a:pt x="4616" y="734"/>
                  <a:pt x="4616" y="734"/>
                  <a:pt x="4616" y="734"/>
                </a:cubicBezTo>
                <a:cubicBezTo>
                  <a:pt x="4593" y="720"/>
                  <a:pt x="4593" y="720"/>
                  <a:pt x="4593" y="720"/>
                </a:cubicBezTo>
                <a:cubicBezTo>
                  <a:pt x="4574" y="720"/>
                  <a:pt x="4574" y="720"/>
                  <a:pt x="4574" y="720"/>
                </a:cubicBezTo>
                <a:cubicBezTo>
                  <a:pt x="4574" y="739"/>
                  <a:pt x="4574" y="739"/>
                  <a:pt x="4574" y="739"/>
                </a:cubicBezTo>
                <a:cubicBezTo>
                  <a:pt x="4551" y="739"/>
                  <a:pt x="4551" y="739"/>
                  <a:pt x="4551" y="739"/>
                </a:cubicBezTo>
                <a:cubicBezTo>
                  <a:pt x="4551" y="807"/>
                  <a:pt x="4551" y="807"/>
                  <a:pt x="4551" y="807"/>
                </a:cubicBezTo>
                <a:cubicBezTo>
                  <a:pt x="4540" y="807"/>
                  <a:pt x="4540" y="807"/>
                  <a:pt x="4540" y="807"/>
                </a:cubicBezTo>
                <a:cubicBezTo>
                  <a:pt x="4540" y="1250"/>
                  <a:pt x="4540" y="1250"/>
                  <a:pt x="4540" y="1250"/>
                </a:cubicBezTo>
                <a:cubicBezTo>
                  <a:pt x="4523" y="1250"/>
                  <a:pt x="4523" y="1250"/>
                  <a:pt x="4523" y="1250"/>
                </a:cubicBezTo>
                <a:cubicBezTo>
                  <a:pt x="4516" y="1237"/>
                  <a:pt x="4516" y="1237"/>
                  <a:pt x="4516" y="1237"/>
                </a:cubicBezTo>
                <a:cubicBezTo>
                  <a:pt x="4516" y="1205"/>
                  <a:pt x="4516" y="1205"/>
                  <a:pt x="4516" y="1205"/>
                </a:cubicBezTo>
                <a:cubicBezTo>
                  <a:pt x="4499" y="1205"/>
                  <a:pt x="4499" y="1205"/>
                  <a:pt x="4499" y="1205"/>
                </a:cubicBezTo>
                <a:cubicBezTo>
                  <a:pt x="4499" y="1238"/>
                  <a:pt x="4499" y="1238"/>
                  <a:pt x="4499" y="1238"/>
                </a:cubicBezTo>
                <a:cubicBezTo>
                  <a:pt x="4495" y="1234"/>
                  <a:pt x="4495" y="1234"/>
                  <a:pt x="4495" y="1234"/>
                </a:cubicBezTo>
                <a:cubicBezTo>
                  <a:pt x="4495" y="1245"/>
                  <a:pt x="4495" y="1245"/>
                  <a:pt x="4495" y="1245"/>
                </a:cubicBezTo>
                <a:cubicBezTo>
                  <a:pt x="4482" y="1245"/>
                  <a:pt x="4482" y="1245"/>
                  <a:pt x="4482" y="1245"/>
                </a:cubicBezTo>
                <a:cubicBezTo>
                  <a:pt x="4482" y="1255"/>
                  <a:pt x="4482" y="1255"/>
                  <a:pt x="4482" y="1255"/>
                </a:cubicBezTo>
                <a:cubicBezTo>
                  <a:pt x="4474" y="1255"/>
                  <a:pt x="4474" y="1255"/>
                  <a:pt x="4474" y="1255"/>
                </a:cubicBezTo>
                <a:cubicBezTo>
                  <a:pt x="4474" y="1263"/>
                  <a:pt x="4474" y="1263"/>
                  <a:pt x="4474" y="1263"/>
                </a:cubicBezTo>
                <a:cubicBezTo>
                  <a:pt x="4452" y="1263"/>
                  <a:pt x="4452" y="1263"/>
                  <a:pt x="4452" y="1263"/>
                </a:cubicBezTo>
                <a:cubicBezTo>
                  <a:pt x="4452" y="1251"/>
                  <a:pt x="4452" y="1251"/>
                  <a:pt x="4452" y="1251"/>
                </a:cubicBezTo>
                <a:cubicBezTo>
                  <a:pt x="4468" y="1248"/>
                  <a:pt x="4468" y="1248"/>
                  <a:pt x="4468" y="1248"/>
                </a:cubicBezTo>
                <a:cubicBezTo>
                  <a:pt x="4468" y="1242"/>
                  <a:pt x="4468" y="1242"/>
                  <a:pt x="4468" y="1242"/>
                </a:cubicBezTo>
                <a:cubicBezTo>
                  <a:pt x="4407" y="1242"/>
                  <a:pt x="4407" y="1242"/>
                  <a:pt x="4407" y="1242"/>
                </a:cubicBezTo>
                <a:cubicBezTo>
                  <a:pt x="4409" y="1247"/>
                  <a:pt x="4409" y="1247"/>
                  <a:pt x="4409" y="1247"/>
                </a:cubicBezTo>
                <a:cubicBezTo>
                  <a:pt x="4421" y="1249"/>
                  <a:pt x="4421" y="1249"/>
                  <a:pt x="4421" y="1249"/>
                </a:cubicBezTo>
                <a:cubicBezTo>
                  <a:pt x="4421" y="1260"/>
                  <a:pt x="4421" y="1260"/>
                  <a:pt x="4421" y="1260"/>
                </a:cubicBezTo>
                <a:cubicBezTo>
                  <a:pt x="4398" y="1265"/>
                  <a:pt x="4398" y="1265"/>
                  <a:pt x="4398" y="1265"/>
                </a:cubicBezTo>
                <a:cubicBezTo>
                  <a:pt x="4369" y="1201"/>
                  <a:pt x="4369" y="1201"/>
                  <a:pt x="4369" y="1201"/>
                </a:cubicBezTo>
                <a:cubicBezTo>
                  <a:pt x="4369" y="1161"/>
                  <a:pt x="4369" y="1161"/>
                  <a:pt x="4369" y="1161"/>
                </a:cubicBezTo>
                <a:cubicBezTo>
                  <a:pt x="4369" y="948"/>
                  <a:pt x="4369" y="948"/>
                  <a:pt x="4369" y="948"/>
                </a:cubicBezTo>
                <a:cubicBezTo>
                  <a:pt x="4369" y="948"/>
                  <a:pt x="4379" y="944"/>
                  <a:pt x="4379" y="932"/>
                </a:cubicBezTo>
                <a:cubicBezTo>
                  <a:pt x="4379" y="920"/>
                  <a:pt x="4346" y="917"/>
                  <a:pt x="4333" y="917"/>
                </a:cubicBezTo>
                <a:cubicBezTo>
                  <a:pt x="4320" y="917"/>
                  <a:pt x="4287" y="920"/>
                  <a:pt x="4287" y="932"/>
                </a:cubicBezTo>
                <a:cubicBezTo>
                  <a:pt x="4287" y="944"/>
                  <a:pt x="4297" y="948"/>
                  <a:pt x="4297" y="948"/>
                </a:cubicBezTo>
                <a:cubicBezTo>
                  <a:pt x="4297" y="1161"/>
                  <a:pt x="4297" y="1161"/>
                  <a:pt x="4297" y="1161"/>
                </a:cubicBezTo>
                <a:cubicBezTo>
                  <a:pt x="4286" y="1161"/>
                  <a:pt x="4286" y="1161"/>
                  <a:pt x="4286" y="1161"/>
                </a:cubicBezTo>
                <a:cubicBezTo>
                  <a:pt x="4286" y="1131"/>
                  <a:pt x="4286" y="1131"/>
                  <a:pt x="4286" y="1131"/>
                </a:cubicBezTo>
                <a:cubicBezTo>
                  <a:pt x="4238" y="1091"/>
                  <a:pt x="4238" y="1091"/>
                  <a:pt x="4238" y="1091"/>
                </a:cubicBezTo>
                <a:cubicBezTo>
                  <a:pt x="4238" y="974"/>
                  <a:pt x="4238" y="974"/>
                  <a:pt x="4238" y="974"/>
                </a:cubicBezTo>
                <a:cubicBezTo>
                  <a:pt x="4223" y="974"/>
                  <a:pt x="4223" y="974"/>
                  <a:pt x="4223" y="974"/>
                </a:cubicBezTo>
                <a:cubicBezTo>
                  <a:pt x="4166" y="1010"/>
                  <a:pt x="4166" y="1010"/>
                  <a:pt x="4166" y="1010"/>
                </a:cubicBezTo>
                <a:cubicBezTo>
                  <a:pt x="4166" y="995"/>
                  <a:pt x="4166" y="995"/>
                  <a:pt x="4166" y="995"/>
                </a:cubicBezTo>
                <a:cubicBezTo>
                  <a:pt x="4087" y="995"/>
                  <a:pt x="4087" y="995"/>
                  <a:pt x="4087" y="995"/>
                </a:cubicBezTo>
                <a:cubicBezTo>
                  <a:pt x="4087" y="1012"/>
                  <a:pt x="4087" y="1012"/>
                  <a:pt x="4087" y="1012"/>
                </a:cubicBezTo>
                <a:cubicBezTo>
                  <a:pt x="4069" y="1012"/>
                  <a:pt x="4069" y="1012"/>
                  <a:pt x="4069" y="1012"/>
                </a:cubicBezTo>
                <a:cubicBezTo>
                  <a:pt x="4069" y="1130"/>
                  <a:pt x="4069" y="1130"/>
                  <a:pt x="4069" y="1130"/>
                </a:cubicBezTo>
                <a:cubicBezTo>
                  <a:pt x="4046" y="1117"/>
                  <a:pt x="4046" y="1117"/>
                  <a:pt x="4046" y="1117"/>
                </a:cubicBezTo>
                <a:cubicBezTo>
                  <a:pt x="4046" y="1088"/>
                  <a:pt x="4046" y="1088"/>
                  <a:pt x="4046" y="1088"/>
                </a:cubicBezTo>
                <a:cubicBezTo>
                  <a:pt x="4039" y="1088"/>
                  <a:pt x="4039" y="1088"/>
                  <a:pt x="4039" y="1088"/>
                </a:cubicBezTo>
                <a:cubicBezTo>
                  <a:pt x="4039" y="1118"/>
                  <a:pt x="4039" y="1118"/>
                  <a:pt x="4039" y="1118"/>
                </a:cubicBezTo>
                <a:cubicBezTo>
                  <a:pt x="4032" y="1118"/>
                  <a:pt x="4032" y="1118"/>
                  <a:pt x="4032" y="1118"/>
                </a:cubicBezTo>
                <a:cubicBezTo>
                  <a:pt x="4032" y="1061"/>
                  <a:pt x="4032" y="1061"/>
                  <a:pt x="4032" y="1061"/>
                </a:cubicBezTo>
                <a:cubicBezTo>
                  <a:pt x="3989" y="1061"/>
                  <a:pt x="3989" y="1061"/>
                  <a:pt x="3989" y="1061"/>
                </a:cubicBezTo>
                <a:cubicBezTo>
                  <a:pt x="3989" y="1052"/>
                  <a:pt x="3984" y="1018"/>
                  <a:pt x="3943" y="995"/>
                </a:cubicBezTo>
                <a:cubicBezTo>
                  <a:pt x="3943" y="975"/>
                  <a:pt x="3943" y="975"/>
                  <a:pt x="3943" y="975"/>
                </a:cubicBezTo>
                <a:cubicBezTo>
                  <a:pt x="3933" y="975"/>
                  <a:pt x="3933" y="975"/>
                  <a:pt x="3933" y="975"/>
                </a:cubicBezTo>
                <a:cubicBezTo>
                  <a:pt x="3923" y="975"/>
                  <a:pt x="3923" y="975"/>
                  <a:pt x="3923" y="975"/>
                </a:cubicBezTo>
                <a:cubicBezTo>
                  <a:pt x="3923" y="995"/>
                  <a:pt x="3923" y="995"/>
                  <a:pt x="3923" y="995"/>
                </a:cubicBezTo>
                <a:cubicBezTo>
                  <a:pt x="3882" y="1018"/>
                  <a:pt x="3877" y="1052"/>
                  <a:pt x="3877" y="1061"/>
                </a:cubicBezTo>
                <a:cubicBezTo>
                  <a:pt x="3877" y="1070"/>
                  <a:pt x="3885" y="1078"/>
                  <a:pt x="3885" y="1078"/>
                </a:cubicBezTo>
                <a:cubicBezTo>
                  <a:pt x="3859" y="1078"/>
                  <a:pt x="3859" y="1078"/>
                  <a:pt x="3859" y="1078"/>
                </a:cubicBezTo>
                <a:cubicBezTo>
                  <a:pt x="3846" y="1078"/>
                  <a:pt x="3846" y="1078"/>
                  <a:pt x="3846" y="1078"/>
                </a:cubicBezTo>
                <a:cubicBezTo>
                  <a:pt x="3809" y="1051"/>
                  <a:pt x="3809" y="1051"/>
                  <a:pt x="3809" y="1051"/>
                </a:cubicBezTo>
                <a:cubicBezTo>
                  <a:pt x="3781" y="1070"/>
                  <a:pt x="3781" y="1070"/>
                  <a:pt x="3781" y="1070"/>
                </a:cubicBezTo>
                <a:cubicBezTo>
                  <a:pt x="3770" y="1080"/>
                  <a:pt x="3770" y="1080"/>
                  <a:pt x="3770" y="1080"/>
                </a:cubicBezTo>
                <a:cubicBezTo>
                  <a:pt x="3742" y="1080"/>
                  <a:pt x="3742" y="1080"/>
                  <a:pt x="3742" y="1080"/>
                </a:cubicBezTo>
                <a:cubicBezTo>
                  <a:pt x="3742" y="1095"/>
                  <a:pt x="3742" y="1095"/>
                  <a:pt x="3742" y="1095"/>
                </a:cubicBezTo>
                <a:cubicBezTo>
                  <a:pt x="3759" y="1095"/>
                  <a:pt x="3763" y="1109"/>
                  <a:pt x="3763" y="1109"/>
                </a:cubicBezTo>
                <a:cubicBezTo>
                  <a:pt x="3763" y="1133"/>
                  <a:pt x="3763" y="1133"/>
                  <a:pt x="3763" y="1133"/>
                </a:cubicBezTo>
                <a:cubicBezTo>
                  <a:pt x="3734" y="1133"/>
                  <a:pt x="3734" y="1133"/>
                  <a:pt x="3734" y="1133"/>
                </a:cubicBezTo>
                <a:cubicBezTo>
                  <a:pt x="3734" y="1123"/>
                  <a:pt x="3734" y="1123"/>
                  <a:pt x="3734" y="1123"/>
                </a:cubicBezTo>
                <a:cubicBezTo>
                  <a:pt x="3673" y="1123"/>
                  <a:pt x="3673" y="1123"/>
                  <a:pt x="3673" y="1123"/>
                </a:cubicBezTo>
                <a:cubicBezTo>
                  <a:pt x="3673" y="1147"/>
                  <a:pt x="3673" y="1147"/>
                  <a:pt x="3673" y="1147"/>
                </a:cubicBezTo>
                <a:cubicBezTo>
                  <a:pt x="3635" y="1147"/>
                  <a:pt x="3635" y="1147"/>
                  <a:pt x="3635" y="1147"/>
                </a:cubicBezTo>
                <a:cubicBezTo>
                  <a:pt x="3635" y="1405"/>
                  <a:pt x="3635" y="1405"/>
                  <a:pt x="3635" y="1405"/>
                </a:cubicBezTo>
                <a:cubicBezTo>
                  <a:pt x="3585" y="1405"/>
                  <a:pt x="3585" y="1405"/>
                  <a:pt x="3585" y="1405"/>
                </a:cubicBezTo>
                <a:cubicBezTo>
                  <a:pt x="3585" y="1415"/>
                  <a:pt x="3585" y="1415"/>
                  <a:pt x="3585" y="1415"/>
                </a:cubicBezTo>
                <a:cubicBezTo>
                  <a:pt x="3576" y="1415"/>
                  <a:pt x="3576" y="1415"/>
                  <a:pt x="3576" y="1415"/>
                </a:cubicBezTo>
                <a:cubicBezTo>
                  <a:pt x="3576" y="1437"/>
                  <a:pt x="3576" y="1437"/>
                  <a:pt x="3576" y="1437"/>
                </a:cubicBezTo>
                <a:cubicBezTo>
                  <a:pt x="3565" y="1437"/>
                  <a:pt x="3565" y="1437"/>
                  <a:pt x="3565" y="1437"/>
                </a:cubicBezTo>
                <a:cubicBezTo>
                  <a:pt x="3565" y="1403"/>
                  <a:pt x="3565" y="1403"/>
                  <a:pt x="3565" y="1403"/>
                </a:cubicBezTo>
                <a:cubicBezTo>
                  <a:pt x="3528" y="1403"/>
                  <a:pt x="3528" y="1403"/>
                  <a:pt x="3528" y="1403"/>
                </a:cubicBezTo>
                <a:cubicBezTo>
                  <a:pt x="3528" y="1259"/>
                  <a:pt x="3528" y="1259"/>
                  <a:pt x="3528" y="1259"/>
                </a:cubicBezTo>
                <a:cubicBezTo>
                  <a:pt x="3478" y="1259"/>
                  <a:pt x="3478" y="1259"/>
                  <a:pt x="3478" y="1259"/>
                </a:cubicBezTo>
                <a:cubicBezTo>
                  <a:pt x="3478" y="1245"/>
                  <a:pt x="3478" y="1245"/>
                  <a:pt x="3478" y="1245"/>
                </a:cubicBezTo>
                <a:cubicBezTo>
                  <a:pt x="3463" y="1245"/>
                  <a:pt x="3463" y="1245"/>
                  <a:pt x="3463" y="1245"/>
                </a:cubicBezTo>
                <a:cubicBezTo>
                  <a:pt x="3463" y="1255"/>
                  <a:pt x="3463" y="1255"/>
                  <a:pt x="3463" y="1255"/>
                </a:cubicBezTo>
                <a:cubicBezTo>
                  <a:pt x="3455" y="1255"/>
                  <a:pt x="3455" y="1255"/>
                  <a:pt x="3455" y="1255"/>
                </a:cubicBezTo>
                <a:cubicBezTo>
                  <a:pt x="3456" y="1251"/>
                  <a:pt x="3456" y="1248"/>
                  <a:pt x="3456" y="1245"/>
                </a:cubicBezTo>
                <a:cubicBezTo>
                  <a:pt x="3456" y="1211"/>
                  <a:pt x="3436" y="1182"/>
                  <a:pt x="3407" y="1168"/>
                </a:cubicBezTo>
                <a:cubicBezTo>
                  <a:pt x="3407" y="700"/>
                  <a:pt x="3407" y="700"/>
                  <a:pt x="3407" y="700"/>
                </a:cubicBezTo>
                <a:cubicBezTo>
                  <a:pt x="3431" y="687"/>
                  <a:pt x="3447" y="662"/>
                  <a:pt x="3447" y="634"/>
                </a:cubicBezTo>
                <a:cubicBezTo>
                  <a:pt x="3447" y="597"/>
                  <a:pt x="3421" y="567"/>
                  <a:pt x="3387" y="560"/>
                </a:cubicBezTo>
                <a:cubicBezTo>
                  <a:pt x="3383" y="429"/>
                  <a:pt x="3383" y="429"/>
                  <a:pt x="3383" y="429"/>
                </a:cubicBezTo>
                <a:cubicBezTo>
                  <a:pt x="3391" y="425"/>
                  <a:pt x="3397" y="417"/>
                  <a:pt x="3397" y="407"/>
                </a:cubicBezTo>
                <a:cubicBezTo>
                  <a:pt x="3397" y="400"/>
                  <a:pt x="3394" y="393"/>
                  <a:pt x="3390" y="389"/>
                </a:cubicBezTo>
                <a:cubicBezTo>
                  <a:pt x="3390" y="372"/>
                  <a:pt x="3390" y="372"/>
                  <a:pt x="3390" y="372"/>
                </a:cubicBezTo>
                <a:cubicBezTo>
                  <a:pt x="3382" y="372"/>
                  <a:pt x="3382" y="372"/>
                  <a:pt x="3382" y="372"/>
                </a:cubicBezTo>
                <a:cubicBezTo>
                  <a:pt x="3382" y="269"/>
                  <a:pt x="3382" y="269"/>
                  <a:pt x="3382" y="269"/>
                </a:cubicBezTo>
                <a:cubicBezTo>
                  <a:pt x="3377" y="269"/>
                  <a:pt x="3377" y="269"/>
                  <a:pt x="3377" y="269"/>
                </a:cubicBezTo>
                <a:cubicBezTo>
                  <a:pt x="3377" y="187"/>
                  <a:pt x="3377" y="187"/>
                  <a:pt x="3377" y="187"/>
                </a:cubicBezTo>
                <a:cubicBezTo>
                  <a:pt x="3377" y="187"/>
                  <a:pt x="3385" y="187"/>
                  <a:pt x="3385" y="177"/>
                </a:cubicBezTo>
                <a:cubicBezTo>
                  <a:pt x="3385" y="167"/>
                  <a:pt x="3377" y="170"/>
                  <a:pt x="3377" y="170"/>
                </a:cubicBezTo>
                <a:cubicBezTo>
                  <a:pt x="3372" y="0"/>
                  <a:pt x="3372" y="0"/>
                  <a:pt x="3372" y="0"/>
                </a:cubicBezTo>
                <a:cubicBezTo>
                  <a:pt x="3367" y="170"/>
                  <a:pt x="3367" y="170"/>
                  <a:pt x="3367" y="170"/>
                </a:cubicBezTo>
                <a:cubicBezTo>
                  <a:pt x="3367" y="170"/>
                  <a:pt x="3359" y="167"/>
                  <a:pt x="3359" y="177"/>
                </a:cubicBezTo>
                <a:cubicBezTo>
                  <a:pt x="3359" y="187"/>
                  <a:pt x="3367" y="187"/>
                  <a:pt x="3367" y="187"/>
                </a:cubicBezTo>
                <a:cubicBezTo>
                  <a:pt x="3367" y="269"/>
                  <a:pt x="3367" y="269"/>
                  <a:pt x="3367" y="269"/>
                </a:cubicBezTo>
                <a:cubicBezTo>
                  <a:pt x="3362" y="269"/>
                  <a:pt x="3362" y="269"/>
                  <a:pt x="3362" y="269"/>
                </a:cubicBezTo>
                <a:cubicBezTo>
                  <a:pt x="3362" y="372"/>
                  <a:pt x="3362" y="372"/>
                  <a:pt x="3362" y="372"/>
                </a:cubicBezTo>
                <a:cubicBezTo>
                  <a:pt x="3354" y="372"/>
                  <a:pt x="3354" y="372"/>
                  <a:pt x="3354" y="372"/>
                </a:cubicBezTo>
                <a:cubicBezTo>
                  <a:pt x="3354" y="389"/>
                  <a:pt x="3354" y="389"/>
                  <a:pt x="3354" y="389"/>
                </a:cubicBezTo>
                <a:cubicBezTo>
                  <a:pt x="3350" y="393"/>
                  <a:pt x="3347" y="400"/>
                  <a:pt x="3347" y="407"/>
                </a:cubicBezTo>
                <a:cubicBezTo>
                  <a:pt x="3347" y="417"/>
                  <a:pt x="3353" y="425"/>
                  <a:pt x="3361" y="429"/>
                </a:cubicBezTo>
                <a:cubicBezTo>
                  <a:pt x="3357" y="560"/>
                  <a:pt x="3357" y="560"/>
                  <a:pt x="3357" y="560"/>
                </a:cubicBezTo>
                <a:cubicBezTo>
                  <a:pt x="3323" y="567"/>
                  <a:pt x="3297" y="597"/>
                  <a:pt x="3297" y="634"/>
                </a:cubicBezTo>
                <a:cubicBezTo>
                  <a:pt x="3297" y="659"/>
                  <a:pt x="3310" y="681"/>
                  <a:pt x="3329" y="695"/>
                </a:cubicBezTo>
                <a:cubicBezTo>
                  <a:pt x="3329" y="1173"/>
                  <a:pt x="3329" y="1173"/>
                  <a:pt x="3329" y="1173"/>
                </a:cubicBezTo>
                <a:cubicBezTo>
                  <a:pt x="3304" y="1187"/>
                  <a:pt x="3288" y="1214"/>
                  <a:pt x="3288" y="1245"/>
                </a:cubicBezTo>
                <a:cubicBezTo>
                  <a:pt x="3288" y="1275"/>
                  <a:pt x="3304" y="1302"/>
                  <a:pt x="3329" y="1317"/>
                </a:cubicBezTo>
                <a:cubicBezTo>
                  <a:pt x="3329" y="1343"/>
                  <a:pt x="3329" y="1343"/>
                  <a:pt x="3329" y="1343"/>
                </a:cubicBezTo>
                <a:cubicBezTo>
                  <a:pt x="3287" y="1479"/>
                  <a:pt x="3287" y="1479"/>
                  <a:pt x="3287" y="1479"/>
                </a:cubicBezTo>
                <a:cubicBezTo>
                  <a:pt x="3180" y="1479"/>
                  <a:pt x="3180" y="1479"/>
                  <a:pt x="3180" y="1479"/>
                </a:cubicBezTo>
                <a:cubicBezTo>
                  <a:pt x="3180" y="1420"/>
                  <a:pt x="3180" y="1420"/>
                  <a:pt x="3180" y="1420"/>
                </a:cubicBezTo>
                <a:cubicBezTo>
                  <a:pt x="3132" y="1420"/>
                  <a:pt x="3132" y="1420"/>
                  <a:pt x="3132" y="1420"/>
                </a:cubicBezTo>
                <a:cubicBezTo>
                  <a:pt x="3132" y="1479"/>
                  <a:pt x="3132" y="1479"/>
                  <a:pt x="3132" y="1479"/>
                </a:cubicBezTo>
                <a:cubicBezTo>
                  <a:pt x="2997" y="1479"/>
                  <a:pt x="2997" y="1479"/>
                  <a:pt x="2997" y="1479"/>
                </a:cubicBezTo>
                <a:cubicBezTo>
                  <a:pt x="2997" y="1395"/>
                  <a:pt x="2997" y="1395"/>
                  <a:pt x="2997" y="1395"/>
                </a:cubicBezTo>
                <a:cubicBezTo>
                  <a:pt x="2850" y="1372"/>
                  <a:pt x="2850" y="1372"/>
                  <a:pt x="2850" y="1372"/>
                </a:cubicBezTo>
                <a:cubicBezTo>
                  <a:pt x="2850" y="1279"/>
                  <a:pt x="2850" y="1279"/>
                  <a:pt x="2850" y="1279"/>
                </a:cubicBezTo>
                <a:cubicBezTo>
                  <a:pt x="2844" y="1271"/>
                  <a:pt x="2844" y="1271"/>
                  <a:pt x="2844" y="1271"/>
                </a:cubicBezTo>
                <a:cubicBezTo>
                  <a:pt x="2844" y="1227"/>
                  <a:pt x="2844" y="1227"/>
                  <a:pt x="2844" y="1227"/>
                </a:cubicBezTo>
                <a:cubicBezTo>
                  <a:pt x="2838" y="1223"/>
                  <a:pt x="2838" y="1223"/>
                  <a:pt x="2838" y="1223"/>
                </a:cubicBezTo>
                <a:cubicBezTo>
                  <a:pt x="2838" y="1194"/>
                  <a:pt x="2838" y="1194"/>
                  <a:pt x="2838" y="1194"/>
                </a:cubicBezTo>
                <a:cubicBezTo>
                  <a:pt x="2818" y="1177"/>
                  <a:pt x="2818" y="1177"/>
                  <a:pt x="2818" y="1177"/>
                </a:cubicBezTo>
                <a:cubicBezTo>
                  <a:pt x="2803" y="1177"/>
                  <a:pt x="2803" y="1177"/>
                  <a:pt x="2803" y="1177"/>
                </a:cubicBezTo>
                <a:cubicBezTo>
                  <a:pt x="2797" y="1119"/>
                  <a:pt x="2797" y="1119"/>
                  <a:pt x="2797" y="1119"/>
                </a:cubicBezTo>
                <a:cubicBezTo>
                  <a:pt x="2791" y="1177"/>
                  <a:pt x="2791" y="1177"/>
                  <a:pt x="2791" y="1177"/>
                </a:cubicBezTo>
                <a:cubicBezTo>
                  <a:pt x="2776" y="1177"/>
                  <a:pt x="2776" y="1177"/>
                  <a:pt x="2776" y="1177"/>
                </a:cubicBezTo>
                <a:cubicBezTo>
                  <a:pt x="2756" y="1194"/>
                  <a:pt x="2756" y="1194"/>
                  <a:pt x="2756" y="1194"/>
                </a:cubicBezTo>
                <a:cubicBezTo>
                  <a:pt x="2756" y="1223"/>
                  <a:pt x="2756" y="1223"/>
                  <a:pt x="2756" y="1223"/>
                </a:cubicBezTo>
                <a:cubicBezTo>
                  <a:pt x="2750" y="1227"/>
                  <a:pt x="2750" y="1227"/>
                  <a:pt x="2750" y="1227"/>
                </a:cubicBezTo>
                <a:cubicBezTo>
                  <a:pt x="2750" y="1271"/>
                  <a:pt x="2750" y="1271"/>
                  <a:pt x="2750" y="1271"/>
                </a:cubicBezTo>
                <a:cubicBezTo>
                  <a:pt x="2744" y="1279"/>
                  <a:pt x="2744" y="1279"/>
                  <a:pt x="2744" y="1279"/>
                </a:cubicBezTo>
                <a:cubicBezTo>
                  <a:pt x="2744" y="1341"/>
                  <a:pt x="2744" y="1341"/>
                  <a:pt x="2744" y="1341"/>
                </a:cubicBezTo>
                <a:cubicBezTo>
                  <a:pt x="2744" y="1341"/>
                  <a:pt x="2733" y="1330"/>
                  <a:pt x="2701" y="1330"/>
                </a:cubicBezTo>
                <a:cubicBezTo>
                  <a:pt x="2658" y="1330"/>
                  <a:pt x="2628" y="1372"/>
                  <a:pt x="2628" y="1372"/>
                </a:cubicBezTo>
                <a:cubicBezTo>
                  <a:pt x="2572" y="1372"/>
                  <a:pt x="2572" y="1372"/>
                  <a:pt x="2572" y="1372"/>
                </a:cubicBezTo>
                <a:cubicBezTo>
                  <a:pt x="2572" y="1389"/>
                  <a:pt x="2572" y="1389"/>
                  <a:pt x="2572" y="1389"/>
                </a:cubicBezTo>
                <a:cubicBezTo>
                  <a:pt x="2553" y="1389"/>
                  <a:pt x="2553" y="1389"/>
                  <a:pt x="2553" y="1389"/>
                </a:cubicBezTo>
                <a:cubicBezTo>
                  <a:pt x="2553" y="1382"/>
                  <a:pt x="2553" y="1382"/>
                  <a:pt x="2553" y="1382"/>
                </a:cubicBezTo>
                <a:cubicBezTo>
                  <a:pt x="2510" y="1382"/>
                  <a:pt x="2510" y="1382"/>
                  <a:pt x="2510" y="1382"/>
                </a:cubicBezTo>
                <a:cubicBezTo>
                  <a:pt x="2502" y="1393"/>
                  <a:pt x="2502" y="1393"/>
                  <a:pt x="2502" y="1393"/>
                </a:cubicBezTo>
                <a:cubicBezTo>
                  <a:pt x="2478" y="1393"/>
                  <a:pt x="2478" y="1393"/>
                  <a:pt x="2478" y="1393"/>
                </a:cubicBezTo>
                <a:cubicBezTo>
                  <a:pt x="2478" y="1402"/>
                  <a:pt x="2478" y="1402"/>
                  <a:pt x="2478" y="1402"/>
                </a:cubicBezTo>
                <a:cubicBezTo>
                  <a:pt x="2470" y="1402"/>
                  <a:pt x="2470" y="1402"/>
                  <a:pt x="2470" y="1402"/>
                </a:cubicBezTo>
                <a:cubicBezTo>
                  <a:pt x="2470" y="1378"/>
                  <a:pt x="2470" y="1378"/>
                  <a:pt x="2470" y="1378"/>
                </a:cubicBezTo>
                <a:cubicBezTo>
                  <a:pt x="2443" y="1378"/>
                  <a:pt x="2443" y="1378"/>
                  <a:pt x="2443" y="1378"/>
                </a:cubicBezTo>
                <a:cubicBezTo>
                  <a:pt x="2432" y="1388"/>
                  <a:pt x="2432" y="1388"/>
                  <a:pt x="2432" y="1388"/>
                </a:cubicBezTo>
                <a:cubicBezTo>
                  <a:pt x="2417" y="1388"/>
                  <a:pt x="2417" y="1388"/>
                  <a:pt x="2417" y="1388"/>
                </a:cubicBezTo>
                <a:cubicBezTo>
                  <a:pt x="2408" y="1375"/>
                  <a:pt x="2408" y="1375"/>
                  <a:pt x="2408" y="1375"/>
                </a:cubicBezTo>
                <a:cubicBezTo>
                  <a:pt x="2393" y="1375"/>
                  <a:pt x="2393" y="1375"/>
                  <a:pt x="2393" y="1375"/>
                </a:cubicBezTo>
                <a:cubicBezTo>
                  <a:pt x="2381" y="1388"/>
                  <a:pt x="2381" y="1388"/>
                  <a:pt x="2381" y="1388"/>
                </a:cubicBezTo>
                <a:cubicBezTo>
                  <a:pt x="2365" y="1388"/>
                  <a:pt x="2365" y="1388"/>
                  <a:pt x="2365" y="1388"/>
                </a:cubicBezTo>
                <a:cubicBezTo>
                  <a:pt x="2365" y="1465"/>
                  <a:pt x="2365" y="1465"/>
                  <a:pt x="2365" y="1465"/>
                </a:cubicBezTo>
                <a:cubicBezTo>
                  <a:pt x="2310" y="1465"/>
                  <a:pt x="2310" y="1465"/>
                  <a:pt x="2310" y="1465"/>
                </a:cubicBezTo>
                <a:cubicBezTo>
                  <a:pt x="2310" y="1440"/>
                  <a:pt x="2310" y="1440"/>
                  <a:pt x="2310" y="1440"/>
                </a:cubicBezTo>
                <a:cubicBezTo>
                  <a:pt x="2284" y="1420"/>
                  <a:pt x="2284" y="1420"/>
                  <a:pt x="2284" y="1420"/>
                </a:cubicBezTo>
                <a:cubicBezTo>
                  <a:pt x="2279" y="1380"/>
                  <a:pt x="2279" y="1380"/>
                  <a:pt x="2279" y="1380"/>
                </a:cubicBezTo>
                <a:cubicBezTo>
                  <a:pt x="2273" y="1419"/>
                  <a:pt x="2273" y="1419"/>
                  <a:pt x="2273" y="1419"/>
                </a:cubicBezTo>
                <a:cubicBezTo>
                  <a:pt x="2243" y="1441"/>
                  <a:pt x="2243" y="1441"/>
                  <a:pt x="2243" y="1441"/>
                </a:cubicBezTo>
                <a:cubicBezTo>
                  <a:pt x="2243" y="1457"/>
                  <a:pt x="2243" y="1457"/>
                  <a:pt x="2243" y="1457"/>
                </a:cubicBezTo>
                <a:cubicBezTo>
                  <a:pt x="2199" y="1457"/>
                  <a:pt x="2199" y="1457"/>
                  <a:pt x="2199" y="1457"/>
                </a:cubicBezTo>
                <a:cubicBezTo>
                  <a:pt x="2199" y="1401"/>
                  <a:pt x="2199" y="1401"/>
                  <a:pt x="2199" y="1401"/>
                </a:cubicBezTo>
                <a:cubicBezTo>
                  <a:pt x="2177" y="1401"/>
                  <a:pt x="2177" y="1401"/>
                  <a:pt x="2177" y="1401"/>
                </a:cubicBezTo>
                <a:cubicBezTo>
                  <a:pt x="2177" y="1391"/>
                  <a:pt x="2177" y="1391"/>
                  <a:pt x="2177" y="1391"/>
                </a:cubicBezTo>
                <a:cubicBezTo>
                  <a:pt x="2152" y="1391"/>
                  <a:pt x="2152" y="1391"/>
                  <a:pt x="2152" y="1391"/>
                </a:cubicBezTo>
                <a:cubicBezTo>
                  <a:pt x="2152" y="1409"/>
                  <a:pt x="2152" y="1409"/>
                  <a:pt x="2152" y="1409"/>
                </a:cubicBezTo>
                <a:cubicBezTo>
                  <a:pt x="2139" y="1409"/>
                  <a:pt x="2139" y="1409"/>
                  <a:pt x="2139" y="1409"/>
                </a:cubicBezTo>
                <a:cubicBezTo>
                  <a:pt x="2139" y="1371"/>
                  <a:pt x="2139" y="1371"/>
                  <a:pt x="2139" y="1371"/>
                </a:cubicBezTo>
                <a:cubicBezTo>
                  <a:pt x="2093" y="1371"/>
                  <a:pt x="2093" y="1371"/>
                  <a:pt x="2093" y="1371"/>
                </a:cubicBezTo>
                <a:cubicBezTo>
                  <a:pt x="2093" y="1436"/>
                  <a:pt x="2093" y="1436"/>
                  <a:pt x="2093" y="1436"/>
                </a:cubicBezTo>
                <a:cubicBezTo>
                  <a:pt x="2077" y="1436"/>
                  <a:pt x="2077" y="1436"/>
                  <a:pt x="2077" y="1436"/>
                </a:cubicBezTo>
                <a:cubicBezTo>
                  <a:pt x="2077" y="1453"/>
                  <a:pt x="2077" y="1453"/>
                  <a:pt x="2077" y="1453"/>
                </a:cubicBezTo>
                <a:cubicBezTo>
                  <a:pt x="2068" y="1453"/>
                  <a:pt x="2068" y="1453"/>
                  <a:pt x="2068" y="1453"/>
                </a:cubicBezTo>
                <a:cubicBezTo>
                  <a:pt x="2068" y="1463"/>
                  <a:pt x="2068" y="1463"/>
                  <a:pt x="2068" y="1463"/>
                </a:cubicBezTo>
                <a:cubicBezTo>
                  <a:pt x="2055" y="1463"/>
                  <a:pt x="2055" y="1463"/>
                  <a:pt x="2055" y="1463"/>
                </a:cubicBezTo>
                <a:cubicBezTo>
                  <a:pt x="2055" y="1453"/>
                  <a:pt x="2055" y="1453"/>
                  <a:pt x="2055" y="1453"/>
                </a:cubicBezTo>
                <a:cubicBezTo>
                  <a:pt x="2033" y="1453"/>
                  <a:pt x="2033" y="1453"/>
                  <a:pt x="2033" y="1453"/>
                </a:cubicBezTo>
                <a:cubicBezTo>
                  <a:pt x="2033" y="1461"/>
                  <a:pt x="2033" y="1461"/>
                  <a:pt x="2033" y="1461"/>
                </a:cubicBezTo>
                <a:cubicBezTo>
                  <a:pt x="2004" y="1461"/>
                  <a:pt x="2004" y="1461"/>
                  <a:pt x="2004" y="1461"/>
                </a:cubicBezTo>
                <a:cubicBezTo>
                  <a:pt x="2004" y="1471"/>
                  <a:pt x="2004" y="1471"/>
                  <a:pt x="2004" y="1471"/>
                </a:cubicBezTo>
                <a:cubicBezTo>
                  <a:pt x="1996" y="1471"/>
                  <a:pt x="1996" y="1471"/>
                  <a:pt x="1996" y="1471"/>
                </a:cubicBezTo>
                <a:cubicBezTo>
                  <a:pt x="1996" y="1463"/>
                  <a:pt x="1996" y="1463"/>
                  <a:pt x="1996" y="1463"/>
                </a:cubicBezTo>
                <a:cubicBezTo>
                  <a:pt x="1983" y="1463"/>
                  <a:pt x="1983" y="1463"/>
                  <a:pt x="1983" y="1463"/>
                </a:cubicBezTo>
                <a:cubicBezTo>
                  <a:pt x="1983" y="1479"/>
                  <a:pt x="1983" y="1479"/>
                  <a:pt x="1983" y="1479"/>
                </a:cubicBezTo>
                <a:cubicBezTo>
                  <a:pt x="1975" y="1479"/>
                  <a:pt x="1975" y="1479"/>
                  <a:pt x="1975" y="1479"/>
                </a:cubicBezTo>
                <a:cubicBezTo>
                  <a:pt x="1975" y="1343"/>
                  <a:pt x="1975" y="1343"/>
                  <a:pt x="1975" y="1343"/>
                </a:cubicBezTo>
                <a:cubicBezTo>
                  <a:pt x="1952" y="1343"/>
                  <a:pt x="1952" y="1343"/>
                  <a:pt x="1952" y="1343"/>
                </a:cubicBezTo>
                <a:cubicBezTo>
                  <a:pt x="1952" y="1352"/>
                  <a:pt x="1952" y="1352"/>
                  <a:pt x="1952" y="1352"/>
                </a:cubicBezTo>
                <a:cubicBezTo>
                  <a:pt x="1943" y="1352"/>
                  <a:pt x="1943" y="1352"/>
                  <a:pt x="1943" y="1352"/>
                </a:cubicBezTo>
                <a:cubicBezTo>
                  <a:pt x="1935" y="1335"/>
                  <a:pt x="1935" y="1335"/>
                  <a:pt x="1935" y="1335"/>
                </a:cubicBezTo>
                <a:cubicBezTo>
                  <a:pt x="1921" y="1335"/>
                  <a:pt x="1921" y="1335"/>
                  <a:pt x="1921" y="1335"/>
                </a:cubicBezTo>
                <a:cubicBezTo>
                  <a:pt x="1912" y="1352"/>
                  <a:pt x="1912" y="1352"/>
                  <a:pt x="1912" y="1352"/>
                </a:cubicBezTo>
                <a:cubicBezTo>
                  <a:pt x="1877" y="1352"/>
                  <a:pt x="1877" y="1352"/>
                  <a:pt x="1877" y="1352"/>
                </a:cubicBezTo>
                <a:cubicBezTo>
                  <a:pt x="1877" y="1456"/>
                  <a:pt x="1877" y="1456"/>
                  <a:pt x="1877" y="1456"/>
                </a:cubicBezTo>
                <a:cubicBezTo>
                  <a:pt x="1805" y="1456"/>
                  <a:pt x="1805" y="1456"/>
                  <a:pt x="1805" y="1456"/>
                </a:cubicBezTo>
                <a:cubicBezTo>
                  <a:pt x="1791" y="1441"/>
                  <a:pt x="1791" y="1441"/>
                  <a:pt x="1791" y="1441"/>
                </a:cubicBezTo>
                <a:cubicBezTo>
                  <a:pt x="1781" y="1452"/>
                  <a:pt x="1781" y="1452"/>
                  <a:pt x="1781" y="1452"/>
                </a:cubicBezTo>
                <a:cubicBezTo>
                  <a:pt x="1771" y="1452"/>
                  <a:pt x="1771" y="1452"/>
                  <a:pt x="1771" y="1452"/>
                </a:cubicBezTo>
                <a:cubicBezTo>
                  <a:pt x="1756" y="1437"/>
                  <a:pt x="1756" y="1437"/>
                  <a:pt x="1756" y="1437"/>
                </a:cubicBezTo>
                <a:cubicBezTo>
                  <a:pt x="1744" y="1437"/>
                  <a:pt x="1744" y="1437"/>
                  <a:pt x="1744" y="1437"/>
                </a:cubicBezTo>
                <a:cubicBezTo>
                  <a:pt x="1731" y="1448"/>
                  <a:pt x="1731" y="1448"/>
                  <a:pt x="1731" y="1448"/>
                </a:cubicBezTo>
                <a:cubicBezTo>
                  <a:pt x="1699" y="1448"/>
                  <a:pt x="1699" y="1448"/>
                  <a:pt x="1699" y="1448"/>
                </a:cubicBezTo>
                <a:cubicBezTo>
                  <a:pt x="1699" y="1437"/>
                  <a:pt x="1699" y="1437"/>
                  <a:pt x="1699" y="1437"/>
                </a:cubicBezTo>
                <a:cubicBezTo>
                  <a:pt x="1673" y="1437"/>
                  <a:pt x="1673" y="1437"/>
                  <a:pt x="1673" y="1437"/>
                </a:cubicBezTo>
                <a:cubicBezTo>
                  <a:pt x="1673" y="1469"/>
                  <a:pt x="1673" y="1469"/>
                  <a:pt x="1673" y="1469"/>
                </a:cubicBezTo>
                <a:cubicBezTo>
                  <a:pt x="1656" y="1469"/>
                  <a:pt x="1656" y="1469"/>
                  <a:pt x="1656" y="1469"/>
                </a:cubicBezTo>
                <a:cubicBezTo>
                  <a:pt x="1656" y="1459"/>
                  <a:pt x="1656" y="1459"/>
                  <a:pt x="1656" y="1459"/>
                </a:cubicBezTo>
                <a:cubicBezTo>
                  <a:pt x="1619" y="1459"/>
                  <a:pt x="1619" y="1459"/>
                  <a:pt x="1619" y="1459"/>
                </a:cubicBezTo>
                <a:cubicBezTo>
                  <a:pt x="1619" y="1448"/>
                  <a:pt x="1619" y="1448"/>
                  <a:pt x="1619" y="1448"/>
                </a:cubicBezTo>
                <a:cubicBezTo>
                  <a:pt x="1587" y="1448"/>
                  <a:pt x="1587" y="1448"/>
                  <a:pt x="1587" y="1448"/>
                </a:cubicBezTo>
                <a:cubicBezTo>
                  <a:pt x="1587" y="1459"/>
                  <a:pt x="1587" y="1459"/>
                  <a:pt x="1587" y="1459"/>
                </a:cubicBezTo>
                <a:cubicBezTo>
                  <a:pt x="1563" y="1459"/>
                  <a:pt x="1563" y="1459"/>
                  <a:pt x="1563" y="1459"/>
                </a:cubicBezTo>
                <a:cubicBezTo>
                  <a:pt x="1563" y="1407"/>
                  <a:pt x="1563" y="1407"/>
                  <a:pt x="1563" y="1407"/>
                </a:cubicBezTo>
                <a:cubicBezTo>
                  <a:pt x="1531" y="1393"/>
                  <a:pt x="1531" y="1393"/>
                  <a:pt x="1531" y="1393"/>
                </a:cubicBezTo>
                <a:cubicBezTo>
                  <a:pt x="1531" y="1408"/>
                  <a:pt x="1531" y="1408"/>
                  <a:pt x="1531" y="1408"/>
                </a:cubicBezTo>
                <a:cubicBezTo>
                  <a:pt x="1524" y="1408"/>
                  <a:pt x="1524" y="1408"/>
                  <a:pt x="1524" y="1408"/>
                </a:cubicBezTo>
                <a:cubicBezTo>
                  <a:pt x="1524" y="1331"/>
                  <a:pt x="1524" y="1331"/>
                  <a:pt x="1524" y="1331"/>
                </a:cubicBezTo>
                <a:cubicBezTo>
                  <a:pt x="1507" y="1331"/>
                  <a:pt x="1507" y="1331"/>
                  <a:pt x="1507" y="1331"/>
                </a:cubicBezTo>
                <a:cubicBezTo>
                  <a:pt x="1507" y="1307"/>
                  <a:pt x="1507" y="1307"/>
                  <a:pt x="1507" y="1307"/>
                </a:cubicBezTo>
                <a:cubicBezTo>
                  <a:pt x="1479" y="1307"/>
                  <a:pt x="1479" y="1307"/>
                  <a:pt x="1479" y="1307"/>
                </a:cubicBezTo>
                <a:cubicBezTo>
                  <a:pt x="1479" y="1281"/>
                  <a:pt x="1479" y="1281"/>
                  <a:pt x="1479" y="1281"/>
                </a:cubicBezTo>
                <a:cubicBezTo>
                  <a:pt x="1465" y="1281"/>
                  <a:pt x="1465" y="1281"/>
                  <a:pt x="1465" y="1281"/>
                </a:cubicBezTo>
                <a:cubicBezTo>
                  <a:pt x="1465" y="1307"/>
                  <a:pt x="1465" y="1307"/>
                  <a:pt x="1465" y="1307"/>
                </a:cubicBezTo>
                <a:cubicBezTo>
                  <a:pt x="1443" y="1307"/>
                  <a:pt x="1443" y="1307"/>
                  <a:pt x="1443" y="1307"/>
                </a:cubicBezTo>
                <a:cubicBezTo>
                  <a:pt x="1443" y="1265"/>
                  <a:pt x="1443" y="1265"/>
                  <a:pt x="1443" y="1265"/>
                </a:cubicBezTo>
                <a:cubicBezTo>
                  <a:pt x="1443" y="1265"/>
                  <a:pt x="1412" y="1232"/>
                  <a:pt x="1389" y="1232"/>
                </a:cubicBezTo>
                <a:cubicBezTo>
                  <a:pt x="1367" y="1232"/>
                  <a:pt x="1337" y="1269"/>
                  <a:pt x="1337" y="1269"/>
                </a:cubicBezTo>
                <a:cubicBezTo>
                  <a:pt x="1337" y="1359"/>
                  <a:pt x="1337" y="1359"/>
                  <a:pt x="1337" y="1359"/>
                </a:cubicBezTo>
                <a:cubicBezTo>
                  <a:pt x="1315" y="1359"/>
                  <a:pt x="1315" y="1359"/>
                  <a:pt x="1315" y="1359"/>
                </a:cubicBezTo>
                <a:cubicBezTo>
                  <a:pt x="1315" y="1417"/>
                  <a:pt x="1315" y="1417"/>
                  <a:pt x="1315" y="1417"/>
                </a:cubicBezTo>
                <a:cubicBezTo>
                  <a:pt x="1275" y="1432"/>
                  <a:pt x="1275" y="1432"/>
                  <a:pt x="1275" y="1432"/>
                </a:cubicBezTo>
                <a:cubicBezTo>
                  <a:pt x="1275" y="1445"/>
                  <a:pt x="1275" y="1445"/>
                  <a:pt x="1275" y="1445"/>
                </a:cubicBezTo>
                <a:cubicBezTo>
                  <a:pt x="1267" y="1445"/>
                  <a:pt x="1267" y="1445"/>
                  <a:pt x="1267" y="1445"/>
                </a:cubicBezTo>
                <a:cubicBezTo>
                  <a:pt x="1267" y="1421"/>
                  <a:pt x="1267" y="1421"/>
                  <a:pt x="1267" y="1421"/>
                </a:cubicBezTo>
                <a:cubicBezTo>
                  <a:pt x="1253" y="1421"/>
                  <a:pt x="1253" y="1421"/>
                  <a:pt x="1253" y="1421"/>
                </a:cubicBezTo>
                <a:cubicBezTo>
                  <a:pt x="1235" y="1395"/>
                  <a:pt x="1235" y="1395"/>
                  <a:pt x="1235" y="1395"/>
                </a:cubicBezTo>
                <a:cubicBezTo>
                  <a:pt x="1213" y="1416"/>
                  <a:pt x="1213" y="1416"/>
                  <a:pt x="1213" y="1416"/>
                </a:cubicBezTo>
                <a:cubicBezTo>
                  <a:pt x="1213" y="1399"/>
                  <a:pt x="1213" y="1399"/>
                  <a:pt x="1213" y="1399"/>
                </a:cubicBezTo>
                <a:cubicBezTo>
                  <a:pt x="1200" y="1399"/>
                  <a:pt x="1200" y="1399"/>
                  <a:pt x="1200" y="1399"/>
                </a:cubicBezTo>
                <a:cubicBezTo>
                  <a:pt x="1200" y="1409"/>
                  <a:pt x="1200" y="1409"/>
                  <a:pt x="1200" y="1409"/>
                </a:cubicBezTo>
                <a:cubicBezTo>
                  <a:pt x="1189" y="1409"/>
                  <a:pt x="1189" y="1409"/>
                  <a:pt x="1189" y="1409"/>
                </a:cubicBezTo>
                <a:cubicBezTo>
                  <a:pt x="1189" y="1392"/>
                  <a:pt x="1189" y="1392"/>
                  <a:pt x="1189" y="1392"/>
                </a:cubicBezTo>
                <a:cubicBezTo>
                  <a:pt x="1164" y="1392"/>
                  <a:pt x="1164" y="1392"/>
                  <a:pt x="1164" y="1392"/>
                </a:cubicBezTo>
                <a:cubicBezTo>
                  <a:pt x="1164" y="1401"/>
                  <a:pt x="1164" y="1401"/>
                  <a:pt x="1164" y="1401"/>
                </a:cubicBezTo>
                <a:cubicBezTo>
                  <a:pt x="1155" y="1401"/>
                  <a:pt x="1155" y="1401"/>
                  <a:pt x="1155" y="1401"/>
                </a:cubicBezTo>
                <a:cubicBezTo>
                  <a:pt x="1155" y="1417"/>
                  <a:pt x="1155" y="1417"/>
                  <a:pt x="1155" y="1417"/>
                </a:cubicBezTo>
                <a:cubicBezTo>
                  <a:pt x="1133" y="1417"/>
                  <a:pt x="1133" y="1417"/>
                  <a:pt x="1133" y="1417"/>
                </a:cubicBezTo>
                <a:cubicBezTo>
                  <a:pt x="1133" y="1397"/>
                  <a:pt x="1133" y="1397"/>
                  <a:pt x="1133" y="1397"/>
                </a:cubicBezTo>
                <a:cubicBezTo>
                  <a:pt x="1123" y="1397"/>
                  <a:pt x="1123" y="1397"/>
                  <a:pt x="1123" y="1397"/>
                </a:cubicBezTo>
                <a:cubicBezTo>
                  <a:pt x="1112" y="1385"/>
                  <a:pt x="1112" y="1385"/>
                  <a:pt x="1112" y="1385"/>
                </a:cubicBezTo>
                <a:cubicBezTo>
                  <a:pt x="1104" y="1391"/>
                  <a:pt x="1104" y="1391"/>
                  <a:pt x="1104" y="1391"/>
                </a:cubicBezTo>
                <a:cubicBezTo>
                  <a:pt x="1095" y="1391"/>
                  <a:pt x="1095" y="1391"/>
                  <a:pt x="1095" y="1391"/>
                </a:cubicBezTo>
                <a:cubicBezTo>
                  <a:pt x="1076" y="1368"/>
                  <a:pt x="1076" y="1368"/>
                  <a:pt x="1076" y="1368"/>
                </a:cubicBezTo>
                <a:cubicBezTo>
                  <a:pt x="1063" y="1389"/>
                  <a:pt x="1063" y="1389"/>
                  <a:pt x="1063" y="1389"/>
                </a:cubicBezTo>
                <a:cubicBezTo>
                  <a:pt x="1051" y="1389"/>
                  <a:pt x="1051" y="1389"/>
                  <a:pt x="1051" y="1389"/>
                </a:cubicBezTo>
                <a:cubicBezTo>
                  <a:pt x="1051" y="1371"/>
                  <a:pt x="1051" y="1371"/>
                  <a:pt x="1051" y="1371"/>
                </a:cubicBezTo>
                <a:cubicBezTo>
                  <a:pt x="1031" y="1371"/>
                  <a:pt x="1031" y="1371"/>
                  <a:pt x="1031" y="1371"/>
                </a:cubicBezTo>
                <a:cubicBezTo>
                  <a:pt x="1031" y="1391"/>
                  <a:pt x="1031" y="1391"/>
                  <a:pt x="1031" y="1391"/>
                </a:cubicBezTo>
                <a:cubicBezTo>
                  <a:pt x="1020" y="1403"/>
                  <a:pt x="1020" y="1403"/>
                  <a:pt x="1020" y="1403"/>
                </a:cubicBezTo>
                <a:cubicBezTo>
                  <a:pt x="1012" y="1403"/>
                  <a:pt x="1012" y="1403"/>
                  <a:pt x="1012" y="1403"/>
                </a:cubicBezTo>
                <a:cubicBezTo>
                  <a:pt x="1012" y="1376"/>
                  <a:pt x="1012" y="1376"/>
                  <a:pt x="1012" y="1376"/>
                </a:cubicBezTo>
                <a:cubicBezTo>
                  <a:pt x="999" y="1376"/>
                  <a:pt x="999" y="1376"/>
                  <a:pt x="999" y="1376"/>
                </a:cubicBezTo>
                <a:cubicBezTo>
                  <a:pt x="988" y="1359"/>
                  <a:pt x="988" y="1359"/>
                  <a:pt x="988" y="1359"/>
                </a:cubicBezTo>
                <a:cubicBezTo>
                  <a:pt x="969" y="1381"/>
                  <a:pt x="969" y="1381"/>
                  <a:pt x="969" y="1381"/>
                </a:cubicBezTo>
                <a:cubicBezTo>
                  <a:pt x="969" y="1224"/>
                  <a:pt x="969" y="1224"/>
                  <a:pt x="969" y="1224"/>
                </a:cubicBezTo>
                <a:cubicBezTo>
                  <a:pt x="943" y="1224"/>
                  <a:pt x="943" y="1224"/>
                  <a:pt x="943" y="1224"/>
                </a:cubicBezTo>
                <a:cubicBezTo>
                  <a:pt x="943" y="1212"/>
                  <a:pt x="943" y="1212"/>
                  <a:pt x="943" y="1212"/>
                </a:cubicBezTo>
                <a:cubicBezTo>
                  <a:pt x="969" y="1212"/>
                  <a:pt x="969" y="1212"/>
                  <a:pt x="969" y="1212"/>
                </a:cubicBezTo>
                <a:cubicBezTo>
                  <a:pt x="969" y="1204"/>
                  <a:pt x="969" y="1204"/>
                  <a:pt x="969" y="1204"/>
                </a:cubicBezTo>
                <a:cubicBezTo>
                  <a:pt x="847" y="1204"/>
                  <a:pt x="847" y="1204"/>
                  <a:pt x="847" y="1204"/>
                </a:cubicBezTo>
                <a:cubicBezTo>
                  <a:pt x="847" y="1211"/>
                  <a:pt x="847" y="1211"/>
                  <a:pt x="847" y="1211"/>
                </a:cubicBezTo>
                <a:cubicBezTo>
                  <a:pt x="857" y="1211"/>
                  <a:pt x="857" y="1211"/>
                  <a:pt x="857" y="1211"/>
                </a:cubicBezTo>
                <a:cubicBezTo>
                  <a:pt x="857" y="1224"/>
                  <a:pt x="857" y="1224"/>
                  <a:pt x="857" y="1224"/>
                </a:cubicBezTo>
                <a:cubicBezTo>
                  <a:pt x="843" y="1224"/>
                  <a:pt x="843" y="1224"/>
                  <a:pt x="843" y="1224"/>
                </a:cubicBezTo>
                <a:cubicBezTo>
                  <a:pt x="843" y="1375"/>
                  <a:pt x="843" y="1375"/>
                  <a:pt x="843" y="1375"/>
                </a:cubicBezTo>
                <a:cubicBezTo>
                  <a:pt x="828" y="1375"/>
                  <a:pt x="828" y="1375"/>
                  <a:pt x="828" y="1375"/>
                </a:cubicBezTo>
                <a:cubicBezTo>
                  <a:pt x="828" y="1387"/>
                  <a:pt x="828" y="1387"/>
                  <a:pt x="828" y="1387"/>
                </a:cubicBezTo>
                <a:cubicBezTo>
                  <a:pt x="816" y="1387"/>
                  <a:pt x="816" y="1387"/>
                  <a:pt x="816" y="1387"/>
                </a:cubicBezTo>
                <a:cubicBezTo>
                  <a:pt x="816" y="1403"/>
                  <a:pt x="816" y="1403"/>
                  <a:pt x="816" y="1403"/>
                </a:cubicBezTo>
                <a:cubicBezTo>
                  <a:pt x="804" y="1403"/>
                  <a:pt x="804" y="1403"/>
                  <a:pt x="804" y="1403"/>
                </a:cubicBezTo>
                <a:cubicBezTo>
                  <a:pt x="787" y="1393"/>
                  <a:pt x="787" y="1393"/>
                  <a:pt x="787" y="1393"/>
                </a:cubicBezTo>
                <a:cubicBezTo>
                  <a:pt x="787" y="1193"/>
                  <a:pt x="787" y="1193"/>
                  <a:pt x="787" y="1193"/>
                </a:cubicBezTo>
                <a:cubicBezTo>
                  <a:pt x="691" y="1193"/>
                  <a:pt x="691" y="1193"/>
                  <a:pt x="691" y="1193"/>
                </a:cubicBezTo>
                <a:cubicBezTo>
                  <a:pt x="691" y="1427"/>
                  <a:pt x="691" y="1427"/>
                  <a:pt x="691" y="1427"/>
                </a:cubicBezTo>
                <a:cubicBezTo>
                  <a:pt x="664" y="1427"/>
                  <a:pt x="664" y="1427"/>
                  <a:pt x="664" y="1427"/>
                </a:cubicBezTo>
                <a:cubicBezTo>
                  <a:pt x="664" y="1445"/>
                  <a:pt x="664" y="1445"/>
                  <a:pt x="664" y="1445"/>
                </a:cubicBezTo>
                <a:cubicBezTo>
                  <a:pt x="640" y="1445"/>
                  <a:pt x="640" y="1445"/>
                  <a:pt x="640" y="1445"/>
                </a:cubicBezTo>
                <a:cubicBezTo>
                  <a:pt x="640" y="1436"/>
                  <a:pt x="640" y="1436"/>
                  <a:pt x="640" y="1436"/>
                </a:cubicBezTo>
                <a:cubicBezTo>
                  <a:pt x="625" y="1436"/>
                  <a:pt x="625" y="1436"/>
                  <a:pt x="625" y="1436"/>
                </a:cubicBezTo>
                <a:cubicBezTo>
                  <a:pt x="625" y="1237"/>
                  <a:pt x="625" y="1237"/>
                  <a:pt x="625" y="1237"/>
                </a:cubicBezTo>
                <a:cubicBezTo>
                  <a:pt x="601" y="1237"/>
                  <a:pt x="601" y="1237"/>
                  <a:pt x="601" y="1237"/>
                </a:cubicBezTo>
                <a:cubicBezTo>
                  <a:pt x="601" y="1228"/>
                  <a:pt x="601" y="1228"/>
                  <a:pt x="601" y="1228"/>
                </a:cubicBezTo>
                <a:cubicBezTo>
                  <a:pt x="536" y="1228"/>
                  <a:pt x="536" y="1228"/>
                  <a:pt x="536" y="1228"/>
                </a:cubicBezTo>
                <a:cubicBezTo>
                  <a:pt x="536" y="1241"/>
                  <a:pt x="536" y="1241"/>
                  <a:pt x="536" y="1241"/>
                </a:cubicBezTo>
                <a:cubicBezTo>
                  <a:pt x="515" y="1241"/>
                  <a:pt x="515" y="1241"/>
                  <a:pt x="515" y="1241"/>
                </a:cubicBezTo>
                <a:cubicBezTo>
                  <a:pt x="515" y="1227"/>
                  <a:pt x="515" y="1227"/>
                  <a:pt x="515" y="1227"/>
                </a:cubicBezTo>
                <a:cubicBezTo>
                  <a:pt x="501" y="1227"/>
                  <a:pt x="501" y="1227"/>
                  <a:pt x="501" y="1227"/>
                </a:cubicBezTo>
                <a:cubicBezTo>
                  <a:pt x="501" y="1227"/>
                  <a:pt x="487" y="1169"/>
                  <a:pt x="456" y="1169"/>
                </a:cubicBezTo>
                <a:cubicBezTo>
                  <a:pt x="425" y="1169"/>
                  <a:pt x="401" y="1224"/>
                  <a:pt x="401" y="1224"/>
                </a:cubicBezTo>
                <a:cubicBezTo>
                  <a:pt x="392" y="1224"/>
                  <a:pt x="392" y="1224"/>
                  <a:pt x="392" y="1224"/>
                </a:cubicBezTo>
                <a:cubicBezTo>
                  <a:pt x="392" y="1243"/>
                  <a:pt x="392" y="1243"/>
                  <a:pt x="392" y="1243"/>
                </a:cubicBezTo>
                <a:cubicBezTo>
                  <a:pt x="373" y="1243"/>
                  <a:pt x="373" y="1243"/>
                  <a:pt x="373" y="1243"/>
                </a:cubicBezTo>
                <a:cubicBezTo>
                  <a:pt x="373" y="1233"/>
                  <a:pt x="373" y="1233"/>
                  <a:pt x="373" y="1233"/>
                </a:cubicBezTo>
                <a:cubicBezTo>
                  <a:pt x="320" y="1233"/>
                  <a:pt x="320" y="1233"/>
                  <a:pt x="320" y="1233"/>
                </a:cubicBezTo>
                <a:cubicBezTo>
                  <a:pt x="320" y="1245"/>
                  <a:pt x="320" y="1245"/>
                  <a:pt x="320" y="1245"/>
                </a:cubicBezTo>
                <a:cubicBezTo>
                  <a:pt x="303" y="1245"/>
                  <a:pt x="303" y="1245"/>
                  <a:pt x="303" y="1245"/>
                </a:cubicBezTo>
                <a:cubicBezTo>
                  <a:pt x="288" y="1257"/>
                  <a:pt x="288" y="1257"/>
                  <a:pt x="288" y="1257"/>
                </a:cubicBezTo>
                <a:cubicBezTo>
                  <a:pt x="288" y="1331"/>
                  <a:pt x="288" y="1331"/>
                  <a:pt x="288" y="1331"/>
                </a:cubicBezTo>
                <a:cubicBezTo>
                  <a:pt x="268" y="1331"/>
                  <a:pt x="268" y="1331"/>
                  <a:pt x="268" y="1331"/>
                </a:cubicBezTo>
                <a:cubicBezTo>
                  <a:pt x="268" y="1373"/>
                  <a:pt x="268" y="1373"/>
                  <a:pt x="268" y="1373"/>
                </a:cubicBezTo>
                <a:cubicBezTo>
                  <a:pt x="252" y="1373"/>
                  <a:pt x="252" y="1373"/>
                  <a:pt x="252" y="1373"/>
                </a:cubicBezTo>
                <a:cubicBezTo>
                  <a:pt x="252" y="1325"/>
                  <a:pt x="252" y="1325"/>
                  <a:pt x="252" y="1325"/>
                </a:cubicBezTo>
                <a:cubicBezTo>
                  <a:pt x="236" y="1325"/>
                  <a:pt x="236" y="1325"/>
                  <a:pt x="236" y="1325"/>
                </a:cubicBezTo>
                <a:cubicBezTo>
                  <a:pt x="236" y="1342"/>
                  <a:pt x="236" y="1342"/>
                  <a:pt x="236" y="1342"/>
                </a:cubicBezTo>
                <a:cubicBezTo>
                  <a:pt x="218" y="1342"/>
                  <a:pt x="218" y="1342"/>
                  <a:pt x="218" y="1342"/>
                </a:cubicBezTo>
                <a:cubicBezTo>
                  <a:pt x="218" y="1331"/>
                  <a:pt x="218" y="1331"/>
                  <a:pt x="218" y="1331"/>
                </a:cubicBezTo>
                <a:cubicBezTo>
                  <a:pt x="195" y="1331"/>
                  <a:pt x="195" y="1331"/>
                  <a:pt x="195" y="1331"/>
                </a:cubicBezTo>
                <a:cubicBezTo>
                  <a:pt x="195" y="1312"/>
                  <a:pt x="195" y="1312"/>
                  <a:pt x="195" y="1312"/>
                </a:cubicBezTo>
                <a:cubicBezTo>
                  <a:pt x="182" y="1299"/>
                  <a:pt x="182" y="1299"/>
                  <a:pt x="182" y="1299"/>
                </a:cubicBezTo>
                <a:cubicBezTo>
                  <a:pt x="168" y="1283"/>
                  <a:pt x="168" y="1283"/>
                  <a:pt x="168" y="1283"/>
                </a:cubicBezTo>
                <a:cubicBezTo>
                  <a:pt x="134" y="1283"/>
                  <a:pt x="134" y="1283"/>
                  <a:pt x="134" y="1283"/>
                </a:cubicBezTo>
                <a:cubicBezTo>
                  <a:pt x="102" y="1307"/>
                  <a:pt x="102" y="1307"/>
                  <a:pt x="102" y="1307"/>
                </a:cubicBezTo>
                <a:cubicBezTo>
                  <a:pt x="78" y="1307"/>
                  <a:pt x="78" y="1307"/>
                  <a:pt x="78" y="1307"/>
                </a:cubicBezTo>
                <a:cubicBezTo>
                  <a:pt x="78" y="1401"/>
                  <a:pt x="78" y="1401"/>
                  <a:pt x="78" y="1401"/>
                </a:cubicBezTo>
                <a:cubicBezTo>
                  <a:pt x="56" y="1357"/>
                  <a:pt x="56" y="1357"/>
                  <a:pt x="56" y="1357"/>
                </a:cubicBezTo>
                <a:cubicBezTo>
                  <a:pt x="56" y="1333"/>
                  <a:pt x="56" y="1333"/>
                  <a:pt x="56" y="1333"/>
                </a:cubicBezTo>
                <a:cubicBezTo>
                  <a:pt x="0" y="1333"/>
                  <a:pt x="0" y="1333"/>
                  <a:pt x="0" y="1333"/>
                </a:cubicBezTo>
                <a:cubicBezTo>
                  <a:pt x="0" y="1542"/>
                  <a:pt x="0" y="1542"/>
                  <a:pt x="0" y="1542"/>
                </a:cubicBezTo>
                <a:cubicBezTo>
                  <a:pt x="8000" y="1542"/>
                  <a:pt x="8000" y="1542"/>
                  <a:pt x="8000" y="1542"/>
                </a:cubicBezTo>
                <a:cubicBezTo>
                  <a:pt x="8000" y="1472"/>
                  <a:pt x="8000" y="1472"/>
                  <a:pt x="8000" y="1472"/>
                </a:cubicBezTo>
                <a:lnTo>
                  <a:pt x="7978" y="1472"/>
                </a:lnTo>
                <a:close/>
                <a:moveTo>
                  <a:pt x="3369" y="1457"/>
                </a:moveTo>
                <a:cubicBezTo>
                  <a:pt x="3356" y="1457"/>
                  <a:pt x="3356" y="1457"/>
                  <a:pt x="3356" y="1457"/>
                </a:cubicBezTo>
                <a:cubicBezTo>
                  <a:pt x="3356" y="1408"/>
                  <a:pt x="3356" y="1408"/>
                  <a:pt x="3356" y="1408"/>
                </a:cubicBezTo>
                <a:cubicBezTo>
                  <a:pt x="3369" y="1408"/>
                  <a:pt x="3369" y="1408"/>
                  <a:pt x="3369" y="1408"/>
                </a:cubicBezTo>
                <a:lnTo>
                  <a:pt x="3369" y="1457"/>
                </a:lnTo>
                <a:close/>
                <a:moveTo>
                  <a:pt x="3369" y="1389"/>
                </a:moveTo>
                <a:cubicBezTo>
                  <a:pt x="3356" y="1389"/>
                  <a:pt x="3356" y="1389"/>
                  <a:pt x="3356" y="1389"/>
                </a:cubicBezTo>
                <a:cubicBezTo>
                  <a:pt x="3356" y="1335"/>
                  <a:pt x="3356" y="1335"/>
                  <a:pt x="3356" y="1335"/>
                </a:cubicBezTo>
                <a:cubicBezTo>
                  <a:pt x="3369" y="1335"/>
                  <a:pt x="3369" y="1335"/>
                  <a:pt x="3369" y="1335"/>
                </a:cubicBezTo>
                <a:lnTo>
                  <a:pt x="3369" y="1389"/>
                </a:lnTo>
                <a:close/>
                <a:moveTo>
                  <a:pt x="3356" y="1141"/>
                </a:moveTo>
                <a:cubicBezTo>
                  <a:pt x="3356" y="1098"/>
                  <a:pt x="3356" y="1098"/>
                  <a:pt x="3356" y="1098"/>
                </a:cubicBezTo>
                <a:cubicBezTo>
                  <a:pt x="3356" y="1098"/>
                  <a:pt x="3373" y="1103"/>
                  <a:pt x="3373" y="1119"/>
                </a:cubicBezTo>
                <a:cubicBezTo>
                  <a:pt x="3373" y="1136"/>
                  <a:pt x="3356" y="1141"/>
                  <a:pt x="3356" y="1141"/>
                </a:cubicBezTo>
                <a:close/>
                <a:moveTo>
                  <a:pt x="3356" y="1060"/>
                </a:moveTo>
                <a:cubicBezTo>
                  <a:pt x="3356" y="1024"/>
                  <a:pt x="3356" y="1024"/>
                  <a:pt x="3356" y="1024"/>
                </a:cubicBezTo>
                <a:cubicBezTo>
                  <a:pt x="3356" y="1024"/>
                  <a:pt x="3373" y="1029"/>
                  <a:pt x="3373" y="1042"/>
                </a:cubicBezTo>
                <a:cubicBezTo>
                  <a:pt x="3373" y="1055"/>
                  <a:pt x="3356" y="1060"/>
                  <a:pt x="3356" y="1060"/>
                </a:cubicBezTo>
                <a:close/>
                <a:moveTo>
                  <a:pt x="3356" y="988"/>
                </a:moveTo>
                <a:cubicBezTo>
                  <a:pt x="3356" y="950"/>
                  <a:pt x="3356" y="950"/>
                  <a:pt x="3356" y="950"/>
                </a:cubicBezTo>
                <a:cubicBezTo>
                  <a:pt x="3356" y="950"/>
                  <a:pt x="3373" y="953"/>
                  <a:pt x="3373" y="969"/>
                </a:cubicBezTo>
                <a:cubicBezTo>
                  <a:pt x="3373" y="985"/>
                  <a:pt x="3356" y="988"/>
                  <a:pt x="3356" y="988"/>
                </a:cubicBezTo>
                <a:close/>
                <a:moveTo>
                  <a:pt x="3356" y="911"/>
                </a:moveTo>
                <a:cubicBezTo>
                  <a:pt x="3356" y="872"/>
                  <a:pt x="3356" y="872"/>
                  <a:pt x="3356" y="872"/>
                </a:cubicBezTo>
                <a:cubicBezTo>
                  <a:pt x="3356" y="872"/>
                  <a:pt x="3373" y="878"/>
                  <a:pt x="3373" y="891"/>
                </a:cubicBezTo>
                <a:cubicBezTo>
                  <a:pt x="3373" y="905"/>
                  <a:pt x="3356" y="911"/>
                  <a:pt x="3356" y="911"/>
                </a:cubicBezTo>
                <a:close/>
                <a:moveTo>
                  <a:pt x="3356" y="835"/>
                </a:moveTo>
                <a:cubicBezTo>
                  <a:pt x="3356" y="796"/>
                  <a:pt x="3356" y="796"/>
                  <a:pt x="3356" y="796"/>
                </a:cubicBezTo>
                <a:cubicBezTo>
                  <a:pt x="3356" y="796"/>
                  <a:pt x="3373" y="800"/>
                  <a:pt x="3373" y="815"/>
                </a:cubicBezTo>
                <a:cubicBezTo>
                  <a:pt x="3373" y="831"/>
                  <a:pt x="3356" y="835"/>
                  <a:pt x="3356" y="835"/>
                </a:cubicBezTo>
                <a:close/>
                <a:moveTo>
                  <a:pt x="3356" y="756"/>
                </a:moveTo>
                <a:cubicBezTo>
                  <a:pt x="3356" y="718"/>
                  <a:pt x="3356" y="718"/>
                  <a:pt x="3356" y="718"/>
                </a:cubicBezTo>
                <a:cubicBezTo>
                  <a:pt x="3356" y="718"/>
                  <a:pt x="3373" y="720"/>
                  <a:pt x="3373" y="737"/>
                </a:cubicBezTo>
                <a:cubicBezTo>
                  <a:pt x="3373" y="754"/>
                  <a:pt x="3356" y="756"/>
                  <a:pt x="3356" y="756"/>
                </a:cubicBezTo>
                <a:close/>
                <a:moveTo>
                  <a:pt x="5556" y="570"/>
                </a:moveTo>
                <a:cubicBezTo>
                  <a:pt x="5508" y="582"/>
                  <a:pt x="5508" y="582"/>
                  <a:pt x="5508" y="582"/>
                </a:cubicBezTo>
                <a:cubicBezTo>
                  <a:pt x="5490" y="529"/>
                  <a:pt x="5490" y="529"/>
                  <a:pt x="5490" y="529"/>
                </a:cubicBezTo>
                <a:cubicBezTo>
                  <a:pt x="5566" y="508"/>
                  <a:pt x="5566" y="508"/>
                  <a:pt x="5566" y="508"/>
                </a:cubicBezTo>
                <a:lnTo>
                  <a:pt x="5556" y="570"/>
                </a:lnTo>
                <a:close/>
              </a:path>
            </a:pathLst>
          </a:custGeom>
          <a:noFill/>
          <a:ln>
            <a:gradFill>
              <a:gsLst>
                <a:gs pos="0">
                  <a:schemeClr val="accent1">
                    <a:lumMod val="5000"/>
                    <a:lumOff val="95000"/>
                  </a:schemeClr>
                </a:gs>
                <a:gs pos="100000">
                  <a:srgbClr val="28A9D6">
                    <a:alpha val="75000"/>
                  </a:srgbClr>
                </a:gs>
              </a:gsLst>
              <a:lin ang="5400000" scaled="1"/>
            </a:gradFill>
          </a:ln>
          <a:effectLst/>
        </p:spPr>
        <p:txBody>
          <a:bodyPr vert="horz" wrap="square" lIns="121920" tIns="60960" rIns="121920" bIns="60960" numCol="1" anchor="t" anchorCtr="0" compatLnSpc="1">
            <a:prstTxWarp prst="textNoShape">
              <a:avLst/>
            </a:prstTxWarp>
          </a:bodyPr>
          <a:lstStyle/>
          <a:p>
            <a:endParaRPr lang="zh-CN" altLang="en-US" sz="2400"/>
          </a:p>
        </p:txBody>
      </p:sp>
      <p:cxnSp>
        <p:nvCxnSpPr>
          <p:cNvPr id="24" name="直接连接符 23" hidden="1"/>
          <p:cNvCxnSpPr/>
          <p:nvPr userDrawn="1"/>
        </p:nvCxnSpPr>
        <p:spPr>
          <a:xfrm>
            <a:off x="3181635" y="431856"/>
            <a:ext cx="0" cy="524933"/>
          </a:xfrm>
          <a:prstGeom prst="line">
            <a:avLst/>
          </a:prstGeom>
          <a:ln>
            <a:solidFill>
              <a:srgbClr val="28A9D6"/>
            </a:solidFill>
          </a:ln>
        </p:spPr>
        <p:style>
          <a:lnRef idx="1">
            <a:schemeClr val="accent1"/>
          </a:lnRef>
          <a:fillRef idx="0">
            <a:schemeClr val="accent1"/>
          </a:fillRef>
          <a:effectRef idx="0">
            <a:schemeClr val="accent1"/>
          </a:effectRef>
          <a:fontRef idx="minor">
            <a:schemeClr val="tx1"/>
          </a:fontRef>
        </p:style>
      </p:cxnSp>
      <p:sp>
        <p:nvSpPr>
          <p:cNvPr id="29" name="任意多边形 28"/>
          <p:cNvSpPr/>
          <p:nvPr userDrawn="1"/>
        </p:nvSpPr>
        <p:spPr>
          <a:xfrm flipV="1">
            <a:off x="174171" y="423706"/>
            <a:ext cx="1386789" cy="432000"/>
          </a:xfrm>
          <a:custGeom>
            <a:avLst/>
            <a:gdLst>
              <a:gd name="connsiteX0" fmla="*/ 167822 w 1386790"/>
              <a:gd name="connsiteY0" fmla="*/ 524933 h 524933"/>
              <a:gd name="connsiteX1" fmla="*/ 168846 w 1386790"/>
              <a:gd name="connsiteY1" fmla="*/ 524933 h 524933"/>
              <a:gd name="connsiteX2" fmla="*/ 168846 w 1386790"/>
              <a:gd name="connsiteY2" fmla="*/ 14598 h 524933"/>
              <a:gd name="connsiteX3" fmla="*/ 1386790 w 1386790"/>
              <a:gd name="connsiteY3" fmla="*/ 14598 h 524933"/>
              <a:gd name="connsiteX4" fmla="*/ 1386790 w 1386790"/>
              <a:gd name="connsiteY4" fmla="*/ 0 h 524933"/>
              <a:gd name="connsiteX5" fmla="*/ 167822 w 1386790"/>
              <a:gd name="connsiteY5" fmla="*/ 0 h 524933"/>
              <a:gd name="connsiteX6" fmla="*/ 152999 w 1386790"/>
              <a:gd name="connsiteY6" fmla="*/ 0 h 524933"/>
              <a:gd name="connsiteX7" fmla="*/ 152999 w 1386790"/>
              <a:gd name="connsiteY7" fmla="*/ 507260 h 524933"/>
              <a:gd name="connsiteX8" fmla="*/ 107280 w 1386790"/>
              <a:gd name="connsiteY8" fmla="*/ 507260 h 524933"/>
              <a:gd name="connsiteX9" fmla="*/ 107280 w 1386790"/>
              <a:gd name="connsiteY9" fmla="*/ 0 h 524933"/>
              <a:gd name="connsiteX10" fmla="*/ 0 w 1386790"/>
              <a:gd name="connsiteY10" fmla="*/ 0 h 524933"/>
              <a:gd name="connsiteX11" fmla="*/ 0 w 1386790"/>
              <a:gd name="connsiteY11" fmla="*/ 524932 h 524933"/>
              <a:gd name="connsiteX12" fmla="*/ 33834 w 1386790"/>
              <a:gd name="connsiteY12" fmla="*/ 524932 h 524933"/>
              <a:gd name="connsiteX13" fmla="*/ 33834 w 1386790"/>
              <a:gd name="connsiteY13" fmla="*/ 23810 h 524933"/>
              <a:gd name="connsiteX14" fmla="*/ 79553 w 1386790"/>
              <a:gd name="connsiteY14" fmla="*/ 23810 h 524933"/>
              <a:gd name="connsiteX15" fmla="*/ 79553 w 1386790"/>
              <a:gd name="connsiteY15" fmla="*/ 524932 h 524933"/>
              <a:gd name="connsiteX16" fmla="*/ 167822 w 1386790"/>
              <a:gd name="connsiteY16" fmla="*/ 524932 h 524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86790" h="524933">
                <a:moveTo>
                  <a:pt x="167822" y="524933"/>
                </a:moveTo>
                <a:lnTo>
                  <a:pt x="168846" y="524933"/>
                </a:lnTo>
                <a:lnTo>
                  <a:pt x="168846" y="14598"/>
                </a:lnTo>
                <a:lnTo>
                  <a:pt x="1386790" y="14598"/>
                </a:lnTo>
                <a:lnTo>
                  <a:pt x="1386790" y="0"/>
                </a:lnTo>
                <a:lnTo>
                  <a:pt x="167822" y="0"/>
                </a:lnTo>
                <a:lnTo>
                  <a:pt x="152999" y="0"/>
                </a:lnTo>
                <a:lnTo>
                  <a:pt x="152999" y="507260"/>
                </a:lnTo>
                <a:lnTo>
                  <a:pt x="107280" y="507260"/>
                </a:lnTo>
                <a:lnTo>
                  <a:pt x="107280" y="0"/>
                </a:lnTo>
                <a:lnTo>
                  <a:pt x="0" y="0"/>
                </a:lnTo>
                <a:lnTo>
                  <a:pt x="0" y="524932"/>
                </a:lnTo>
                <a:lnTo>
                  <a:pt x="33834" y="524932"/>
                </a:lnTo>
                <a:lnTo>
                  <a:pt x="33834" y="23810"/>
                </a:lnTo>
                <a:lnTo>
                  <a:pt x="79553" y="23810"/>
                </a:lnTo>
                <a:lnTo>
                  <a:pt x="79553" y="524932"/>
                </a:lnTo>
                <a:lnTo>
                  <a:pt x="167822" y="524932"/>
                </a:lnTo>
                <a:close/>
              </a:path>
            </a:pathLst>
          </a:cu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Tree>
    <p:extLst>
      <p:ext uri="{BB962C8B-B14F-4D97-AF65-F5344CB8AC3E}">
        <p14:creationId xmlns:p14="http://schemas.microsoft.com/office/powerpoint/2010/main" val="1744616457"/>
      </p:ext>
    </p:extLst>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_过渡页">
    <p:bg>
      <p:bgPr>
        <a:gradFill>
          <a:gsLst>
            <a:gs pos="0">
              <a:schemeClr val="accent1">
                <a:lumMod val="5000"/>
                <a:lumOff val="95000"/>
              </a:schemeClr>
            </a:gs>
            <a:gs pos="63000">
              <a:schemeClr val="bg1">
                <a:lumMod val="95000"/>
              </a:schemeClr>
            </a:gs>
            <a:gs pos="100000">
              <a:schemeClr val="bg1">
                <a:lumMod val="8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a:xfrm>
            <a:off x="1035971" y="6334897"/>
            <a:ext cx="292061" cy="283147"/>
          </a:xfrm>
          <a:prstGeom prst="rect">
            <a:avLst/>
          </a:prstGeom>
        </p:spPr>
        <p:txBody>
          <a:bodyPr wrap="square" lIns="0" tIns="0" rIns="0" bIns="0" anchor="ctr" anchorCtr="1"/>
          <a:lstStyle>
            <a:lvl1pPr algn="ctr">
              <a:defRPr sz="1200">
                <a:solidFill>
                  <a:schemeClr val="tx1"/>
                </a:solidFill>
              </a:defRPr>
            </a:lvl1pPr>
          </a:lstStyle>
          <a:p>
            <a:fld id="{55183D58-648D-4475-BEF8-624F48514A30}" type="slidenum">
              <a:rPr lang="zh-CN" altLang="en-US" smtClean="0"/>
              <a:pPr/>
              <a:t>‹#›</a:t>
            </a:fld>
            <a:endParaRPr lang="zh-CN" altLang="en-US" dirty="0"/>
          </a:p>
        </p:txBody>
      </p:sp>
      <p:cxnSp>
        <p:nvCxnSpPr>
          <p:cNvPr id="5" name="直接连接符 4"/>
          <p:cNvCxnSpPr/>
          <p:nvPr userDrawn="1"/>
        </p:nvCxnSpPr>
        <p:spPr>
          <a:xfrm flipH="1">
            <a:off x="1430458" y="6479836"/>
            <a:ext cx="10620000" cy="0"/>
          </a:xfrm>
          <a:prstGeom prst="line">
            <a:avLst/>
          </a:prstGeom>
          <a:ln w="15875">
            <a:solidFill>
              <a:srgbClr val="28A9D6"/>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userDrawn="1"/>
        </p:nvCxnSpPr>
        <p:spPr>
          <a:xfrm flipH="1">
            <a:off x="141543" y="6479836"/>
            <a:ext cx="792000" cy="0"/>
          </a:xfrm>
          <a:prstGeom prst="line">
            <a:avLst/>
          </a:prstGeom>
          <a:ln w="15875">
            <a:solidFill>
              <a:srgbClr val="28A9D6"/>
            </a:solidFill>
          </a:ln>
        </p:spPr>
        <p:style>
          <a:lnRef idx="1">
            <a:schemeClr val="accent1"/>
          </a:lnRef>
          <a:fillRef idx="0">
            <a:schemeClr val="accent1"/>
          </a:fillRef>
          <a:effectRef idx="0">
            <a:schemeClr val="accent1"/>
          </a:effectRef>
          <a:fontRef idx="minor">
            <a:schemeClr val="tx1"/>
          </a:fontRef>
        </p:style>
      </p:cxnSp>
      <p:grpSp>
        <p:nvGrpSpPr>
          <p:cNvPr id="7" name="组合 6"/>
          <p:cNvGrpSpPr/>
          <p:nvPr userDrawn="1"/>
        </p:nvGrpSpPr>
        <p:grpSpPr>
          <a:xfrm flipH="1">
            <a:off x="975516" y="6268899"/>
            <a:ext cx="412970" cy="421874"/>
            <a:chOff x="7019085" y="157473"/>
            <a:chExt cx="3868830" cy="3952255"/>
          </a:xfrm>
        </p:grpSpPr>
        <p:sp>
          <p:nvSpPr>
            <p:cNvPr id="8" name="椭圆 7"/>
            <p:cNvSpPr/>
            <p:nvPr/>
          </p:nvSpPr>
          <p:spPr>
            <a:xfrm>
              <a:off x="8641073" y="157473"/>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rot="1542857">
              <a:off x="9362925" y="322231"/>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rot="3085714">
              <a:off x="9941806" y="783873"/>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rot="7714286">
              <a:off x="9941806" y="2858472"/>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4628572">
              <a:off x="10263060" y="1450964"/>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rot="9257143">
              <a:off x="9362925" y="3320114"/>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rot="6171428">
              <a:off x="10263060" y="2191381"/>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rot="10800000">
              <a:off x="8641073" y="3484873"/>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rot="12342857">
              <a:off x="7919220" y="3320114"/>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rot="13885714">
              <a:off x="7340340" y="2858472"/>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rot="20057142">
              <a:off x="7919220" y="322231"/>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rot="15428571">
              <a:off x="7019085" y="2191381"/>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rot="16971429">
              <a:off x="7019085" y="1450964"/>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rot="18514286">
              <a:off x="7340340" y="783873"/>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Freeform 5"/>
          <p:cNvSpPr>
            <a:spLocks noEditPoints="1"/>
          </p:cNvSpPr>
          <p:nvPr userDrawn="1"/>
        </p:nvSpPr>
        <p:spPr bwMode="auto">
          <a:xfrm>
            <a:off x="7458155" y="5658694"/>
            <a:ext cx="4253066" cy="821142"/>
          </a:xfrm>
          <a:custGeom>
            <a:avLst/>
            <a:gdLst>
              <a:gd name="T0" fmla="*/ 7933 w 8000"/>
              <a:gd name="T1" fmla="*/ 1418 h 1542"/>
              <a:gd name="T2" fmla="*/ 7832 w 8000"/>
              <a:gd name="T3" fmla="*/ 1315 h 1542"/>
              <a:gd name="T4" fmla="*/ 7738 w 8000"/>
              <a:gd name="T5" fmla="*/ 1352 h 1542"/>
              <a:gd name="T6" fmla="*/ 7673 w 8000"/>
              <a:gd name="T7" fmla="*/ 1336 h 1542"/>
              <a:gd name="T8" fmla="*/ 7538 w 8000"/>
              <a:gd name="T9" fmla="*/ 1313 h 1542"/>
              <a:gd name="T10" fmla="*/ 7430 w 8000"/>
              <a:gd name="T11" fmla="*/ 1287 h 1542"/>
              <a:gd name="T12" fmla="*/ 7292 w 8000"/>
              <a:gd name="T13" fmla="*/ 1358 h 1542"/>
              <a:gd name="T14" fmla="*/ 7170 w 8000"/>
              <a:gd name="T15" fmla="*/ 1352 h 1542"/>
              <a:gd name="T16" fmla="*/ 6993 w 8000"/>
              <a:gd name="T17" fmla="*/ 1400 h 1542"/>
              <a:gd name="T18" fmla="*/ 6886 w 8000"/>
              <a:gd name="T19" fmla="*/ 1357 h 1542"/>
              <a:gd name="T20" fmla="*/ 6766 w 8000"/>
              <a:gd name="T21" fmla="*/ 1380 h 1542"/>
              <a:gd name="T22" fmla="*/ 6640 w 8000"/>
              <a:gd name="T23" fmla="*/ 1194 h 1542"/>
              <a:gd name="T24" fmla="*/ 6505 w 8000"/>
              <a:gd name="T25" fmla="*/ 1157 h 1542"/>
              <a:gd name="T26" fmla="*/ 6381 w 8000"/>
              <a:gd name="T27" fmla="*/ 1311 h 1542"/>
              <a:gd name="T28" fmla="*/ 6242 w 8000"/>
              <a:gd name="T29" fmla="*/ 1181 h 1542"/>
              <a:gd name="T30" fmla="*/ 5688 w 8000"/>
              <a:gd name="T31" fmla="*/ 818 h 1542"/>
              <a:gd name="T32" fmla="*/ 5396 w 8000"/>
              <a:gd name="T33" fmla="*/ 674 h 1542"/>
              <a:gd name="T34" fmla="*/ 5346 w 8000"/>
              <a:gd name="T35" fmla="*/ 615 h 1542"/>
              <a:gd name="T36" fmla="*/ 5292 w 8000"/>
              <a:gd name="T37" fmla="*/ 1274 h 1542"/>
              <a:gd name="T38" fmla="*/ 5007 w 8000"/>
              <a:gd name="T39" fmla="*/ 1089 h 1542"/>
              <a:gd name="T40" fmla="*/ 4819 w 8000"/>
              <a:gd name="T41" fmla="*/ 685 h 1542"/>
              <a:gd name="T42" fmla="*/ 4540 w 8000"/>
              <a:gd name="T43" fmla="*/ 1250 h 1542"/>
              <a:gd name="T44" fmla="*/ 4474 w 8000"/>
              <a:gd name="T45" fmla="*/ 1255 h 1542"/>
              <a:gd name="T46" fmla="*/ 4398 w 8000"/>
              <a:gd name="T47" fmla="*/ 1265 h 1542"/>
              <a:gd name="T48" fmla="*/ 4286 w 8000"/>
              <a:gd name="T49" fmla="*/ 1131 h 1542"/>
              <a:gd name="T50" fmla="*/ 4046 w 8000"/>
              <a:gd name="T51" fmla="*/ 1117 h 1542"/>
              <a:gd name="T52" fmla="*/ 3923 w 8000"/>
              <a:gd name="T53" fmla="*/ 975 h 1542"/>
              <a:gd name="T54" fmla="*/ 3742 w 8000"/>
              <a:gd name="T55" fmla="*/ 1095 h 1542"/>
              <a:gd name="T56" fmla="*/ 3585 w 8000"/>
              <a:gd name="T57" fmla="*/ 1415 h 1542"/>
              <a:gd name="T58" fmla="*/ 3463 w 8000"/>
              <a:gd name="T59" fmla="*/ 1255 h 1542"/>
              <a:gd name="T60" fmla="*/ 3390 w 8000"/>
              <a:gd name="T61" fmla="*/ 372 h 1542"/>
              <a:gd name="T62" fmla="*/ 3367 w 8000"/>
              <a:gd name="T63" fmla="*/ 187 h 1542"/>
              <a:gd name="T64" fmla="*/ 3329 w 8000"/>
              <a:gd name="T65" fmla="*/ 695 h 1542"/>
              <a:gd name="T66" fmla="*/ 2997 w 8000"/>
              <a:gd name="T67" fmla="*/ 1479 h 1542"/>
              <a:gd name="T68" fmla="*/ 2797 w 8000"/>
              <a:gd name="T69" fmla="*/ 1119 h 1542"/>
              <a:gd name="T70" fmla="*/ 2628 w 8000"/>
              <a:gd name="T71" fmla="*/ 1372 h 1542"/>
              <a:gd name="T72" fmla="*/ 2470 w 8000"/>
              <a:gd name="T73" fmla="*/ 1378 h 1542"/>
              <a:gd name="T74" fmla="*/ 2310 w 8000"/>
              <a:gd name="T75" fmla="*/ 1440 h 1542"/>
              <a:gd name="T76" fmla="*/ 2152 w 8000"/>
              <a:gd name="T77" fmla="*/ 1391 h 1542"/>
              <a:gd name="T78" fmla="*/ 2055 w 8000"/>
              <a:gd name="T79" fmla="*/ 1463 h 1542"/>
              <a:gd name="T80" fmla="*/ 1975 w 8000"/>
              <a:gd name="T81" fmla="*/ 1479 h 1542"/>
              <a:gd name="T82" fmla="*/ 1805 w 8000"/>
              <a:gd name="T83" fmla="*/ 1456 h 1542"/>
              <a:gd name="T84" fmla="*/ 1673 w 8000"/>
              <a:gd name="T85" fmla="*/ 1469 h 1542"/>
              <a:gd name="T86" fmla="*/ 1531 w 8000"/>
              <a:gd name="T87" fmla="*/ 1408 h 1542"/>
              <a:gd name="T88" fmla="*/ 1443 w 8000"/>
              <a:gd name="T89" fmla="*/ 1265 h 1542"/>
              <a:gd name="T90" fmla="*/ 1253 w 8000"/>
              <a:gd name="T91" fmla="*/ 1421 h 1542"/>
              <a:gd name="T92" fmla="*/ 1155 w 8000"/>
              <a:gd name="T93" fmla="*/ 1401 h 1542"/>
              <a:gd name="T94" fmla="*/ 1051 w 8000"/>
              <a:gd name="T95" fmla="*/ 1389 h 1542"/>
              <a:gd name="T96" fmla="*/ 969 w 8000"/>
              <a:gd name="T97" fmla="*/ 1224 h 1542"/>
              <a:gd name="T98" fmla="*/ 843 w 8000"/>
              <a:gd name="T99" fmla="*/ 1375 h 1542"/>
              <a:gd name="T100" fmla="*/ 664 w 8000"/>
              <a:gd name="T101" fmla="*/ 1427 h 1542"/>
              <a:gd name="T102" fmla="*/ 515 w 8000"/>
              <a:gd name="T103" fmla="*/ 1241 h 1542"/>
              <a:gd name="T104" fmla="*/ 320 w 8000"/>
              <a:gd name="T105" fmla="*/ 1245 h 1542"/>
              <a:gd name="T106" fmla="*/ 218 w 8000"/>
              <a:gd name="T107" fmla="*/ 1342 h 1542"/>
              <a:gd name="T108" fmla="*/ 56 w 8000"/>
              <a:gd name="T109" fmla="*/ 1357 h 1542"/>
              <a:gd name="T110" fmla="*/ 3369 w 8000"/>
              <a:gd name="T111" fmla="*/ 1408 h 1542"/>
              <a:gd name="T112" fmla="*/ 3356 w 8000"/>
              <a:gd name="T113" fmla="*/ 1141 h 1542"/>
              <a:gd name="T114" fmla="*/ 3356 w 8000"/>
              <a:gd name="T115" fmla="*/ 872 h 1542"/>
              <a:gd name="T116" fmla="*/ 3356 w 8000"/>
              <a:gd name="T117" fmla="*/ 756 h 1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000" h="1542">
                <a:moveTo>
                  <a:pt x="7978" y="1472"/>
                </a:moveTo>
                <a:cubicBezTo>
                  <a:pt x="7978" y="1462"/>
                  <a:pt x="7978" y="1462"/>
                  <a:pt x="7978" y="1462"/>
                </a:cubicBezTo>
                <a:cubicBezTo>
                  <a:pt x="7966" y="1462"/>
                  <a:pt x="7966" y="1462"/>
                  <a:pt x="7966" y="1462"/>
                </a:cubicBezTo>
                <a:cubicBezTo>
                  <a:pt x="7966" y="1436"/>
                  <a:pt x="7966" y="1436"/>
                  <a:pt x="7966" y="1436"/>
                </a:cubicBezTo>
                <a:cubicBezTo>
                  <a:pt x="7955" y="1436"/>
                  <a:pt x="7955" y="1436"/>
                  <a:pt x="7955" y="1436"/>
                </a:cubicBezTo>
                <a:cubicBezTo>
                  <a:pt x="7955" y="1420"/>
                  <a:pt x="7955" y="1420"/>
                  <a:pt x="7955" y="1420"/>
                </a:cubicBezTo>
                <a:cubicBezTo>
                  <a:pt x="7941" y="1420"/>
                  <a:pt x="7941" y="1420"/>
                  <a:pt x="7941" y="1420"/>
                </a:cubicBezTo>
                <a:cubicBezTo>
                  <a:pt x="7941" y="1428"/>
                  <a:pt x="7941" y="1428"/>
                  <a:pt x="7941" y="1428"/>
                </a:cubicBezTo>
                <a:cubicBezTo>
                  <a:pt x="7933" y="1428"/>
                  <a:pt x="7933" y="1428"/>
                  <a:pt x="7933" y="1428"/>
                </a:cubicBezTo>
                <a:cubicBezTo>
                  <a:pt x="7933" y="1418"/>
                  <a:pt x="7933" y="1418"/>
                  <a:pt x="7933" y="1418"/>
                </a:cubicBezTo>
                <a:cubicBezTo>
                  <a:pt x="7916" y="1418"/>
                  <a:pt x="7916" y="1418"/>
                  <a:pt x="7916" y="1418"/>
                </a:cubicBezTo>
                <a:cubicBezTo>
                  <a:pt x="7916" y="1433"/>
                  <a:pt x="7916" y="1433"/>
                  <a:pt x="7916" y="1433"/>
                </a:cubicBezTo>
                <a:cubicBezTo>
                  <a:pt x="7895" y="1433"/>
                  <a:pt x="7895" y="1433"/>
                  <a:pt x="7895" y="1433"/>
                </a:cubicBezTo>
                <a:cubicBezTo>
                  <a:pt x="7895" y="1335"/>
                  <a:pt x="7895" y="1335"/>
                  <a:pt x="7895" y="1335"/>
                </a:cubicBezTo>
                <a:cubicBezTo>
                  <a:pt x="7879" y="1335"/>
                  <a:pt x="7879" y="1335"/>
                  <a:pt x="7879" y="1335"/>
                </a:cubicBezTo>
                <a:cubicBezTo>
                  <a:pt x="7855" y="1316"/>
                  <a:pt x="7855" y="1316"/>
                  <a:pt x="7855" y="1316"/>
                </a:cubicBezTo>
                <a:cubicBezTo>
                  <a:pt x="7855" y="1300"/>
                  <a:pt x="7855" y="1300"/>
                  <a:pt x="7855" y="1300"/>
                </a:cubicBezTo>
                <a:cubicBezTo>
                  <a:pt x="7843" y="1300"/>
                  <a:pt x="7843" y="1300"/>
                  <a:pt x="7843" y="1300"/>
                </a:cubicBezTo>
                <a:cubicBezTo>
                  <a:pt x="7843" y="1315"/>
                  <a:pt x="7843" y="1315"/>
                  <a:pt x="7843" y="1315"/>
                </a:cubicBezTo>
                <a:cubicBezTo>
                  <a:pt x="7832" y="1315"/>
                  <a:pt x="7832" y="1315"/>
                  <a:pt x="7832" y="1315"/>
                </a:cubicBezTo>
                <a:cubicBezTo>
                  <a:pt x="7832" y="1300"/>
                  <a:pt x="7832" y="1300"/>
                  <a:pt x="7832" y="1300"/>
                </a:cubicBezTo>
                <a:cubicBezTo>
                  <a:pt x="7821" y="1300"/>
                  <a:pt x="7821" y="1300"/>
                  <a:pt x="7821" y="1300"/>
                </a:cubicBezTo>
                <a:cubicBezTo>
                  <a:pt x="7821" y="1315"/>
                  <a:pt x="7821" y="1315"/>
                  <a:pt x="7821" y="1315"/>
                </a:cubicBezTo>
                <a:cubicBezTo>
                  <a:pt x="7806" y="1335"/>
                  <a:pt x="7806" y="1335"/>
                  <a:pt x="7806" y="1335"/>
                </a:cubicBezTo>
                <a:cubicBezTo>
                  <a:pt x="7789" y="1335"/>
                  <a:pt x="7789" y="1335"/>
                  <a:pt x="7789" y="1335"/>
                </a:cubicBezTo>
                <a:cubicBezTo>
                  <a:pt x="7789" y="1436"/>
                  <a:pt x="7789" y="1436"/>
                  <a:pt x="7789" y="1436"/>
                </a:cubicBezTo>
                <a:cubicBezTo>
                  <a:pt x="7749" y="1436"/>
                  <a:pt x="7749" y="1436"/>
                  <a:pt x="7749" y="1436"/>
                </a:cubicBezTo>
                <a:cubicBezTo>
                  <a:pt x="7749" y="1345"/>
                  <a:pt x="7749" y="1345"/>
                  <a:pt x="7749" y="1345"/>
                </a:cubicBezTo>
                <a:cubicBezTo>
                  <a:pt x="7738" y="1345"/>
                  <a:pt x="7738" y="1345"/>
                  <a:pt x="7738" y="1345"/>
                </a:cubicBezTo>
                <a:cubicBezTo>
                  <a:pt x="7738" y="1352"/>
                  <a:pt x="7738" y="1352"/>
                  <a:pt x="7738" y="1352"/>
                </a:cubicBezTo>
                <a:cubicBezTo>
                  <a:pt x="7724" y="1352"/>
                  <a:pt x="7724" y="1352"/>
                  <a:pt x="7724" y="1352"/>
                </a:cubicBezTo>
                <a:cubicBezTo>
                  <a:pt x="7724" y="1337"/>
                  <a:pt x="7724" y="1337"/>
                  <a:pt x="7724" y="1337"/>
                </a:cubicBezTo>
                <a:cubicBezTo>
                  <a:pt x="7713" y="1337"/>
                  <a:pt x="7713" y="1337"/>
                  <a:pt x="7713" y="1337"/>
                </a:cubicBezTo>
                <a:cubicBezTo>
                  <a:pt x="7713" y="1321"/>
                  <a:pt x="7713" y="1321"/>
                  <a:pt x="7713" y="1321"/>
                </a:cubicBezTo>
                <a:cubicBezTo>
                  <a:pt x="7697" y="1321"/>
                  <a:pt x="7697" y="1321"/>
                  <a:pt x="7697" y="1321"/>
                </a:cubicBezTo>
                <a:cubicBezTo>
                  <a:pt x="7697" y="1336"/>
                  <a:pt x="7697" y="1336"/>
                  <a:pt x="7697" y="1336"/>
                </a:cubicBezTo>
                <a:cubicBezTo>
                  <a:pt x="7687" y="1336"/>
                  <a:pt x="7687" y="1336"/>
                  <a:pt x="7687" y="1336"/>
                </a:cubicBezTo>
                <a:cubicBezTo>
                  <a:pt x="7687" y="1324"/>
                  <a:pt x="7687" y="1324"/>
                  <a:pt x="7687" y="1324"/>
                </a:cubicBezTo>
                <a:cubicBezTo>
                  <a:pt x="7673" y="1324"/>
                  <a:pt x="7673" y="1324"/>
                  <a:pt x="7673" y="1324"/>
                </a:cubicBezTo>
                <a:cubicBezTo>
                  <a:pt x="7673" y="1336"/>
                  <a:pt x="7673" y="1336"/>
                  <a:pt x="7673" y="1336"/>
                </a:cubicBezTo>
                <a:cubicBezTo>
                  <a:pt x="7659" y="1336"/>
                  <a:pt x="7659" y="1336"/>
                  <a:pt x="7659" y="1336"/>
                </a:cubicBezTo>
                <a:cubicBezTo>
                  <a:pt x="7659" y="1326"/>
                  <a:pt x="7659" y="1326"/>
                  <a:pt x="7659" y="1326"/>
                </a:cubicBezTo>
                <a:cubicBezTo>
                  <a:pt x="7645" y="1326"/>
                  <a:pt x="7645" y="1326"/>
                  <a:pt x="7645" y="1326"/>
                </a:cubicBezTo>
                <a:cubicBezTo>
                  <a:pt x="7645" y="1356"/>
                  <a:pt x="7645" y="1356"/>
                  <a:pt x="7645" y="1356"/>
                </a:cubicBezTo>
                <a:cubicBezTo>
                  <a:pt x="7616" y="1356"/>
                  <a:pt x="7616" y="1356"/>
                  <a:pt x="7616" y="1356"/>
                </a:cubicBezTo>
                <a:cubicBezTo>
                  <a:pt x="7616" y="1439"/>
                  <a:pt x="7616" y="1439"/>
                  <a:pt x="7616" y="1439"/>
                </a:cubicBezTo>
                <a:cubicBezTo>
                  <a:pt x="7581" y="1439"/>
                  <a:pt x="7581" y="1439"/>
                  <a:pt x="7581" y="1439"/>
                </a:cubicBezTo>
                <a:cubicBezTo>
                  <a:pt x="7581" y="1337"/>
                  <a:pt x="7581" y="1337"/>
                  <a:pt x="7581" y="1337"/>
                </a:cubicBezTo>
                <a:cubicBezTo>
                  <a:pt x="7557" y="1337"/>
                  <a:pt x="7557" y="1337"/>
                  <a:pt x="7557" y="1337"/>
                </a:cubicBezTo>
                <a:cubicBezTo>
                  <a:pt x="7538" y="1313"/>
                  <a:pt x="7538" y="1313"/>
                  <a:pt x="7538" y="1313"/>
                </a:cubicBezTo>
                <a:cubicBezTo>
                  <a:pt x="7497" y="1313"/>
                  <a:pt x="7497" y="1313"/>
                  <a:pt x="7497" y="1313"/>
                </a:cubicBezTo>
                <a:cubicBezTo>
                  <a:pt x="7497" y="1416"/>
                  <a:pt x="7497" y="1416"/>
                  <a:pt x="7497" y="1416"/>
                </a:cubicBezTo>
                <a:cubicBezTo>
                  <a:pt x="7483" y="1416"/>
                  <a:pt x="7483" y="1416"/>
                  <a:pt x="7483" y="1416"/>
                </a:cubicBezTo>
                <a:cubicBezTo>
                  <a:pt x="7483" y="1314"/>
                  <a:pt x="7483" y="1314"/>
                  <a:pt x="7483" y="1314"/>
                </a:cubicBezTo>
                <a:cubicBezTo>
                  <a:pt x="7465" y="1285"/>
                  <a:pt x="7465" y="1285"/>
                  <a:pt x="7465" y="1285"/>
                </a:cubicBezTo>
                <a:cubicBezTo>
                  <a:pt x="7452" y="1285"/>
                  <a:pt x="7452" y="1285"/>
                  <a:pt x="7452" y="1285"/>
                </a:cubicBezTo>
                <a:cubicBezTo>
                  <a:pt x="7452" y="1291"/>
                  <a:pt x="7452" y="1291"/>
                  <a:pt x="7452" y="1291"/>
                </a:cubicBezTo>
                <a:cubicBezTo>
                  <a:pt x="7441" y="1291"/>
                  <a:pt x="7441" y="1291"/>
                  <a:pt x="7441" y="1291"/>
                </a:cubicBezTo>
                <a:cubicBezTo>
                  <a:pt x="7441" y="1287"/>
                  <a:pt x="7441" y="1287"/>
                  <a:pt x="7441" y="1287"/>
                </a:cubicBezTo>
                <a:cubicBezTo>
                  <a:pt x="7430" y="1287"/>
                  <a:pt x="7430" y="1287"/>
                  <a:pt x="7430" y="1287"/>
                </a:cubicBezTo>
                <a:cubicBezTo>
                  <a:pt x="7430" y="1301"/>
                  <a:pt x="7430" y="1301"/>
                  <a:pt x="7430" y="1301"/>
                </a:cubicBezTo>
                <a:cubicBezTo>
                  <a:pt x="7383" y="1301"/>
                  <a:pt x="7383" y="1301"/>
                  <a:pt x="7383" y="1301"/>
                </a:cubicBezTo>
                <a:cubicBezTo>
                  <a:pt x="7383" y="1286"/>
                  <a:pt x="7383" y="1286"/>
                  <a:pt x="7383" y="1286"/>
                </a:cubicBezTo>
                <a:cubicBezTo>
                  <a:pt x="7370" y="1261"/>
                  <a:pt x="7370" y="1261"/>
                  <a:pt x="7370" y="1261"/>
                </a:cubicBezTo>
                <a:cubicBezTo>
                  <a:pt x="7326" y="1261"/>
                  <a:pt x="7326" y="1261"/>
                  <a:pt x="7326" y="1261"/>
                </a:cubicBezTo>
                <a:cubicBezTo>
                  <a:pt x="7326" y="1286"/>
                  <a:pt x="7326" y="1286"/>
                  <a:pt x="7326" y="1286"/>
                </a:cubicBezTo>
                <a:cubicBezTo>
                  <a:pt x="7297" y="1286"/>
                  <a:pt x="7297" y="1286"/>
                  <a:pt x="7297" y="1286"/>
                </a:cubicBezTo>
                <a:cubicBezTo>
                  <a:pt x="7297" y="1303"/>
                  <a:pt x="7297" y="1303"/>
                  <a:pt x="7297" y="1303"/>
                </a:cubicBezTo>
                <a:cubicBezTo>
                  <a:pt x="7292" y="1303"/>
                  <a:pt x="7292" y="1303"/>
                  <a:pt x="7292" y="1303"/>
                </a:cubicBezTo>
                <a:cubicBezTo>
                  <a:pt x="7292" y="1358"/>
                  <a:pt x="7292" y="1358"/>
                  <a:pt x="7292" y="1358"/>
                </a:cubicBezTo>
                <a:cubicBezTo>
                  <a:pt x="7281" y="1358"/>
                  <a:pt x="7281" y="1358"/>
                  <a:pt x="7281" y="1358"/>
                </a:cubicBezTo>
                <a:cubicBezTo>
                  <a:pt x="7281" y="1302"/>
                  <a:pt x="7281" y="1302"/>
                  <a:pt x="7281" y="1302"/>
                </a:cubicBezTo>
                <a:cubicBezTo>
                  <a:pt x="7273" y="1302"/>
                  <a:pt x="7273" y="1302"/>
                  <a:pt x="7273" y="1302"/>
                </a:cubicBezTo>
                <a:cubicBezTo>
                  <a:pt x="7273" y="1279"/>
                  <a:pt x="7273" y="1279"/>
                  <a:pt x="7273" y="1279"/>
                </a:cubicBezTo>
                <a:cubicBezTo>
                  <a:pt x="7210" y="1279"/>
                  <a:pt x="7210" y="1279"/>
                  <a:pt x="7210" y="1279"/>
                </a:cubicBezTo>
                <a:cubicBezTo>
                  <a:pt x="7210" y="1303"/>
                  <a:pt x="7210" y="1303"/>
                  <a:pt x="7210" y="1303"/>
                </a:cubicBezTo>
                <a:cubicBezTo>
                  <a:pt x="7179" y="1303"/>
                  <a:pt x="7179" y="1303"/>
                  <a:pt x="7179" y="1303"/>
                </a:cubicBezTo>
                <a:cubicBezTo>
                  <a:pt x="7179" y="1323"/>
                  <a:pt x="7179" y="1323"/>
                  <a:pt x="7179" y="1323"/>
                </a:cubicBezTo>
                <a:cubicBezTo>
                  <a:pt x="7170" y="1323"/>
                  <a:pt x="7170" y="1323"/>
                  <a:pt x="7170" y="1323"/>
                </a:cubicBezTo>
                <a:cubicBezTo>
                  <a:pt x="7170" y="1352"/>
                  <a:pt x="7170" y="1352"/>
                  <a:pt x="7170" y="1352"/>
                </a:cubicBezTo>
                <a:cubicBezTo>
                  <a:pt x="7090" y="1352"/>
                  <a:pt x="7090" y="1352"/>
                  <a:pt x="7090" y="1352"/>
                </a:cubicBezTo>
                <a:cubicBezTo>
                  <a:pt x="7090" y="1362"/>
                  <a:pt x="7090" y="1362"/>
                  <a:pt x="7090" y="1362"/>
                </a:cubicBezTo>
                <a:cubicBezTo>
                  <a:pt x="7069" y="1362"/>
                  <a:pt x="7069" y="1362"/>
                  <a:pt x="7069" y="1362"/>
                </a:cubicBezTo>
                <a:cubicBezTo>
                  <a:pt x="7069" y="1308"/>
                  <a:pt x="7069" y="1308"/>
                  <a:pt x="7069" y="1308"/>
                </a:cubicBezTo>
                <a:cubicBezTo>
                  <a:pt x="7036" y="1308"/>
                  <a:pt x="7036" y="1308"/>
                  <a:pt x="7036" y="1308"/>
                </a:cubicBezTo>
                <a:cubicBezTo>
                  <a:pt x="7036" y="1291"/>
                  <a:pt x="7036" y="1291"/>
                  <a:pt x="7036" y="1291"/>
                </a:cubicBezTo>
                <a:cubicBezTo>
                  <a:pt x="7010" y="1291"/>
                  <a:pt x="7010" y="1291"/>
                  <a:pt x="7010" y="1291"/>
                </a:cubicBezTo>
                <a:cubicBezTo>
                  <a:pt x="7010" y="1305"/>
                  <a:pt x="7010" y="1305"/>
                  <a:pt x="7010" y="1305"/>
                </a:cubicBezTo>
                <a:cubicBezTo>
                  <a:pt x="6993" y="1305"/>
                  <a:pt x="6993" y="1305"/>
                  <a:pt x="6993" y="1305"/>
                </a:cubicBezTo>
                <a:cubicBezTo>
                  <a:pt x="6993" y="1400"/>
                  <a:pt x="6993" y="1400"/>
                  <a:pt x="6993" y="1400"/>
                </a:cubicBezTo>
                <a:cubicBezTo>
                  <a:pt x="6972" y="1400"/>
                  <a:pt x="6972" y="1400"/>
                  <a:pt x="6972" y="1400"/>
                </a:cubicBezTo>
                <a:cubicBezTo>
                  <a:pt x="6972" y="1391"/>
                  <a:pt x="6972" y="1391"/>
                  <a:pt x="6972" y="1391"/>
                </a:cubicBezTo>
                <a:cubicBezTo>
                  <a:pt x="6952" y="1391"/>
                  <a:pt x="6952" y="1391"/>
                  <a:pt x="6952" y="1391"/>
                </a:cubicBezTo>
                <a:cubicBezTo>
                  <a:pt x="6952" y="1405"/>
                  <a:pt x="6952" y="1405"/>
                  <a:pt x="6952" y="1405"/>
                </a:cubicBezTo>
                <a:cubicBezTo>
                  <a:pt x="6936" y="1405"/>
                  <a:pt x="6936" y="1405"/>
                  <a:pt x="6936" y="1405"/>
                </a:cubicBezTo>
                <a:cubicBezTo>
                  <a:pt x="6936" y="1375"/>
                  <a:pt x="6936" y="1375"/>
                  <a:pt x="6936" y="1375"/>
                </a:cubicBezTo>
                <a:cubicBezTo>
                  <a:pt x="6922" y="1375"/>
                  <a:pt x="6922" y="1375"/>
                  <a:pt x="6922" y="1375"/>
                </a:cubicBezTo>
                <a:cubicBezTo>
                  <a:pt x="6922" y="1357"/>
                  <a:pt x="6922" y="1357"/>
                  <a:pt x="6922" y="1357"/>
                </a:cubicBezTo>
                <a:cubicBezTo>
                  <a:pt x="6906" y="1357"/>
                  <a:pt x="6906" y="1357"/>
                  <a:pt x="6906" y="1357"/>
                </a:cubicBezTo>
                <a:cubicBezTo>
                  <a:pt x="6886" y="1357"/>
                  <a:pt x="6886" y="1357"/>
                  <a:pt x="6886" y="1357"/>
                </a:cubicBezTo>
                <a:cubicBezTo>
                  <a:pt x="6886" y="1348"/>
                  <a:pt x="6886" y="1348"/>
                  <a:pt x="6886" y="1348"/>
                </a:cubicBezTo>
                <a:cubicBezTo>
                  <a:pt x="6852" y="1348"/>
                  <a:pt x="6852" y="1348"/>
                  <a:pt x="6852" y="1348"/>
                </a:cubicBezTo>
                <a:cubicBezTo>
                  <a:pt x="6852" y="1334"/>
                  <a:pt x="6852" y="1334"/>
                  <a:pt x="6852" y="1334"/>
                </a:cubicBezTo>
                <a:cubicBezTo>
                  <a:pt x="6839" y="1334"/>
                  <a:pt x="6839" y="1334"/>
                  <a:pt x="6839" y="1334"/>
                </a:cubicBezTo>
                <a:cubicBezTo>
                  <a:pt x="6839" y="1344"/>
                  <a:pt x="6839" y="1344"/>
                  <a:pt x="6839" y="1344"/>
                </a:cubicBezTo>
                <a:cubicBezTo>
                  <a:pt x="6786" y="1344"/>
                  <a:pt x="6786" y="1344"/>
                  <a:pt x="6786" y="1344"/>
                </a:cubicBezTo>
                <a:cubicBezTo>
                  <a:pt x="6786" y="1355"/>
                  <a:pt x="6786" y="1355"/>
                  <a:pt x="6786" y="1355"/>
                </a:cubicBezTo>
                <a:cubicBezTo>
                  <a:pt x="6776" y="1355"/>
                  <a:pt x="6776" y="1355"/>
                  <a:pt x="6776" y="1355"/>
                </a:cubicBezTo>
                <a:cubicBezTo>
                  <a:pt x="6776" y="1370"/>
                  <a:pt x="6776" y="1370"/>
                  <a:pt x="6776" y="1370"/>
                </a:cubicBezTo>
                <a:cubicBezTo>
                  <a:pt x="6766" y="1380"/>
                  <a:pt x="6766" y="1380"/>
                  <a:pt x="6766" y="1380"/>
                </a:cubicBezTo>
                <a:cubicBezTo>
                  <a:pt x="6766" y="1411"/>
                  <a:pt x="6766" y="1411"/>
                  <a:pt x="6766" y="1411"/>
                </a:cubicBezTo>
                <a:cubicBezTo>
                  <a:pt x="6755" y="1411"/>
                  <a:pt x="6755" y="1411"/>
                  <a:pt x="6755" y="1411"/>
                </a:cubicBezTo>
                <a:cubicBezTo>
                  <a:pt x="6755" y="1381"/>
                  <a:pt x="6755" y="1381"/>
                  <a:pt x="6755" y="1381"/>
                </a:cubicBezTo>
                <a:cubicBezTo>
                  <a:pt x="6744" y="1367"/>
                  <a:pt x="6744" y="1367"/>
                  <a:pt x="6744" y="1367"/>
                </a:cubicBezTo>
                <a:cubicBezTo>
                  <a:pt x="6744" y="1291"/>
                  <a:pt x="6744" y="1291"/>
                  <a:pt x="6744" y="1291"/>
                </a:cubicBezTo>
                <a:cubicBezTo>
                  <a:pt x="6727" y="1291"/>
                  <a:pt x="6727" y="1291"/>
                  <a:pt x="6727" y="1291"/>
                </a:cubicBezTo>
                <a:cubicBezTo>
                  <a:pt x="6727" y="1217"/>
                  <a:pt x="6727" y="1217"/>
                  <a:pt x="6727" y="1217"/>
                </a:cubicBezTo>
                <a:cubicBezTo>
                  <a:pt x="6670" y="1217"/>
                  <a:pt x="6670" y="1217"/>
                  <a:pt x="6670" y="1217"/>
                </a:cubicBezTo>
                <a:cubicBezTo>
                  <a:pt x="6670" y="1194"/>
                  <a:pt x="6670" y="1194"/>
                  <a:pt x="6670" y="1194"/>
                </a:cubicBezTo>
                <a:cubicBezTo>
                  <a:pt x="6640" y="1194"/>
                  <a:pt x="6640" y="1194"/>
                  <a:pt x="6640" y="1194"/>
                </a:cubicBezTo>
                <a:cubicBezTo>
                  <a:pt x="6640" y="1246"/>
                  <a:pt x="6640" y="1246"/>
                  <a:pt x="6640" y="1246"/>
                </a:cubicBezTo>
                <a:cubicBezTo>
                  <a:pt x="6625" y="1246"/>
                  <a:pt x="6625" y="1246"/>
                  <a:pt x="6625" y="1246"/>
                </a:cubicBezTo>
                <a:cubicBezTo>
                  <a:pt x="6625" y="1229"/>
                  <a:pt x="6625" y="1229"/>
                  <a:pt x="6625" y="1229"/>
                </a:cubicBezTo>
                <a:cubicBezTo>
                  <a:pt x="6625" y="1229"/>
                  <a:pt x="6614" y="1229"/>
                  <a:pt x="6609" y="1229"/>
                </a:cubicBezTo>
                <a:cubicBezTo>
                  <a:pt x="6604" y="1229"/>
                  <a:pt x="6604" y="1246"/>
                  <a:pt x="6604" y="1246"/>
                </a:cubicBezTo>
                <a:cubicBezTo>
                  <a:pt x="6604" y="1293"/>
                  <a:pt x="6604" y="1293"/>
                  <a:pt x="6604" y="1293"/>
                </a:cubicBezTo>
                <a:cubicBezTo>
                  <a:pt x="6562" y="1293"/>
                  <a:pt x="6562" y="1293"/>
                  <a:pt x="6562" y="1293"/>
                </a:cubicBezTo>
                <a:cubicBezTo>
                  <a:pt x="6562" y="1130"/>
                  <a:pt x="6562" y="1130"/>
                  <a:pt x="6562" y="1130"/>
                </a:cubicBezTo>
                <a:cubicBezTo>
                  <a:pt x="6505" y="1130"/>
                  <a:pt x="6505" y="1130"/>
                  <a:pt x="6505" y="1130"/>
                </a:cubicBezTo>
                <a:cubicBezTo>
                  <a:pt x="6505" y="1157"/>
                  <a:pt x="6505" y="1157"/>
                  <a:pt x="6505" y="1157"/>
                </a:cubicBezTo>
                <a:cubicBezTo>
                  <a:pt x="6481" y="1157"/>
                  <a:pt x="6477" y="1169"/>
                  <a:pt x="6477" y="1169"/>
                </a:cubicBezTo>
                <a:cubicBezTo>
                  <a:pt x="6450" y="1169"/>
                  <a:pt x="6450" y="1169"/>
                  <a:pt x="6450" y="1169"/>
                </a:cubicBezTo>
                <a:cubicBezTo>
                  <a:pt x="6450" y="1202"/>
                  <a:pt x="6450" y="1202"/>
                  <a:pt x="6450" y="1202"/>
                </a:cubicBezTo>
                <a:cubicBezTo>
                  <a:pt x="6438" y="1202"/>
                  <a:pt x="6438" y="1202"/>
                  <a:pt x="6438" y="1202"/>
                </a:cubicBezTo>
                <a:cubicBezTo>
                  <a:pt x="6438" y="1333"/>
                  <a:pt x="6438" y="1333"/>
                  <a:pt x="6438" y="1333"/>
                </a:cubicBezTo>
                <a:cubicBezTo>
                  <a:pt x="6414" y="1333"/>
                  <a:pt x="6414" y="1333"/>
                  <a:pt x="6414" y="1333"/>
                </a:cubicBezTo>
                <a:cubicBezTo>
                  <a:pt x="6414" y="1314"/>
                  <a:pt x="6414" y="1314"/>
                  <a:pt x="6414" y="1314"/>
                </a:cubicBezTo>
                <a:cubicBezTo>
                  <a:pt x="6401" y="1301"/>
                  <a:pt x="6401" y="1301"/>
                  <a:pt x="6401" y="1301"/>
                </a:cubicBezTo>
                <a:cubicBezTo>
                  <a:pt x="6394" y="1301"/>
                  <a:pt x="6394" y="1301"/>
                  <a:pt x="6394" y="1301"/>
                </a:cubicBezTo>
                <a:cubicBezTo>
                  <a:pt x="6381" y="1311"/>
                  <a:pt x="6381" y="1311"/>
                  <a:pt x="6381" y="1311"/>
                </a:cubicBezTo>
                <a:cubicBezTo>
                  <a:pt x="6381" y="1078"/>
                  <a:pt x="6381" y="1078"/>
                  <a:pt x="6381" y="1078"/>
                </a:cubicBezTo>
                <a:cubicBezTo>
                  <a:pt x="6322" y="1065"/>
                  <a:pt x="6322" y="1065"/>
                  <a:pt x="6322" y="1065"/>
                </a:cubicBezTo>
                <a:cubicBezTo>
                  <a:pt x="6297" y="1065"/>
                  <a:pt x="6297" y="1065"/>
                  <a:pt x="6297" y="1065"/>
                </a:cubicBezTo>
                <a:cubicBezTo>
                  <a:pt x="6297" y="1080"/>
                  <a:pt x="6297" y="1080"/>
                  <a:pt x="6297" y="1080"/>
                </a:cubicBezTo>
                <a:cubicBezTo>
                  <a:pt x="6280" y="1080"/>
                  <a:pt x="6280" y="1080"/>
                  <a:pt x="6280" y="1080"/>
                </a:cubicBezTo>
                <a:cubicBezTo>
                  <a:pt x="6280" y="1135"/>
                  <a:pt x="6280" y="1135"/>
                  <a:pt x="6280" y="1135"/>
                </a:cubicBezTo>
                <a:cubicBezTo>
                  <a:pt x="6264" y="1135"/>
                  <a:pt x="6264" y="1135"/>
                  <a:pt x="6264" y="1135"/>
                </a:cubicBezTo>
                <a:cubicBezTo>
                  <a:pt x="6264" y="1207"/>
                  <a:pt x="6264" y="1207"/>
                  <a:pt x="6264" y="1207"/>
                </a:cubicBezTo>
                <a:cubicBezTo>
                  <a:pt x="6242" y="1207"/>
                  <a:pt x="6242" y="1207"/>
                  <a:pt x="6242" y="1207"/>
                </a:cubicBezTo>
                <a:cubicBezTo>
                  <a:pt x="6242" y="1181"/>
                  <a:pt x="6242" y="1181"/>
                  <a:pt x="6242" y="1181"/>
                </a:cubicBezTo>
                <a:cubicBezTo>
                  <a:pt x="6214" y="1181"/>
                  <a:pt x="6214" y="1181"/>
                  <a:pt x="6214" y="1181"/>
                </a:cubicBezTo>
                <a:cubicBezTo>
                  <a:pt x="6214" y="1098"/>
                  <a:pt x="6214" y="1098"/>
                  <a:pt x="6214" y="1098"/>
                </a:cubicBezTo>
                <a:cubicBezTo>
                  <a:pt x="6196" y="1098"/>
                  <a:pt x="6196" y="1098"/>
                  <a:pt x="6196" y="1098"/>
                </a:cubicBezTo>
                <a:cubicBezTo>
                  <a:pt x="6196" y="1048"/>
                  <a:pt x="6196" y="1048"/>
                  <a:pt x="6196" y="1048"/>
                </a:cubicBezTo>
                <a:cubicBezTo>
                  <a:pt x="6114" y="1039"/>
                  <a:pt x="6114" y="1039"/>
                  <a:pt x="6114" y="1039"/>
                </a:cubicBezTo>
                <a:cubicBezTo>
                  <a:pt x="6114" y="1024"/>
                  <a:pt x="6114" y="1024"/>
                  <a:pt x="6114" y="1024"/>
                </a:cubicBezTo>
                <a:cubicBezTo>
                  <a:pt x="5961" y="1014"/>
                  <a:pt x="5961" y="1014"/>
                  <a:pt x="5961" y="1014"/>
                </a:cubicBezTo>
                <a:cubicBezTo>
                  <a:pt x="5961" y="823"/>
                  <a:pt x="5961" y="823"/>
                  <a:pt x="5961" y="823"/>
                </a:cubicBezTo>
                <a:cubicBezTo>
                  <a:pt x="5826" y="790"/>
                  <a:pt x="5826" y="790"/>
                  <a:pt x="5826" y="790"/>
                </a:cubicBezTo>
                <a:cubicBezTo>
                  <a:pt x="5688" y="818"/>
                  <a:pt x="5688" y="818"/>
                  <a:pt x="5688" y="818"/>
                </a:cubicBezTo>
                <a:cubicBezTo>
                  <a:pt x="5688" y="1359"/>
                  <a:pt x="5688" y="1359"/>
                  <a:pt x="5688" y="1359"/>
                </a:cubicBezTo>
                <a:cubicBezTo>
                  <a:pt x="5605" y="1359"/>
                  <a:pt x="5605" y="1359"/>
                  <a:pt x="5605" y="1359"/>
                </a:cubicBezTo>
                <a:cubicBezTo>
                  <a:pt x="5605" y="451"/>
                  <a:pt x="5605" y="451"/>
                  <a:pt x="5605" y="451"/>
                </a:cubicBezTo>
                <a:cubicBezTo>
                  <a:pt x="5468" y="487"/>
                  <a:pt x="5468" y="487"/>
                  <a:pt x="5468" y="487"/>
                </a:cubicBezTo>
                <a:cubicBezTo>
                  <a:pt x="5468" y="1274"/>
                  <a:pt x="5468" y="1274"/>
                  <a:pt x="5468" y="1274"/>
                </a:cubicBezTo>
                <a:cubicBezTo>
                  <a:pt x="5414" y="1274"/>
                  <a:pt x="5414" y="1274"/>
                  <a:pt x="5414" y="1274"/>
                </a:cubicBezTo>
                <a:cubicBezTo>
                  <a:pt x="5414" y="683"/>
                  <a:pt x="5414" y="683"/>
                  <a:pt x="5414" y="683"/>
                </a:cubicBezTo>
                <a:cubicBezTo>
                  <a:pt x="5404" y="683"/>
                  <a:pt x="5404" y="683"/>
                  <a:pt x="5404" y="683"/>
                </a:cubicBezTo>
                <a:cubicBezTo>
                  <a:pt x="5404" y="674"/>
                  <a:pt x="5404" y="674"/>
                  <a:pt x="5404" y="674"/>
                </a:cubicBezTo>
                <a:cubicBezTo>
                  <a:pt x="5396" y="674"/>
                  <a:pt x="5396" y="674"/>
                  <a:pt x="5396" y="674"/>
                </a:cubicBezTo>
                <a:cubicBezTo>
                  <a:pt x="5396" y="655"/>
                  <a:pt x="5396" y="655"/>
                  <a:pt x="5396" y="655"/>
                </a:cubicBezTo>
                <a:cubicBezTo>
                  <a:pt x="5384" y="655"/>
                  <a:pt x="5384" y="655"/>
                  <a:pt x="5384" y="655"/>
                </a:cubicBezTo>
                <a:cubicBezTo>
                  <a:pt x="5384" y="634"/>
                  <a:pt x="5384" y="634"/>
                  <a:pt x="5384" y="634"/>
                </a:cubicBezTo>
                <a:cubicBezTo>
                  <a:pt x="5367" y="634"/>
                  <a:pt x="5367" y="634"/>
                  <a:pt x="5367" y="634"/>
                </a:cubicBezTo>
                <a:cubicBezTo>
                  <a:pt x="5367" y="615"/>
                  <a:pt x="5367" y="615"/>
                  <a:pt x="5367" y="615"/>
                </a:cubicBezTo>
                <a:cubicBezTo>
                  <a:pt x="5360" y="615"/>
                  <a:pt x="5360" y="615"/>
                  <a:pt x="5360" y="615"/>
                </a:cubicBezTo>
                <a:cubicBezTo>
                  <a:pt x="5360" y="593"/>
                  <a:pt x="5360" y="593"/>
                  <a:pt x="5360" y="593"/>
                </a:cubicBezTo>
                <a:cubicBezTo>
                  <a:pt x="5353" y="532"/>
                  <a:pt x="5353" y="532"/>
                  <a:pt x="5353" y="532"/>
                </a:cubicBezTo>
                <a:cubicBezTo>
                  <a:pt x="5346" y="593"/>
                  <a:pt x="5346" y="593"/>
                  <a:pt x="5346" y="593"/>
                </a:cubicBezTo>
                <a:cubicBezTo>
                  <a:pt x="5346" y="615"/>
                  <a:pt x="5346" y="615"/>
                  <a:pt x="5346" y="615"/>
                </a:cubicBezTo>
                <a:cubicBezTo>
                  <a:pt x="5339" y="615"/>
                  <a:pt x="5339" y="615"/>
                  <a:pt x="5339" y="615"/>
                </a:cubicBezTo>
                <a:cubicBezTo>
                  <a:pt x="5339" y="634"/>
                  <a:pt x="5339" y="634"/>
                  <a:pt x="5339" y="634"/>
                </a:cubicBezTo>
                <a:cubicBezTo>
                  <a:pt x="5322" y="634"/>
                  <a:pt x="5322" y="634"/>
                  <a:pt x="5322" y="634"/>
                </a:cubicBezTo>
                <a:cubicBezTo>
                  <a:pt x="5322" y="655"/>
                  <a:pt x="5322" y="655"/>
                  <a:pt x="5322" y="655"/>
                </a:cubicBezTo>
                <a:cubicBezTo>
                  <a:pt x="5310" y="655"/>
                  <a:pt x="5310" y="655"/>
                  <a:pt x="5310" y="655"/>
                </a:cubicBezTo>
                <a:cubicBezTo>
                  <a:pt x="5310" y="674"/>
                  <a:pt x="5310" y="674"/>
                  <a:pt x="5310" y="674"/>
                </a:cubicBezTo>
                <a:cubicBezTo>
                  <a:pt x="5302" y="674"/>
                  <a:pt x="5302" y="674"/>
                  <a:pt x="5302" y="674"/>
                </a:cubicBezTo>
                <a:cubicBezTo>
                  <a:pt x="5302" y="683"/>
                  <a:pt x="5302" y="683"/>
                  <a:pt x="5302" y="683"/>
                </a:cubicBezTo>
                <a:cubicBezTo>
                  <a:pt x="5292" y="683"/>
                  <a:pt x="5292" y="683"/>
                  <a:pt x="5292" y="683"/>
                </a:cubicBezTo>
                <a:cubicBezTo>
                  <a:pt x="5292" y="1274"/>
                  <a:pt x="5292" y="1274"/>
                  <a:pt x="5292" y="1274"/>
                </a:cubicBezTo>
                <a:cubicBezTo>
                  <a:pt x="5260" y="1274"/>
                  <a:pt x="5260" y="1274"/>
                  <a:pt x="5260" y="1274"/>
                </a:cubicBezTo>
                <a:cubicBezTo>
                  <a:pt x="5260" y="792"/>
                  <a:pt x="5260" y="792"/>
                  <a:pt x="5260" y="792"/>
                </a:cubicBezTo>
                <a:cubicBezTo>
                  <a:pt x="5098" y="792"/>
                  <a:pt x="5098" y="792"/>
                  <a:pt x="5098" y="792"/>
                </a:cubicBezTo>
                <a:cubicBezTo>
                  <a:pt x="5073" y="817"/>
                  <a:pt x="5073" y="817"/>
                  <a:pt x="5073" y="817"/>
                </a:cubicBezTo>
                <a:cubicBezTo>
                  <a:pt x="5073" y="1219"/>
                  <a:pt x="5073" y="1219"/>
                  <a:pt x="5073" y="1219"/>
                </a:cubicBezTo>
                <a:cubicBezTo>
                  <a:pt x="5044" y="1219"/>
                  <a:pt x="5044" y="1219"/>
                  <a:pt x="5044" y="1219"/>
                </a:cubicBezTo>
                <a:cubicBezTo>
                  <a:pt x="5031" y="1237"/>
                  <a:pt x="5031" y="1237"/>
                  <a:pt x="5031" y="1237"/>
                </a:cubicBezTo>
                <a:cubicBezTo>
                  <a:pt x="5031" y="1419"/>
                  <a:pt x="5031" y="1419"/>
                  <a:pt x="5031" y="1419"/>
                </a:cubicBezTo>
                <a:cubicBezTo>
                  <a:pt x="5007" y="1419"/>
                  <a:pt x="5007" y="1419"/>
                  <a:pt x="5007" y="1419"/>
                </a:cubicBezTo>
                <a:cubicBezTo>
                  <a:pt x="5007" y="1089"/>
                  <a:pt x="5007" y="1089"/>
                  <a:pt x="5007" y="1089"/>
                </a:cubicBezTo>
                <a:cubicBezTo>
                  <a:pt x="4993" y="1089"/>
                  <a:pt x="4993" y="1089"/>
                  <a:pt x="4993" y="1089"/>
                </a:cubicBezTo>
                <a:cubicBezTo>
                  <a:pt x="4993" y="1050"/>
                  <a:pt x="4993" y="1050"/>
                  <a:pt x="4993" y="1050"/>
                </a:cubicBezTo>
                <a:cubicBezTo>
                  <a:pt x="4981" y="1050"/>
                  <a:pt x="4981" y="1050"/>
                  <a:pt x="4981" y="1050"/>
                </a:cubicBezTo>
                <a:cubicBezTo>
                  <a:pt x="4981" y="1026"/>
                  <a:pt x="4981" y="1026"/>
                  <a:pt x="4981" y="1026"/>
                </a:cubicBezTo>
                <a:cubicBezTo>
                  <a:pt x="4959" y="1026"/>
                  <a:pt x="4959" y="1026"/>
                  <a:pt x="4959" y="1026"/>
                </a:cubicBezTo>
                <a:cubicBezTo>
                  <a:pt x="4945" y="1016"/>
                  <a:pt x="4945" y="1016"/>
                  <a:pt x="4945" y="1016"/>
                </a:cubicBezTo>
                <a:cubicBezTo>
                  <a:pt x="4945" y="887"/>
                  <a:pt x="4945" y="887"/>
                  <a:pt x="4945" y="887"/>
                </a:cubicBezTo>
                <a:cubicBezTo>
                  <a:pt x="4841" y="919"/>
                  <a:pt x="4841" y="919"/>
                  <a:pt x="4841" y="919"/>
                </a:cubicBezTo>
                <a:cubicBezTo>
                  <a:pt x="4819" y="902"/>
                  <a:pt x="4819" y="902"/>
                  <a:pt x="4819" y="902"/>
                </a:cubicBezTo>
                <a:cubicBezTo>
                  <a:pt x="4819" y="685"/>
                  <a:pt x="4819" y="685"/>
                  <a:pt x="4819" y="685"/>
                </a:cubicBezTo>
                <a:cubicBezTo>
                  <a:pt x="4750" y="668"/>
                  <a:pt x="4750" y="668"/>
                  <a:pt x="4750" y="668"/>
                </a:cubicBezTo>
                <a:cubicBezTo>
                  <a:pt x="4616" y="723"/>
                  <a:pt x="4616" y="723"/>
                  <a:pt x="4616" y="723"/>
                </a:cubicBezTo>
                <a:cubicBezTo>
                  <a:pt x="4616" y="734"/>
                  <a:pt x="4616" y="734"/>
                  <a:pt x="4616" y="734"/>
                </a:cubicBezTo>
                <a:cubicBezTo>
                  <a:pt x="4593" y="720"/>
                  <a:pt x="4593" y="720"/>
                  <a:pt x="4593" y="720"/>
                </a:cubicBezTo>
                <a:cubicBezTo>
                  <a:pt x="4574" y="720"/>
                  <a:pt x="4574" y="720"/>
                  <a:pt x="4574" y="720"/>
                </a:cubicBezTo>
                <a:cubicBezTo>
                  <a:pt x="4574" y="739"/>
                  <a:pt x="4574" y="739"/>
                  <a:pt x="4574" y="739"/>
                </a:cubicBezTo>
                <a:cubicBezTo>
                  <a:pt x="4551" y="739"/>
                  <a:pt x="4551" y="739"/>
                  <a:pt x="4551" y="739"/>
                </a:cubicBezTo>
                <a:cubicBezTo>
                  <a:pt x="4551" y="807"/>
                  <a:pt x="4551" y="807"/>
                  <a:pt x="4551" y="807"/>
                </a:cubicBezTo>
                <a:cubicBezTo>
                  <a:pt x="4540" y="807"/>
                  <a:pt x="4540" y="807"/>
                  <a:pt x="4540" y="807"/>
                </a:cubicBezTo>
                <a:cubicBezTo>
                  <a:pt x="4540" y="1250"/>
                  <a:pt x="4540" y="1250"/>
                  <a:pt x="4540" y="1250"/>
                </a:cubicBezTo>
                <a:cubicBezTo>
                  <a:pt x="4523" y="1250"/>
                  <a:pt x="4523" y="1250"/>
                  <a:pt x="4523" y="1250"/>
                </a:cubicBezTo>
                <a:cubicBezTo>
                  <a:pt x="4516" y="1237"/>
                  <a:pt x="4516" y="1237"/>
                  <a:pt x="4516" y="1237"/>
                </a:cubicBezTo>
                <a:cubicBezTo>
                  <a:pt x="4516" y="1205"/>
                  <a:pt x="4516" y="1205"/>
                  <a:pt x="4516" y="1205"/>
                </a:cubicBezTo>
                <a:cubicBezTo>
                  <a:pt x="4499" y="1205"/>
                  <a:pt x="4499" y="1205"/>
                  <a:pt x="4499" y="1205"/>
                </a:cubicBezTo>
                <a:cubicBezTo>
                  <a:pt x="4499" y="1238"/>
                  <a:pt x="4499" y="1238"/>
                  <a:pt x="4499" y="1238"/>
                </a:cubicBezTo>
                <a:cubicBezTo>
                  <a:pt x="4495" y="1234"/>
                  <a:pt x="4495" y="1234"/>
                  <a:pt x="4495" y="1234"/>
                </a:cubicBezTo>
                <a:cubicBezTo>
                  <a:pt x="4495" y="1245"/>
                  <a:pt x="4495" y="1245"/>
                  <a:pt x="4495" y="1245"/>
                </a:cubicBezTo>
                <a:cubicBezTo>
                  <a:pt x="4482" y="1245"/>
                  <a:pt x="4482" y="1245"/>
                  <a:pt x="4482" y="1245"/>
                </a:cubicBezTo>
                <a:cubicBezTo>
                  <a:pt x="4482" y="1255"/>
                  <a:pt x="4482" y="1255"/>
                  <a:pt x="4482" y="1255"/>
                </a:cubicBezTo>
                <a:cubicBezTo>
                  <a:pt x="4474" y="1255"/>
                  <a:pt x="4474" y="1255"/>
                  <a:pt x="4474" y="1255"/>
                </a:cubicBezTo>
                <a:cubicBezTo>
                  <a:pt x="4474" y="1263"/>
                  <a:pt x="4474" y="1263"/>
                  <a:pt x="4474" y="1263"/>
                </a:cubicBezTo>
                <a:cubicBezTo>
                  <a:pt x="4452" y="1263"/>
                  <a:pt x="4452" y="1263"/>
                  <a:pt x="4452" y="1263"/>
                </a:cubicBezTo>
                <a:cubicBezTo>
                  <a:pt x="4452" y="1251"/>
                  <a:pt x="4452" y="1251"/>
                  <a:pt x="4452" y="1251"/>
                </a:cubicBezTo>
                <a:cubicBezTo>
                  <a:pt x="4468" y="1248"/>
                  <a:pt x="4468" y="1248"/>
                  <a:pt x="4468" y="1248"/>
                </a:cubicBezTo>
                <a:cubicBezTo>
                  <a:pt x="4468" y="1242"/>
                  <a:pt x="4468" y="1242"/>
                  <a:pt x="4468" y="1242"/>
                </a:cubicBezTo>
                <a:cubicBezTo>
                  <a:pt x="4407" y="1242"/>
                  <a:pt x="4407" y="1242"/>
                  <a:pt x="4407" y="1242"/>
                </a:cubicBezTo>
                <a:cubicBezTo>
                  <a:pt x="4409" y="1247"/>
                  <a:pt x="4409" y="1247"/>
                  <a:pt x="4409" y="1247"/>
                </a:cubicBezTo>
                <a:cubicBezTo>
                  <a:pt x="4421" y="1249"/>
                  <a:pt x="4421" y="1249"/>
                  <a:pt x="4421" y="1249"/>
                </a:cubicBezTo>
                <a:cubicBezTo>
                  <a:pt x="4421" y="1260"/>
                  <a:pt x="4421" y="1260"/>
                  <a:pt x="4421" y="1260"/>
                </a:cubicBezTo>
                <a:cubicBezTo>
                  <a:pt x="4398" y="1265"/>
                  <a:pt x="4398" y="1265"/>
                  <a:pt x="4398" y="1265"/>
                </a:cubicBezTo>
                <a:cubicBezTo>
                  <a:pt x="4369" y="1201"/>
                  <a:pt x="4369" y="1201"/>
                  <a:pt x="4369" y="1201"/>
                </a:cubicBezTo>
                <a:cubicBezTo>
                  <a:pt x="4369" y="1161"/>
                  <a:pt x="4369" y="1161"/>
                  <a:pt x="4369" y="1161"/>
                </a:cubicBezTo>
                <a:cubicBezTo>
                  <a:pt x="4369" y="948"/>
                  <a:pt x="4369" y="948"/>
                  <a:pt x="4369" y="948"/>
                </a:cubicBezTo>
                <a:cubicBezTo>
                  <a:pt x="4369" y="948"/>
                  <a:pt x="4379" y="944"/>
                  <a:pt x="4379" y="932"/>
                </a:cubicBezTo>
                <a:cubicBezTo>
                  <a:pt x="4379" y="920"/>
                  <a:pt x="4346" y="917"/>
                  <a:pt x="4333" y="917"/>
                </a:cubicBezTo>
                <a:cubicBezTo>
                  <a:pt x="4320" y="917"/>
                  <a:pt x="4287" y="920"/>
                  <a:pt x="4287" y="932"/>
                </a:cubicBezTo>
                <a:cubicBezTo>
                  <a:pt x="4287" y="944"/>
                  <a:pt x="4297" y="948"/>
                  <a:pt x="4297" y="948"/>
                </a:cubicBezTo>
                <a:cubicBezTo>
                  <a:pt x="4297" y="1161"/>
                  <a:pt x="4297" y="1161"/>
                  <a:pt x="4297" y="1161"/>
                </a:cubicBezTo>
                <a:cubicBezTo>
                  <a:pt x="4286" y="1161"/>
                  <a:pt x="4286" y="1161"/>
                  <a:pt x="4286" y="1161"/>
                </a:cubicBezTo>
                <a:cubicBezTo>
                  <a:pt x="4286" y="1131"/>
                  <a:pt x="4286" y="1131"/>
                  <a:pt x="4286" y="1131"/>
                </a:cubicBezTo>
                <a:cubicBezTo>
                  <a:pt x="4238" y="1091"/>
                  <a:pt x="4238" y="1091"/>
                  <a:pt x="4238" y="1091"/>
                </a:cubicBezTo>
                <a:cubicBezTo>
                  <a:pt x="4238" y="974"/>
                  <a:pt x="4238" y="974"/>
                  <a:pt x="4238" y="974"/>
                </a:cubicBezTo>
                <a:cubicBezTo>
                  <a:pt x="4223" y="974"/>
                  <a:pt x="4223" y="974"/>
                  <a:pt x="4223" y="974"/>
                </a:cubicBezTo>
                <a:cubicBezTo>
                  <a:pt x="4166" y="1010"/>
                  <a:pt x="4166" y="1010"/>
                  <a:pt x="4166" y="1010"/>
                </a:cubicBezTo>
                <a:cubicBezTo>
                  <a:pt x="4166" y="995"/>
                  <a:pt x="4166" y="995"/>
                  <a:pt x="4166" y="995"/>
                </a:cubicBezTo>
                <a:cubicBezTo>
                  <a:pt x="4087" y="995"/>
                  <a:pt x="4087" y="995"/>
                  <a:pt x="4087" y="995"/>
                </a:cubicBezTo>
                <a:cubicBezTo>
                  <a:pt x="4087" y="1012"/>
                  <a:pt x="4087" y="1012"/>
                  <a:pt x="4087" y="1012"/>
                </a:cubicBezTo>
                <a:cubicBezTo>
                  <a:pt x="4069" y="1012"/>
                  <a:pt x="4069" y="1012"/>
                  <a:pt x="4069" y="1012"/>
                </a:cubicBezTo>
                <a:cubicBezTo>
                  <a:pt x="4069" y="1130"/>
                  <a:pt x="4069" y="1130"/>
                  <a:pt x="4069" y="1130"/>
                </a:cubicBezTo>
                <a:cubicBezTo>
                  <a:pt x="4046" y="1117"/>
                  <a:pt x="4046" y="1117"/>
                  <a:pt x="4046" y="1117"/>
                </a:cubicBezTo>
                <a:cubicBezTo>
                  <a:pt x="4046" y="1088"/>
                  <a:pt x="4046" y="1088"/>
                  <a:pt x="4046" y="1088"/>
                </a:cubicBezTo>
                <a:cubicBezTo>
                  <a:pt x="4039" y="1088"/>
                  <a:pt x="4039" y="1088"/>
                  <a:pt x="4039" y="1088"/>
                </a:cubicBezTo>
                <a:cubicBezTo>
                  <a:pt x="4039" y="1118"/>
                  <a:pt x="4039" y="1118"/>
                  <a:pt x="4039" y="1118"/>
                </a:cubicBezTo>
                <a:cubicBezTo>
                  <a:pt x="4032" y="1118"/>
                  <a:pt x="4032" y="1118"/>
                  <a:pt x="4032" y="1118"/>
                </a:cubicBezTo>
                <a:cubicBezTo>
                  <a:pt x="4032" y="1061"/>
                  <a:pt x="4032" y="1061"/>
                  <a:pt x="4032" y="1061"/>
                </a:cubicBezTo>
                <a:cubicBezTo>
                  <a:pt x="3989" y="1061"/>
                  <a:pt x="3989" y="1061"/>
                  <a:pt x="3989" y="1061"/>
                </a:cubicBezTo>
                <a:cubicBezTo>
                  <a:pt x="3989" y="1052"/>
                  <a:pt x="3984" y="1018"/>
                  <a:pt x="3943" y="995"/>
                </a:cubicBezTo>
                <a:cubicBezTo>
                  <a:pt x="3943" y="975"/>
                  <a:pt x="3943" y="975"/>
                  <a:pt x="3943" y="975"/>
                </a:cubicBezTo>
                <a:cubicBezTo>
                  <a:pt x="3933" y="975"/>
                  <a:pt x="3933" y="975"/>
                  <a:pt x="3933" y="975"/>
                </a:cubicBezTo>
                <a:cubicBezTo>
                  <a:pt x="3923" y="975"/>
                  <a:pt x="3923" y="975"/>
                  <a:pt x="3923" y="975"/>
                </a:cubicBezTo>
                <a:cubicBezTo>
                  <a:pt x="3923" y="995"/>
                  <a:pt x="3923" y="995"/>
                  <a:pt x="3923" y="995"/>
                </a:cubicBezTo>
                <a:cubicBezTo>
                  <a:pt x="3882" y="1018"/>
                  <a:pt x="3877" y="1052"/>
                  <a:pt x="3877" y="1061"/>
                </a:cubicBezTo>
                <a:cubicBezTo>
                  <a:pt x="3877" y="1070"/>
                  <a:pt x="3885" y="1078"/>
                  <a:pt x="3885" y="1078"/>
                </a:cubicBezTo>
                <a:cubicBezTo>
                  <a:pt x="3859" y="1078"/>
                  <a:pt x="3859" y="1078"/>
                  <a:pt x="3859" y="1078"/>
                </a:cubicBezTo>
                <a:cubicBezTo>
                  <a:pt x="3846" y="1078"/>
                  <a:pt x="3846" y="1078"/>
                  <a:pt x="3846" y="1078"/>
                </a:cubicBezTo>
                <a:cubicBezTo>
                  <a:pt x="3809" y="1051"/>
                  <a:pt x="3809" y="1051"/>
                  <a:pt x="3809" y="1051"/>
                </a:cubicBezTo>
                <a:cubicBezTo>
                  <a:pt x="3781" y="1070"/>
                  <a:pt x="3781" y="1070"/>
                  <a:pt x="3781" y="1070"/>
                </a:cubicBezTo>
                <a:cubicBezTo>
                  <a:pt x="3770" y="1080"/>
                  <a:pt x="3770" y="1080"/>
                  <a:pt x="3770" y="1080"/>
                </a:cubicBezTo>
                <a:cubicBezTo>
                  <a:pt x="3742" y="1080"/>
                  <a:pt x="3742" y="1080"/>
                  <a:pt x="3742" y="1080"/>
                </a:cubicBezTo>
                <a:cubicBezTo>
                  <a:pt x="3742" y="1095"/>
                  <a:pt x="3742" y="1095"/>
                  <a:pt x="3742" y="1095"/>
                </a:cubicBezTo>
                <a:cubicBezTo>
                  <a:pt x="3759" y="1095"/>
                  <a:pt x="3763" y="1109"/>
                  <a:pt x="3763" y="1109"/>
                </a:cubicBezTo>
                <a:cubicBezTo>
                  <a:pt x="3763" y="1133"/>
                  <a:pt x="3763" y="1133"/>
                  <a:pt x="3763" y="1133"/>
                </a:cubicBezTo>
                <a:cubicBezTo>
                  <a:pt x="3734" y="1133"/>
                  <a:pt x="3734" y="1133"/>
                  <a:pt x="3734" y="1133"/>
                </a:cubicBezTo>
                <a:cubicBezTo>
                  <a:pt x="3734" y="1123"/>
                  <a:pt x="3734" y="1123"/>
                  <a:pt x="3734" y="1123"/>
                </a:cubicBezTo>
                <a:cubicBezTo>
                  <a:pt x="3673" y="1123"/>
                  <a:pt x="3673" y="1123"/>
                  <a:pt x="3673" y="1123"/>
                </a:cubicBezTo>
                <a:cubicBezTo>
                  <a:pt x="3673" y="1147"/>
                  <a:pt x="3673" y="1147"/>
                  <a:pt x="3673" y="1147"/>
                </a:cubicBezTo>
                <a:cubicBezTo>
                  <a:pt x="3635" y="1147"/>
                  <a:pt x="3635" y="1147"/>
                  <a:pt x="3635" y="1147"/>
                </a:cubicBezTo>
                <a:cubicBezTo>
                  <a:pt x="3635" y="1405"/>
                  <a:pt x="3635" y="1405"/>
                  <a:pt x="3635" y="1405"/>
                </a:cubicBezTo>
                <a:cubicBezTo>
                  <a:pt x="3585" y="1405"/>
                  <a:pt x="3585" y="1405"/>
                  <a:pt x="3585" y="1405"/>
                </a:cubicBezTo>
                <a:cubicBezTo>
                  <a:pt x="3585" y="1415"/>
                  <a:pt x="3585" y="1415"/>
                  <a:pt x="3585" y="1415"/>
                </a:cubicBezTo>
                <a:cubicBezTo>
                  <a:pt x="3576" y="1415"/>
                  <a:pt x="3576" y="1415"/>
                  <a:pt x="3576" y="1415"/>
                </a:cubicBezTo>
                <a:cubicBezTo>
                  <a:pt x="3576" y="1437"/>
                  <a:pt x="3576" y="1437"/>
                  <a:pt x="3576" y="1437"/>
                </a:cubicBezTo>
                <a:cubicBezTo>
                  <a:pt x="3565" y="1437"/>
                  <a:pt x="3565" y="1437"/>
                  <a:pt x="3565" y="1437"/>
                </a:cubicBezTo>
                <a:cubicBezTo>
                  <a:pt x="3565" y="1403"/>
                  <a:pt x="3565" y="1403"/>
                  <a:pt x="3565" y="1403"/>
                </a:cubicBezTo>
                <a:cubicBezTo>
                  <a:pt x="3528" y="1403"/>
                  <a:pt x="3528" y="1403"/>
                  <a:pt x="3528" y="1403"/>
                </a:cubicBezTo>
                <a:cubicBezTo>
                  <a:pt x="3528" y="1259"/>
                  <a:pt x="3528" y="1259"/>
                  <a:pt x="3528" y="1259"/>
                </a:cubicBezTo>
                <a:cubicBezTo>
                  <a:pt x="3478" y="1259"/>
                  <a:pt x="3478" y="1259"/>
                  <a:pt x="3478" y="1259"/>
                </a:cubicBezTo>
                <a:cubicBezTo>
                  <a:pt x="3478" y="1245"/>
                  <a:pt x="3478" y="1245"/>
                  <a:pt x="3478" y="1245"/>
                </a:cubicBezTo>
                <a:cubicBezTo>
                  <a:pt x="3463" y="1245"/>
                  <a:pt x="3463" y="1245"/>
                  <a:pt x="3463" y="1245"/>
                </a:cubicBezTo>
                <a:cubicBezTo>
                  <a:pt x="3463" y="1255"/>
                  <a:pt x="3463" y="1255"/>
                  <a:pt x="3463" y="1255"/>
                </a:cubicBezTo>
                <a:cubicBezTo>
                  <a:pt x="3455" y="1255"/>
                  <a:pt x="3455" y="1255"/>
                  <a:pt x="3455" y="1255"/>
                </a:cubicBezTo>
                <a:cubicBezTo>
                  <a:pt x="3456" y="1251"/>
                  <a:pt x="3456" y="1248"/>
                  <a:pt x="3456" y="1245"/>
                </a:cubicBezTo>
                <a:cubicBezTo>
                  <a:pt x="3456" y="1211"/>
                  <a:pt x="3436" y="1182"/>
                  <a:pt x="3407" y="1168"/>
                </a:cubicBezTo>
                <a:cubicBezTo>
                  <a:pt x="3407" y="700"/>
                  <a:pt x="3407" y="700"/>
                  <a:pt x="3407" y="700"/>
                </a:cubicBezTo>
                <a:cubicBezTo>
                  <a:pt x="3431" y="687"/>
                  <a:pt x="3447" y="662"/>
                  <a:pt x="3447" y="634"/>
                </a:cubicBezTo>
                <a:cubicBezTo>
                  <a:pt x="3447" y="597"/>
                  <a:pt x="3421" y="567"/>
                  <a:pt x="3387" y="560"/>
                </a:cubicBezTo>
                <a:cubicBezTo>
                  <a:pt x="3383" y="429"/>
                  <a:pt x="3383" y="429"/>
                  <a:pt x="3383" y="429"/>
                </a:cubicBezTo>
                <a:cubicBezTo>
                  <a:pt x="3391" y="425"/>
                  <a:pt x="3397" y="417"/>
                  <a:pt x="3397" y="407"/>
                </a:cubicBezTo>
                <a:cubicBezTo>
                  <a:pt x="3397" y="400"/>
                  <a:pt x="3394" y="393"/>
                  <a:pt x="3390" y="389"/>
                </a:cubicBezTo>
                <a:cubicBezTo>
                  <a:pt x="3390" y="372"/>
                  <a:pt x="3390" y="372"/>
                  <a:pt x="3390" y="372"/>
                </a:cubicBezTo>
                <a:cubicBezTo>
                  <a:pt x="3382" y="372"/>
                  <a:pt x="3382" y="372"/>
                  <a:pt x="3382" y="372"/>
                </a:cubicBezTo>
                <a:cubicBezTo>
                  <a:pt x="3382" y="269"/>
                  <a:pt x="3382" y="269"/>
                  <a:pt x="3382" y="269"/>
                </a:cubicBezTo>
                <a:cubicBezTo>
                  <a:pt x="3377" y="269"/>
                  <a:pt x="3377" y="269"/>
                  <a:pt x="3377" y="269"/>
                </a:cubicBezTo>
                <a:cubicBezTo>
                  <a:pt x="3377" y="187"/>
                  <a:pt x="3377" y="187"/>
                  <a:pt x="3377" y="187"/>
                </a:cubicBezTo>
                <a:cubicBezTo>
                  <a:pt x="3377" y="187"/>
                  <a:pt x="3385" y="187"/>
                  <a:pt x="3385" y="177"/>
                </a:cubicBezTo>
                <a:cubicBezTo>
                  <a:pt x="3385" y="167"/>
                  <a:pt x="3377" y="170"/>
                  <a:pt x="3377" y="170"/>
                </a:cubicBezTo>
                <a:cubicBezTo>
                  <a:pt x="3372" y="0"/>
                  <a:pt x="3372" y="0"/>
                  <a:pt x="3372" y="0"/>
                </a:cubicBezTo>
                <a:cubicBezTo>
                  <a:pt x="3367" y="170"/>
                  <a:pt x="3367" y="170"/>
                  <a:pt x="3367" y="170"/>
                </a:cubicBezTo>
                <a:cubicBezTo>
                  <a:pt x="3367" y="170"/>
                  <a:pt x="3359" y="167"/>
                  <a:pt x="3359" y="177"/>
                </a:cubicBezTo>
                <a:cubicBezTo>
                  <a:pt x="3359" y="187"/>
                  <a:pt x="3367" y="187"/>
                  <a:pt x="3367" y="187"/>
                </a:cubicBezTo>
                <a:cubicBezTo>
                  <a:pt x="3367" y="269"/>
                  <a:pt x="3367" y="269"/>
                  <a:pt x="3367" y="269"/>
                </a:cubicBezTo>
                <a:cubicBezTo>
                  <a:pt x="3362" y="269"/>
                  <a:pt x="3362" y="269"/>
                  <a:pt x="3362" y="269"/>
                </a:cubicBezTo>
                <a:cubicBezTo>
                  <a:pt x="3362" y="372"/>
                  <a:pt x="3362" y="372"/>
                  <a:pt x="3362" y="372"/>
                </a:cubicBezTo>
                <a:cubicBezTo>
                  <a:pt x="3354" y="372"/>
                  <a:pt x="3354" y="372"/>
                  <a:pt x="3354" y="372"/>
                </a:cubicBezTo>
                <a:cubicBezTo>
                  <a:pt x="3354" y="389"/>
                  <a:pt x="3354" y="389"/>
                  <a:pt x="3354" y="389"/>
                </a:cubicBezTo>
                <a:cubicBezTo>
                  <a:pt x="3350" y="393"/>
                  <a:pt x="3347" y="400"/>
                  <a:pt x="3347" y="407"/>
                </a:cubicBezTo>
                <a:cubicBezTo>
                  <a:pt x="3347" y="417"/>
                  <a:pt x="3353" y="425"/>
                  <a:pt x="3361" y="429"/>
                </a:cubicBezTo>
                <a:cubicBezTo>
                  <a:pt x="3357" y="560"/>
                  <a:pt x="3357" y="560"/>
                  <a:pt x="3357" y="560"/>
                </a:cubicBezTo>
                <a:cubicBezTo>
                  <a:pt x="3323" y="567"/>
                  <a:pt x="3297" y="597"/>
                  <a:pt x="3297" y="634"/>
                </a:cubicBezTo>
                <a:cubicBezTo>
                  <a:pt x="3297" y="659"/>
                  <a:pt x="3310" y="681"/>
                  <a:pt x="3329" y="695"/>
                </a:cubicBezTo>
                <a:cubicBezTo>
                  <a:pt x="3329" y="1173"/>
                  <a:pt x="3329" y="1173"/>
                  <a:pt x="3329" y="1173"/>
                </a:cubicBezTo>
                <a:cubicBezTo>
                  <a:pt x="3304" y="1187"/>
                  <a:pt x="3288" y="1214"/>
                  <a:pt x="3288" y="1245"/>
                </a:cubicBezTo>
                <a:cubicBezTo>
                  <a:pt x="3288" y="1275"/>
                  <a:pt x="3304" y="1302"/>
                  <a:pt x="3329" y="1317"/>
                </a:cubicBezTo>
                <a:cubicBezTo>
                  <a:pt x="3329" y="1343"/>
                  <a:pt x="3329" y="1343"/>
                  <a:pt x="3329" y="1343"/>
                </a:cubicBezTo>
                <a:cubicBezTo>
                  <a:pt x="3287" y="1479"/>
                  <a:pt x="3287" y="1479"/>
                  <a:pt x="3287" y="1479"/>
                </a:cubicBezTo>
                <a:cubicBezTo>
                  <a:pt x="3180" y="1479"/>
                  <a:pt x="3180" y="1479"/>
                  <a:pt x="3180" y="1479"/>
                </a:cubicBezTo>
                <a:cubicBezTo>
                  <a:pt x="3180" y="1420"/>
                  <a:pt x="3180" y="1420"/>
                  <a:pt x="3180" y="1420"/>
                </a:cubicBezTo>
                <a:cubicBezTo>
                  <a:pt x="3132" y="1420"/>
                  <a:pt x="3132" y="1420"/>
                  <a:pt x="3132" y="1420"/>
                </a:cubicBezTo>
                <a:cubicBezTo>
                  <a:pt x="3132" y="1479"/>
                  <a:pt x="3132" y="1479"/>
                  <a:pt x="3132" y="1479"/>
                </a:cubicBezTo>
                <a:cubicBezTo>
                  <a:pt x="2997" y="1479"/>
                  <a:pt x="2997" y="1479"/>
                  <a:pt x="2997" y="1479"/>
                </a:cubicBezTo>
                <a:cubicBezTo>
                  <a:pt x="2997" y="1395"/>
                  <a:pt x="2997" y="1395"/>
                  <a:pt x="2997" y="1395"/>
                </a:cubicBezTo>
                <a:cubicBezTo>
                  <a:pt x="2850" y="1372"/>
                  <a:pt x="2850" y="1372"/>
                  <a:pt x="2850" y="1372"/>
                </a:cubicBezTo>
                <a:cubicBezTo>
                  <a:pt x="2850" y="1279"/>
                  <a:pt x="2850" y="1279"/>
                  <a:pt x="2850" y="1279"/>
                </a:cubicBezTo>
                <a:cubicBezTo>
                  <a:pt x="2844" y="1271"/>
                  <a:pt x="2844" y="1271"/>
                  <a:pt x="2844" y="1271"/>
                </a:cubicBezTo>
                <a:cubicBezTo>
                  <a:pt x="2844" y="1227"/>
                  <a:pt x="2844" y="1227"/>
                  <a:pt x="2844" y="1227"/>
                </a:cubicBezTo>
                <a:cubicBezTo>
                  <a:pt x="2838" y="1223"/>
                  <a:pt x="2838" y="1223"/>
                  <a:pt x="2838" y="1223"/>
                </a:cubicBezTo>
                <a:cubicBezTo>
                  <a:pt x="2838" y="1194"/>
                  <a:pt x="2838" y="1194"/>
                  <a:pt x="2838" y="1194"/>
                </a:cubicBezTo>
                <a:cubicBezTo>
                  <a:pt x="2818" y="1177"/>
                  <a:pt x="2818" y="1177"/>
                  <a:pt x="2818" y="1177"/>
                </a:cubicBezTo>
                <a:cubicBezTo>
                  <a:pt x="2803" y="1177"/>
                  <a:pt x="2803" y="1177"/>
                  <a:pt x="2803" y="1177"/>
                </a:cubicBezTo>
                <a:cubicBezTo>
                  <a:pt x="2797" y="1119"/>
                  <a:pt x="2797" y="1119"/>
                  <a:pt x="2797" y="1119"/>
                </a:cubicBezTo>
                <a:cubicBezTo>
                  <a:pt x="2791" y="1177"/>
                  <a:pt x="2791" y="1177"/>
                  <a:pt x="2791" y="1177"/>
                </a:cubicBezTo>
                <a:cubicBezTo>
                  <a:pt x="2776" y="1177"/>
                  <a:pt x="2776" y="1177"/>
                  <a:pt x="2776" y="1177"/>
                </a:cubicBezTo>
                <a:cubicBezTo>
                  <a:pt x="2756" y="1194"/>
                  <a:pt x="2756" y="1194"/>
                  <a:pt x="2756" y="1194"/>
                </a:cubicBezTo>
                <a:cubicBezTo>
                  <a:pt x="2756" y="1223"/>
                  <a:pt x="2756" y="1223"/>
                  <a:pt x="2756" y="1223"/>
                </a:cubicBezTo>
                <a:cubicBezTo>
                  <a:pt x="2750" y="1227"/>
                  <a:pt x="2750" y="1227"/>
                  <a:pt x="2750" y="1227"/>
                </a:cubicBezTo>
                <a:cubicBezTo>
                  <a:pt x="2750" y="1271"/>
                  <a:pt x="2750" y="1271"/>
                  <a:pt x="2750" y="1271"/>
                </a:cubicBezTo>
                <a:cubicBezTo>
                  <a:pt x="2744" y="1279"/>
                  <a:pt x="2744" y="1279"/>
                  <a:pt x="2744" y="1279"/>
                </a:cubicBezTo>
                <a:cubicBezTo>
                  <a:pt x="2744" y="1341"/>
                  <a:pt x="2744" y="1341"/>
                  <a:pt x="2744" y="1341"/>
                </a:cubicBezTo>
                <a:cubicBezTo>
                  <a:pt x="2744" y="1341"/>
                  <a:pt x="2733" y="1330"/>
                  <a:pt x="2701" y="1330"/>
                </a:cubicBezTo>
                <a:cubicBezTo>
                  <a:pt x="2658" y="1330"/>
                  <a:pt x="2628" y="1372"/>
                  <a:pt x="2628" y="1372"/>
                </a:cubicBezTo>
                <a:cubicBezTo>
                  <a:pt x="2572" y="1372"/>
                  <a:pt x="2572" y="1372"/>
                  <a:pt x="2572" y="1372"/>
                </a:cubicBezTo>
                <a:cubicBezTo>
                  <a:pt x="2572" y="1389"/>
                  <a:pt x="2572" y="1389"/>
                  <a:pt x="2572" y="1389"/>
                </a:cubicBezTo>
                <a:cubicBezTo>
                  <a:pt x="2553" y="1389"/>
                  <a:pt x="2553" y="1389"/>
                  <a:pt x="2553" y="1389"/>
                </a:cubicBezTo>
                <a:cubicBezTo>
                  <a:pt x="2553" y="1382"/>
                  <a:pt x="2553" y="1382"/>
                  <a:pt x="2553" y="1382"/>
                </a:cubicBezTo>
                <a:cubicBezTo>
                  <a:pt x="2510" y="1382"/>
                  <a:pt x="2510" y="1382"/>
                  <a:pt x="2510" y="1382"/>
                </a:cubicBezTo>
                <a:cubicBezTo>
                  <a:pt x="2502" y="1393"/>
                  <a:pt x="2502" y="1393"/>
                  <a:pt x="2502" y="1393"/>
                </a:cubicBezTo>
                <a:cubicBezTo>
                  <a:pt x="2478" y="1393"/>
                  <a:pt x="2478" y="1393"/>
                  <a:pt x="2478" y="1393"/>
                </a:cubicBezTo>
                <a:cubicBezTo>
                  <a:pt x="2478" y="1402"/>
                  <a:pt x="2478" y="1402"/>
                  <a:pt x="2478" y="1402"/>
                </a:cubicBezTo>
                <a:cubicBezTo>
                  <a:pt x="2470" y="1402"/>
                  <a:pt x="2470" y="1402"/>
                  <a:pt x="2470" y="1402"/>
                </a:cubicBezTo>
                <a:cubicBezTo>
                  <a:pt x="2470" y="1378"/>
                  <a:pt x="2470" y="1378"/>
                  <a:pt x="2470" y="1378"/>
                </a:cubicBezTo>
                <a:cubicBezTo>
                  <a:pt x="2443" y="1378"/>
                  <a:pt x="2443" y="1378"/>
                  <a:pt x="2443" y="1378"/>
                </a:cubicBezTo>
                <a:cubicBezTo>
                  <a:pt x="2432" y="1388"/>
                  <a:pt x="2432" y="1388"/>
                  <a:pt x="2432" y="1388"/>
                </a:cubicBezTo>
                <a:cubicBezTo>
                  <a:pt x="2417" y="1388"/>
                  <a:pt x="2417" y="1388"/>
                  <a:pt x="2417" y="1388"/>
                </a:cubicBezTo>
                <a:cubicBezTo>
                  <a:pt x="2408" y="1375"/>
                  <a:pt x="2408" y="1375"/>
                  <a:pt x="2408" y="1375"/>
                </a:cubicBezTo>
                <a:cubicBezTo>
                  <a:pt x="2393" y="1375"/>
                  <a:pt x="2393" y="1375"/>
                  <a:pt x="2393" y="1375"/>
                </a:cubicBezTo>
                <a:cubicBezTo>
                  <a:pt x="2381" y="1388"/>
                  <a:pt x="2381" y="1388"/>
                  <a:pt x="2381" y="1388"/>
                </a:cubicBezTo>
                <a:cubicBezTo>
                  <a:pt x="2365" y="1388"/>
                  <a:pt x="2365" y="1388"/>
                  <a:pt x="2365" y="1388"/>
                </a:cubicBezTo>
                <a:cubicBezTo>
                  <a:pt x="2365" y="1465"/>
                  <a:pt x="2365" y="1465"/>
                  <a:pt x="2365" y="1465"/>
                </a:cubicBezTo>
                <a:cubicBezTo>
                  <a:pt x="2310" y="1465"/>
                  <a:pt x="2310" y="1465"/>
                  <a:pt x="2310" y="1465"/>
                </a:cubicBezTo>
                <a:cubicBezTo>
                  <a:pt x="2310" y="1440"/>
                  <a:pt x="2310" y="1440"/>
                  <a:pt x="2310" y="1440"/>
                </a:cubicBezTo>
                <a:cubicBezTo>
                  <a:pt x="2284" y="1420"/>
                  <a:pt x="2284" y="1420"/>
                  <a:pt x="2284" y="1420"/>
                </a:cubicBezTo>
                <a:cubicBezTo>
                  <a:pt x="2279" y="1380"/>
                  <a:pt x="2279" y="1380"/>
                  <a:pt x="2279" y="1380"/>
                </a:cubicBezTo>
                <a:cubicBezTo>
                  <a:pt x="2273" y="1419"/>
                  <a:pt x="2273" y="1419"/>
                  <a:pt x="2273" y="1419"/>
                </a:cubicBezTo>
                <a:cubicBezTo>
                  <a:pt x="2243" y="1441"/>
                  <a:pt x="2243" y="1441"/>
                  <a:pt x="2243" y="1441"/>
                </a:cubicBezTo>
                <a:cubicBezTo>
                  <a:pt x="2243" y="1457"/>
                  <a:pt x="2243" y="1457"/>
                  <a:pt x="2243" y="1457"/>
                </a:cubicBezTo>
                <a:cubicBezTo>
                  <a:pt x="2199" y="1457"/>
                  <a:pt x="2199" y="1457"/>
                  <a:pt x="2199" y="1457"/>
                </a:cubicBezTo>
                <a:cubicBezTo>
                  <a:pt x="2199" y="1401"/>
                  <a:pt x="2199" y="1401"/>
                  <a:pt x="2199" y="1401"/>
                </a:cubicBezTo>
                <a:cubicBezTo>
                  <a:pt x="2177" y="1401"/>
                  <a:pt x="2177" y="1401"/>
                  <a:pt x="2177" y="1401"/>
                </a:cubicBezTo>
                <a:cubicBezTo>
                  <a:pt x="2177" y="1391"/>
                  <a:pt x="2177" y="1391"/>
                  <a:pt x="2177" y="1391"/>
                </a:cubicBezTo>
                <a:cubicBezTo>
                  <a:pt x="2152" y="1391"/>
                  <a:pt x="2152" y="1391"/>
                  <a:pt x="2152" y="1391"/>
                </a:cubicBezTo>
                <a:cubicBezTo>
                  <a:pt x="2152" y="1409"/>
                  <a:pt x="2152" y="1409"/>
                  <a:pt x="2152" y="1409"/>
                </a:cubicBezTo>
                <a:cubicBezTo>
                  <a:pt x="2139" y="1409"/>
                  <a:pt x="2139" y="1409"/>
                  <a:pt x="2139" y="1409"/>
                </a:cubicBezTo>
                <a:cubicBezTo>
                  <a:pt x="2139" y="1371"/>
                  <a:pt x="2139" y="1371"/>
                  <a:pt x="2139" y="1371"/>
                </a:cubicBezTo>
                <a:cubicBezTo>
                  <a:pt x="2093" y="1371"/>
                  <a:pt x="2093" y="1371"/>
                  <a:pt x="2093" y="1371"/>
                </a:cubicBezTo>
                <a:cubicBezTo>
                  <a:pt x="2093" y="1436"/>
                  <a:pt x="2093" y="1436"/>
                  <a:pt x="2093" y="1436"/>
                </a:cubicBezTo>
                <a:cubicBezTo>
                  <a:pt x="2077" y="1436"/>
                  <a:pt x="2077" y="1436"/>
                  <a:pt x="2077" y="1436"/>
                </a:cubicBezTo>
                <a:cubicBezTo>
                  <a:pt x="2077" y="1453"/>
                  <a:pt x="2077" y="1453"/>
                  <a:pt x="2077" y="1453"/>
                </a:cubicBezTo>
                <a:cubicBezTo>
                  <a:pt x="2068" y="1453"/>
                  <a:pt x="2068" y="1453"/>
                  <a:pt x="2068" y="1453"/>
                </a:cubicBezTo>
                <a:cubicBezTo>
                  <a:pt x="2068" y="1463"/>
                  <a:pt x="2068" y="1463"/>
                  <a:pt x="2068" y="1463"/>
                </a:cubicBezTo>
                <a:cubicBezTo>
                  <a:pt x="2055" y="1463"/>
                  <a:pt x="2055" y="1463"/>
                  <a:pt x="2055" y="1463"/>
                </a:cubicBezTo>
                <a:cubicBezTo>
                  <a:pt x="2055" y="1453"/>
                  <a:pt x="2055" y="1453"/>
                  <a:pt x="2055" y="1453"/>
                </a:cubicBezTo>
                <a:cubicBezTo>
                  <a:pt x="2033" y="1453"/>
                  <a:pt x="2033" y="1453"/>
                  <a:pt x="2033" y="1453"/>
                </a:cubicBezTo>
                <a:cubicBezTo>
                  <a:pt x="2033" y="1461"/>
                  <a:pt x="2033" y="1461"/>
                  <a:pt x="2033" y="1461"/>
                </a:cubicBezTo>
                <a:cubicBezTo>
                  <a:pt x="2004" y="1461"/>
                  <a:pt x="2004" y="1461"/>
                  <a:pt x="2004" y="1461"/>
                </a:cubicBezTo>
                <a:cubicBezTo>
                  <a:pt x="2004" y="1471"/>
                  <a:pt x="2004" y="1471"/>
                  <a:pt x="2004" y="1471"/>
                </a:cubicBezTo>
                <a:cubicBezTo>
                  <a:pt x="1996" y="1471"/>
                  <a:pt x="1996" y="1471"/>
                  <a:pt x="1996" y="1471"/>
                </a:cubicBezTo>
                <a:cubicBezTo>
                  <a:pt x="1996" y="1463"/>
                  <a:pt x="1996" y="1463"/>
                  <a:pt x="1996" y="1463"/>
                </a:cubicBezTo>
                <a:cubicBezTo>
                  <a:pt x="1983" y="1463"/>
                  <a:pt x="1983" y="1463"/>
                  <a:pt x="1983" y="1463"/>
                </a:cubicBezTo>
                <a:cubicBezTo>
                  <a:pt x="1983" y="1479"/>
                  <a:pt x="1983" y="1479"/>
                  <a:pt x="1983" y="1479"/>
                </a:cubicBezTo>
                <a:cubicBezTo>
                  <a:pt x="1975" y="1479"/>
                  <a:pt x="1975" y="1479"/>
                  <a:pt x="1975" y="1479"/>
                </a:cubicBezTo>
                <a:cubicBezTo>
                  <a:pt x="1975" y="1343"/>
                  <a:pt x="1975" y="1343"/>
                  <a:pt x="1975" y="1343"/>
                </a:cubicBezTo>
                <a:cubicBezTo>
                  <a:pt x="1952" y="1343"/>
                  <a:pt x="1952" y="1343"/>
                  <a:pt x="1952" y="1343"/>
                </a:cubicBezTo>
                <a:cubicBezTo>
                  <a:pt x="1952" y="1352"/>
                  <a:pt x="1952" y="1352"/>
                  <a:pt x="1952" y="1352"/>
                </a:cubicBezTo>
                <a:cubicBezTo>
                  <a:pt x="1943" y="1352"/>
                  <a:pt x="1943" y="1352"/>
                  <a:pt x="1943" y="1352"/>
                </a:cubicBezTo>
                <a:cubicBezTo>
                  <a:pt x="1935" y="1335"/>
                  <a:pt x="1935" y="1335"/>
                  <a:pt x="1935" y="1335"/>
                </a:cubicBezTo>
                <a:cubicBezTo>
                  <a:pt x="1921" y="1335"/>
                  <a:pt x="1921" y="1335"/>
                  <a:pt x="1921" y="1335"/>
                </a:cubicBezTo>
                <a:cubicBezTo>
                  <a:pt x="1912" y="1352"/>
                  <a:pt x="1912" y="1352"/>
                  <a:pt x="1912" y="1352"/>
                </a:cubicBezTo>
                <a:cubicBezTo>
                  <a:pt x="1877" y="1352"/>
                  <a:pt x="1877" y="1352"/>
                  <a:pt x="1877" y="1352"/>
                </a:cubicBezTo>
                <a:cubicBezTo>
                  <a:pt x="1877" y="1456"/>
                  <a:pt x="1877" y="1456"/>
                  <a:pt x="1877" y="1456"/>
                </a:cubicBezTo>
                <a:cubicBezTo>
                  <a:pt x="1805" y="1456"/>
                  <a:pt x="1805" y="1456"/>
                  <a:pt x="1805" y="1456"/>
                </a:cubicBezTo>
                <a:cubicBezTo>
                  <a:pt x="1791" y="1441"/>
                  <a:pt x="1791" y="1441"/>
                  <a:pt x="1791" y="1441"/>
                </a:cubicBezTo>
                <a:cubicBezTo>
                  <a:pt x="1781" y="1452"/>
                  <a:pt x="1781" y="1452"/>
                  <a:pt x="1781" y="1452"/>
                </a:cubicBezTo>
                <a:cubicBezTo>
                  <a:pt x="1771" y="1452"/>
                  <a:pt x="1771" y="1452"/>
                  <a:pt x="1771" y="1452"/>
                </a:cubicBezTo>
                <a:cubicBezTo>
                  <a:pt x="1756" y="1437"/>
                  <a:pt x="1756" y="1437"/>
                  <a:pt x="1756" y="1437"/>
                </a:cubicBezTo>
                <a:cubicBezTo>
                  <a:pt x="1744" y="1437"/>
                  <a:pt x="1744" y="1437"/>
                  <a:pt x="1744" y="1437"/>
                </a:cubicBezTo>
                <a:cubicBezTo>
                  <a:pt x="1731" y="1448"/>
                  <a:pt x="1731" y="1448"/>
                  <a:pt x="1731" y="1448"/>
                </a:cubicBezTo>
                <a:cubicBezTo>
                  <a:pt x="1699" y="1448"/>
                  <a:pt x="1699" y="1448"/>
                  <a:pt x="1699" y="1448"/>
                </a:cubicBezTo>
                <a:cubicBezTo>
                  <a:pt x="1699" y="1437"/>
                  <a:pt x="1699" y="1437"/>
                  <a:pt x="1699" y="1437"/>
                </a:cubicBezTo>
                <a:cubicBezTo>
                  <a:pt x="1673" y="1437"/>
                  <a:pt x="1673" y="1437"/>
                  <a:pt x="1673" y="1437"/>
                </a:cubicBezTo>
                <a:cubicBezTo>
                  <a:pt x="1673" y="1469"/>
                  <a:pt x="1673" y="1469"/>
                  <a:pt x="1673" y="1469"/>
                </a:cubicBezTo>
                <a:cubicBezTo>
                  <a:pt x="1656" y="1469"/>
                  <a:pt x="1656" y="1469"/>
                  <a:pt x="1656" y="1469"/>
                </a:cubicBezTo>
                <a:cubicBezTo>
                  <a:pt x="1656" y="1459"/>
                  <a:pt x="1656" y="1459"/>
                  <a:pt x="1656" y="1459"/>
                </a:cubicBezTo>
                <a:cubicBezTo>
                  <a:pt x="1619" y="1459"/>
                  <a:pt x="1619" y="1459"/>
                  <a:pt x="1619" y="1459"/>
                </a:cubicBezTo>
                <a:cubicBezTo>
                  <a:pt x="1619" y="1448"/>
                  <a:pt x="1619" y="1448"/>
                  <a:pt x="1619" y="1448"/>
                </a:cubicBezTo>
                <a:cubicBezTo>
                  <a:pt x="1587" y="1448"/>
                  <a:pt x="1587" y="1448"/>
                  <a:pt x="1587" y="1448"/>
                </a:cubicBezTo>
                <a:cubicBezTo>
                  <a:pt x="1587" y="1459"/>
                  <a:pt x="1587" y="1459"/>
                  <a:pt x="1587" y="1459"/>
                </a:cubicBezTo>
                <a:cubicBezTo>
                  <a:pt x="1563" y="1459"/>
                  <a:pt x="1563" y="1459"/>
                  <a:pt x="1563" y="1459"/>
                </a:cubicBezTo>
                <a:cubicBezTo>
                  <a:pt x="1563" y="1407"/>
                  <a:pt x="1563" y="1407"/>
                  <a:pt x="1563" y="1407"/>
                </a:cubicBezTo>
                <a:cubicBezTo>
                  <a:pt x="1531" y="1393"/>
                  <a:pt x="1531" y="1393"/>
                  <a:pt x="1531" y="1393"/>
                </a:cubicBezTo>
                <a:cubicBezTo>
                  <a:pt x="1531" y="1408"/>
                  <a:pt x="1531" y="1408"/>
                  <a:pt x="1531" y="1408"/>
                </a:cubicBezTo>
                <a:cubicBezTo>
                  <a:pt x="1524" y="1408"/>
                  <a:pt x="1524" y="1408"/>
                  <a:pt x="1524" y="1408"/>
                </a:cubicBezTo>
                <a:cubicBezTo>
                  <a:pt x="1524" y="1331"/>
                  <a:pt x="1524" y="1331"/>
                  <a:pt x="1524" y="1331"/>
                </a:cubicBezTo>
                <a:cubicBezTo>
                  <a:pt x="1507" y="1331"/>
                  <a:pt x="1507" y="1331"/>
                  <a:pt x="1507" y="1331"/>
                </a:cubicBezTo>
                <a:cubicBezTo>
                  <a:pt x="1507" y="1307"/>
                  <a:pt x="1507" y="1307"/>
                  <a:pt x="1507" y="1307"/>
                </a:cubicBezTo>
                <a:cubicBezTo>
                  <a:pt x="1479" y="1307"/>
                  <a:pt x="1479" y="1307"/>
                  <a:pt x="1479" y="1307"/>
                </a:cubicBezTo>
                <a:cubicBezTo>
                  <a:pt x="1479" y="1281"/>
                  <a:pt x="1479" y="1281"/>
                  <a:pt x="1479" y="1281"/>
                </a:cubicBezTo>
                <a:cubicBezTo>
                  <a:pt x="1465" y="1281"/>
                  <a:pt x="1465" y="1281"/>
                  <a:pt x="1465" y="1281"/>
                </a:cubicBezTo>
                <a:cubicBezTo>
                  <a:pt x="1465" y="1307"/>
                  <a:pt x="1465" y="1307"/>
                  <a:pt x="1465" y="1307"/>
                </a:cubicBezTo>
                <a:cubicBezTo>
                  <a:pt x="1443" y="1307"/>
                  <a:pt x="1443" y="1307"/>
                  <a:pt x="1443" y="1307"/>
                </a:cubicBezTo>
                <a:cubicBezTo>
                  <a:pt x="1443" y="1265"/>
                  <a:pt x="1443" y="1265"/>
                  <a:pt x="1443" y="1265"/>
                </a:cubicBezTo>
                <a:cubicBezTo>
                  <a:pt x="1443" y="1265"/>
                  <a:pt x="1412" y="1232"/>
                  <a:pt x="1389" y="1232"/>
                </a:cubicBezTo>
                <a:cubicBezTo>
                  <a:pt x="1367" y="1232"/>
                  <a:pt x="1337" y="1269"/>
                  <a:pt x="1337" y="1269"/>
                </a:cubicBezTo>
                <a:cubicBezTo>
                  <a:pt x="1337" y="1359"/>
                  <a:pt x="1337" y="1359"/>
                  <a:pt x="1337" y="1359"/>
                </a:cubicBezTo>
                <a:cubicBezTo>
                  <a:pt x="1315" y="1359"/>
                  <a:pt x="1315" y="1359"/>
                  <a:pt x="1315" y="1359"/>
                </a:cubicBezTo>
                <a:cubicBezTo>
                  <a:pt x="1315" y="1417"/>
                  <a:pt x="1315" y="1417"/>
                  <a:pt x="1315" y="1417"/>
                </a:cubicBezTo>
                <a:cubicBezTo>
                  <a:pt x="1275" y="1432"/>
                  <a:pt x="1275" y="1432"/>
                  <a:pt x="1275" y="1432"/>
                </a:cubicBezTo>
                <a:cubicBezTo>
                  <a:pt x="1275" y="1445"/>
                  <a:pt x="1275" y="1445"/>
                  <a:pt x="1275" y="1445"/>
                </a:cubicBezTo>
                <a:cubicBezTo>
                  <a:pt x="1267" y="1445"/>
                  <a:pt x="1267" y="1445"/>
                  <a:pt x="1267" y="1445"/>
                </a:cubicBezTo>
                <a:cubicBezTo>
                  <a:pt x="1267" y="1421"/>
                  <a:pt x="1267" y="1421"/>
                  <a:pt x="1267" y="1421"/>
                </a:cubicBezTo>
                <a:cubicBezTo>
                  <a:pt x="1253" y="1421"/>
                  <a:pt x="1253" y="1421"/>
                  <a:pt x="1253" y="1421"/>
                </a:cubicBezTo>
                <a:cubicBezTo>
                  <a:pt x="1235" y="1395"/>
                  <a:pt x="1235" y="1395"/>
                  <a:pt x="1235" y="1395"/>
                </a:cubicBezTo>
                <a:cubicBezTo>
                  <a:pt x="1213" y="1416"/>
                  <a:pt x="1213" y="1416"/>
                  <a:pt x="1213" y="1416"/>
                </a:cubicBezTo>
                <a:cubicBezTo>
                  <a:pt x="1213" y="1399"/>
                  <a:pt x="1213" y="1399"/>
                  <a:pt x="1213" y="1399"/>
                </a:cubicBezTo>
                <a:cubicBezTo>
                  <a:pt x="1200" y="1399"/>
                  <a:pt x="1200" y="1399"/>
                  <a:pt x="1200" y="1399"/>
                </a:cubicBezTo>
                <a:cubicBezTo>
                  <a:pt x="1200" y="1409"/>
                  <a:pt x="1200" y="1409"/>
                  <a:pt x="1200" y="1409"/>
                </a:cubicBezTo>
                <a:cubicBezTo>
                  <a:pt x="1189" y="1409"/>
                  <a:pt x="1189" y="1409"/>
                  <a:pt x="1189" y="1409"/>
                </a:cubicBezTo>
                <a:cubicBezTo>
                  <a:pt x="1189" y="1392"/>
                  <a:pt x="1189" y="1392"/>
                  <a:pt x="1189" y="1392"/>
                </a:cubicBezTo>
                <a:cubicBezTo>
                  <a:pt x="1164" y="1392"/>
                  <a:pt x="1164" y="1392"/>
                  <a:pt x="1164" y="1392"/>
                </a:cubicBezTo>
                <a:cubicBezTo>
                  <a:pt x="1164" y="1401"/>
                  <a:pt x="1164" y="1401"/>
                  <a:pt x="1164" y="1401"/>
                </a:cubicBezTo>
                <a:cubicBezTo>
                  <a:pt x="1155" y="1401"/>
                  <a:pt x="1155" y="1401"/>
                  <a:pt x="1155" y="1401"/>
                </a:cubicBezTo>
                <a:cubicBezTo>
                  <a:pt x="1155" y="1417"/>
                  <a:pt x="1155" y="1417"/>
                  <a:pt x="1155" y="1417"/>
                </a:cubicBezTo>
                <a:cubicBezTo>
                  <a:pt x="1133" y="1417"/>
                  <a:pt x="1133" y="1417"/>
                  <a:pt x="1133" y="1417"/>
                </a:cubicBezTo>
                <a:cubicBezTo>
                  <a:pt x="1133" y="1397"/>
                  <a:pt x="1133" y="1397"/>
                  <a:pt x="1133" y="1397"/>
                </a:cubicBezTo>
                <a:cubicBezTo>
                  <a:pt x="1123" y="1397"/>
                  <a:pt x="1123" y="1397"/>
                  <a:pt x="1123" y="1397"/>
                </a:cubicBezTo>
                <a:cubicBezTo>
                  <a:pt x="1112" y="1385"/>
                  <a:pt x="1112" y="1385"/>
                  <a:pt x="1112" y="1385"/>
                </a:cubicBezTo>
                <a:cubicBezTo>
                  <a:pt x="1104" y="1391"/>
                  <a:pt x="1104" y="1391"/>
                  <a:pt x="1104" y="1391"/>
                </a:cubicBezTo>
                <a:cubicBezTo>
                  <a:pt x="1095" y="1391"/>
                  <a:pt x="1095" y="1391"/>
                  <a:pt x="1095" y="1391"/>
                </a:cubicBezTo>
                <a:cubicBezTo>
                  <a:pt x="1076" y="1368"/>
                  <a:pt x="1076" y="1368"/>
                  <a:pt x="1076" y="1368"/>
                </a:cubicBezTo>
                <a:cubicBezTo>
                  <a:pt x="1063" y="1389"/>
                  <a:pt x="1063" y="1389"/>
                  <a:pt x="1063" y="1389"/>
                </a:cubicBezTo>
                <a:cubicBezTo>
                  <a:pt x="1051" y="1389"/>
                  <a:pt x="1051" y="1389"/>
                  <a:pt x="1051" y="1389"/>
                </a:cubicBezTo>
                <a:cubicBezTo>
                  <a:pt x="1051" y="1371"/>
                  <a:pt x="1051" y="1371"/>
                  <a:pt x="1051" y="1371"/>
                </a:cubicBezTo>
                <a:cubicBezTo>
                  <a:pt x="1031" y="1371"/>
                  <a:pt x="1031" y="1371"/>
                  <a:pt x="1031" y="1371"/>
                </a:cubicBezTo>
                <a:cubicBezTo>
                  <a:pt x="1031" y="1391"/>
                  <a:pt x="1031" y="1391"/>
                  <a:pt x="1031" y="1391"/>
                </a:cubicBezTo>
                <a:cubicBezTo>
                  <a:pt x="1020" y="1403"/>
                  <a:pt x="1020" y="1403"/>
                  <a:pt x="1020" y="1403"/>
                </a:cubicBezTo>
                <a:cubicBezTo>
                  <a:pt x="1012" y="1403"/>
                  <a:pt x="1012" y="1403"/>
                  <a:pt x="1012" y="1403"/>
                </a:cubicBezTo>
                <a:cubicBezTo>
                  <a:pt x="1012" y="1376"/>
                  <a:pt x="1012" y="1376"/>
                  <a:pt x="1012" y="1376"/>
                </a:cubicBezTo>
                <a:cubicBezTo>
                  <a:pt x="999" y="1376"/>
                  <a:pt x="999" y="1376"/>
                  <a:pt x="999" y="1376"/>
                </a:cubicBezTo>
                <a:cubicBezTo>
                  <a:pt x="988" y="1359"/>
                  <a:pt x="988" y="1359"/>
                  <a:pt x="988" y="1359"/>
                </a:cubicBezTo>
                <a:cubicBezTo>
                  <a:pt x="969" y="1381"/>
                  <a:pt x="969" y="1381"/>
                  <a:pt x="969" y="1381"/>
                </a:cubicBezTo>
                <a:cubicBezTo>
                  <a:pt x="969" y="1224"/>
                  <a:pt x="969" y="1224"/>
                  <a:pt x="969" y="1224"/>
                </a:cubicBezTo>
                <a:cubicBezTo>
                  <a:pt x="943" y="1224"/>
                  <a:pt x="943" y="1224"/>
                  <a:pt x="943" y="1224"/>
                </a:cubicBezTo>
                <a:cubicBezTo>
                  <a:pt x="943" y="1212"/>
                  <a:pt x="943" y="1212"/>
                  <a:pt x="943" y="1212"/>
                </a:cubicBezTo>
                <a:cubicBezTo>
                  <a:pt x="969" y="1212"/>
                  <a:pt x="969" y="1212"/>
                  <a:pt x="969" y="1212"/>
                </a:cubicBezTo>
                <a:cubicBezTo>
                  <a:pt x="969" y="1204"/>
                  <a:pt x="969" y="1204"/>
                  <a:pt x="969" y="1204"/>
                </a:cubicBezTo>
                <a:cubicBezTo>
                  <a:pt x="847" y="1204"/>
                  <a:pt x="847" y="1204"/>
                  <a:pt x="847" y="1204"/>
                </a:cubicBezTo>
                <a:cubicBezTo>
                  <a:pt x="847" y="1211"/>
                  <a:pt x="847" y="1211"/>
                  <a:pt x="847" y="1211"/>
                </a:cubicBezTo>
                <a:cubicBezTo>
                  <a:pt x="857" y="1211"/>
                  <a:pt x="857" y="1211"/>
                  <a:pt x="857" y="1211"/>
                </a:cubicBezTo>
                <a:cubicBezTo>
                  <a:pt x="857" y="1224"/>
                  <a:pt x="857" y="1224"/>
                  <a:pt x="857" y="1224"/>
                </a:cubicBezTo>
                <a:cubicBezTo>
                  <a:pt x="843" y="1224"/>
                  <a:pt x="843" y="1224"/>
                  <a:pt x="843" y="1224"/>
                </a:cubicBezTo>
                <a:cubicBezTo>
                  <a:pt x="843" y="1375"/>
                  <a:pt x="843" y="1375"/>
                  <a:pt x="843" y="1375"/>
                </a:cubicBezTo>
                <a:cubicBezTo>
                  <a:pt x="828" y="1375"/>
                  <a:pt x="828" y="1375"/>
                  <a:pt x="828" y="1375"/>
                </a:cubicBezTo>
                <a:cubicBezTo>
                  <a:pt x="828" y="1387"/>
                  <a:pt x="828" y="1387"/>
                  <a:pt x="828" y="1387"/>
                </a:cubicBezTo>
                <a:cubicBezTo>
                  <a:pt x="816" y="1387"/>
                  <a:pt x="816" y="1387"/>
                  <a:pt x="816" y="1387"/>
                </a:cubicBezTo>
                <a:cubicBezTo>
                  <a:pt x="816" y="1403"/>
                  <a:pt x="816" y="1403"/>
                  <a:pt x="816" y="1403"/>
                </a:cubicBezTo>
                <a:cubicBezTo>
                  <a:pt x="804" y="1403"/>
                  <a:pt x="804" y="1403"/>
                  <a:pt x="804" y="1403"/>
                </a:cubicBezTo>
                <a:cubicBezTo>
                  <a:pt x="787" y="1393"/>
                  <a:pt x="787" y="1393"/>
                  <a:pt x="787" y="1393"/>
                </a:cubicBezTo>
                <a:cubicBezTo>
                  <a:pt x="787" y="1193"/>
                  <a:pt x="787" y="1193"/>
                  <a:pt x="787" y="1193"/>
                </a:cubicBezTo>
                <a:cubicBezTo>
                  <a:pt x="691" y="1193"/>
                  <a:pt x="691" y="1193"/>
                  <a:pt x="691" y="1193"/>
                </a:cubicBezTo>
                <a:cubicBezTo>
                  <a:pt x="691" y="1427"/>
                  <a:pt x="691" y="1427"/>
                  <a:pt x="691" y="1427"/>
                </a:cubicBezTo>
                <a:cubicBezTo>
                  <a:pt x="664" y="1427"/>
                  <a:pt x="664" y="1427"/>
                  <a:pt x="664" y="1427"/>
                </a:cubicBezTo>
                <a:cubicBezTo>
                  <a:pt x="664" y="1445"/>
                  <a:pt x="664" y="1445"/>
                  <a:pt x="664" y="1445"/>
                </a:cubicBezTo>
                <a:cubicBezTo>
                  <a:pt x="640" y="1445"/>
                  <a:pt x="640" y="1445"/>
                  <a:pt x="640" y="1445"/>
                </a:cubicBezTo>
                <a:cubicBezTo>
                  <a:pt x="640" y="1436"/>
                  <a:pt x="640" y="1436"/>
                  <a:pt x="640" y="1436"/>
                </a:cubicBezTo>
                <a:cubicBezTo>
                  <a:pt x="625" y="1436"/>
                  <a:pt x="625" y="1436"/>
                  <a:pt x="625" y="1436"/>
                </a:cubicBezTo>
                <a:cubicBezTo>
                  <a:pt x="625" y="1237"/>
                  <a:pt x="625" y="1237"/>
                  <a:pt x="625" y="1237"/>
                </a:cubicBezTo>
                <a:cubicBezTo>
                  <a:pt x="601" y="1237"/>
                  <a:pt x="601" y="1237"/>
                  <a:pt x="601" y="1237"/>
                </a:cubicBezTo>
                <a:cubicBezTo>
                  <a:pt x="601" y="1228"/>
                  <a:pt x="601" y="1228"/>
                  <a:pt x="601" y="1228"/>
                </a:cubicBezTo>
                <a:cubicBezTo>
                  <a:pt x="536" y="1228"/>
                  <a:pt x="536" y="1228"/>
                  <a:pt x="536" y="1228"/>
                </a:cubicBezTo>
                <a:cubicBezTo>
                  <a:pt x="536" y="1241"/>
                  <a:pt x="536" y="1241"/>
                  <a:pt x="536" y="1241"/>
                </a:cubicBezTo>
                <a:cubicBezTo>
                  <a:pt x="515" y="1241"/>
                  <a:pt x="515" y="1241"/>
                  <a:pt x="515" y="1241"/>
                </a:cubicBezTo>
                <a:cubicBezTo>
                  <a:pt x="515" y="1227"/>
                  <a:pt x="515" y="1227"/>
                  <a:pt x="515" y="1227"/>
                </a:cubicBezTo>
                <a:cubicBezTo>
                  <a:pt x="501" y="1227"/>
                  <a:pt x="501" y="1227"/>
                  <a:pt x="501" y="1227"/>
                </a:cubicBezTo>
                <a:cubicBezTo>
                  <a:pt x="501" y="1227"/>
                  <a:pt x="487" y="1169"/>
                  <a:pt x="456" y="1169"/>
                </a:cubicBezTo>
                <a:cubicBezTo>
                  <a:pt x="425" y="1169"/>
                  <a:pt x="401" y="1224"/>
                  <a:pt x="401" y="1224"/>
                </a:cubicBezTo>
                <a:cubicBezTo>
                  <a:pt x="392" y="1224"/>
                  <a:pt x="392" y="1224"/>
                  <a:pt x="392" y="1224"/>
                </a:cubicBezTo>
                <a:cubicBezTo>
                  <a:pt x="392" y="1243"/>
                  <a:pt x="392" y="1243"/>
                  <a:pt x="392" y="1243"/>
                </a:cubicBezTo>
                <a:cubicBezTo>
                  <a:pt x="373" y="1243"/>
                  <a:pt x="373" y="1243"/>
                  <a:pt x="373" y="1243"/>
                </a:cubicBezTo>
                <a:cubicBezTo>
                  <a:pt x="373" y="1233"/>
                  <a:pt x="373" y="1233"/>
                  <a:pt x="373" y="1233"/>
                </a:cubicBezTo>
                <a:cubicBezTo>
                  <a:pt x="320" y="1233"/>
                  <a:pt x="320" y="1233"/>
                  <a:pt x="320" y="1233"/>
                </a:cubicBezTo>
                <a:cubicBezTo>
                  <a:pt x="320" y="1245"/>
                  <a:pt x="320" y="1245"/>
                  <a:pt x="320" y="1245"/>
                </a:cubicBezTo>
                <a:cubicBezTo>
                  <a:pt x="303" y="1245"/>
                  <a:pt x="303" y="1245"/>
                  <a:pt x="303" y="1245"/>
                </a:cubicBezTo>
                <a:cubicBezTo>
                  <a:pt x="288" y="1257"/>
                  <a:pt x="288" y="1257"/>
                  <a:pt x="288" y="1257"/>
                </a:cubicBezTo>
                <a:cubicBezTo>
                  <a:pt x="288" y="1331"/>
                  <a:pt x="288" y="1331"/>
                  <a:pt x="288" y="1331"/>
                </a:cubicBezTo>
                <a:cubicBezTo>
                  <a:pt x="268" y="1331"/>
                  <a:pt x="268" y="1331"/>
                  <a:pt x="268" y="1331"/>
                </a:cubicBezTo>
                <a:cubicBezTo>
                  <a:pt x="268" y="1373"/>
                  <a:pt x="268" y="1373"/>
                  <a:pt x="268" y="1373"/>
                </a:cubicBezTo>
                <a:cubicBezTo>
                  <a:pt x="252" y="1373"/>
                  <a:pt x="252" y="1373"/>
                  <a:pt x="252" y="1373"/>
                </a:cubicBezTo>
                <a:cubicBezTo>
                  <a:pt x="252" y="1325"/>
                  <a:pt x="252" y="1325"/>
                  <a:pt x="252" y="1325"/>
                </a:cubicBezTo>
                <a:cubicBezTo>
                  <a:pt x="236" y="1325"/>
                  <a:pt x="236" y="1325"/>
                  <a:pt x="236" y="1325"/>
                </a:cubicBezTo>
                <a:cubicBezTo>
                  <a:pt x="236" y="1342"/>
                  <a:pt x="236" y="1342"/>
                  <a:pt x="236" y="1342"/>
                </a:cubicBezTo>
                <a:cubicBezTo>
                  <a:pt x="218" y="1342"/>
                  <a:pt x="218" y="1342"/>
                  <a:pt x="218" y="1342"/>
                </a:cubicBezTo>
                <a:cubicBezTo>
                  <a:pt x="218" y="1331"/>
                  <a:pt x="218" y="1331"/>
                  <a:pt x="218" y="1331"/>
                </a:cubicBezTo>
                <a:cubicBezTo>
                  <a:pt x="195" y="1331"/>
                  <a:pt x="195" y="1331"/>
                  <a:pt x="195" y="1331"/>
                </a:cubicBezTo>
                <a:cubicBezTo>
                  <a:pt x="195" y="1312"/>
                  <a:pt x="195" y="1312"/>
                  <a:pt x="195" y="1312"/>
                </a:cubicBezTo>
                <a:cubicBezTo>
                  <a:pt x="182" y="1299"/>
                  <a:pt x="182" y="1299"/>
                  <a:pt x="182" y="1299"/>
                </a:cubicBezTo>
                <a:cubicBezTo>
                  <a:pt x="168" y="1283"/>
                  <a:pt x="168" y="1283"/>
                  <a:pt x="168" y="1283"/>
                </a:cubicBezTo>
                <a:cubicBezTo>
                  <a:pt x="134" y="1283"/>
                  <a:pt x="134" y="1283"/>
                  <a:pt x="134" y="1283"/>
                </a:cubicBezTo>
                <a:cubicBezTo>
                  <a:pt x="102" y="1307"/>
                  <a:pt x="102" y="1307"/>
                  <a:pt x="102" y="1307"/>
                </a:cubicBezTo>
                <a:cubicBezTo>
                  <a:pt x="78" y="1307"/>
                  <a:pt x="78" y="1307"/>
                  <a:pt x="78" y="1307"/>
                </a:cubicBezTo>
                <a:cubicBezTo>
                  <a:pt x="78" y="1401"/>
                  <a:pt x="78" y="1401"/>
                  <a:pt x="78" y="1401"/>
                </a:cubicBezTo>
                <a:cubicBezTo>
                  <a:pt x="56" y="1357"/>
                  <a:pt x="56" y="1357"/>
                  <a:pt x="56" y="1357"/>
                </a:cubicBezTo>
                <a:cubicBezTo>
                  <a:pt x="56" y="1333"/>
                  <a:pt x="56" y="1333"/>
                  <a:pt x="56" y="1333"/>
                </a:cubicBezTo>
                <a:cubicBezTo>
                  <a:pt x="0" y="1333"/>
                  <a:pt x="0" y="1333"/>
                  <a:pt x="0" y="1333"/>
                </a:cubicBezTo>
                <a:cubicBezTo>
                  <a:pt x="0" y="1542"/>
                  <a:pt x="0" y="1542"/>
                  <a:pt x="0" y="1542"/>
                </a:cubicBezTo>
                <a:cubicBezTo>
                  <a:pt x="8000" y="1542"/>
                  <a:pt x="8000" y="1542"/>
                  <a:pt x="8000" y="1542"/>
                </a:cubicBezTo>
                <a:cubicBezTo>
                  <a:pt x="8000" y="1472"/>
                  <a:pt x="8000" y="1472"/>
                  <a:pt x="8000" y="1472"/>
                </a:cubicBezTo>
                <a:lnTo>
                  <a:pt x="7978" y="1472"/>
                </a:lnTo>
                <a:close/>
                <a:moveTo>
                  <a:pt x="3369" y="1457"/>
                </a:moveTo>
                <a:cubicBezTo>
                  <a:pt x="3356" y="1457"/>
                  <a:pt x="3356" y="1457"/>
                  <a:pt x="3356" y="1457"/>
                </a:cubicBezTo>
                <a:cubicBezTo>
                  <a:pt x="3356" y="1408"/>
                  <a:pt x="3356" y="1408"/>
                  <a:pt x="3356" y="1408"/>
                </a:cubicBezTo>
                <a:cubicBezTo>
                  <a:pt x="3369" y="1408"/>
                  <a:pt x="3369" y="1408"/>
                  <a:pt x="3369" y="1408"/>
                </a:cubicBezTo>
                <a:lnTo>
                  <a:pt x="3369" y="1457"/>
                </a:lnTo>
                <a:close/>
                <a:moveTo>
                  <a:pt x="3369" y="1389"/>
                </a:moveTo>
                <a:cubicBezTo>
                  <a:pt x="3356" y="1389"/>
                  <a:pt x="3356" y="1389"/>
                  <a:pt x="3356" y="1389"/>
                </a:cubicBezTo>
                <a:cubicBezTo>
                  <a:pt x="3356" y="1335"/>
                  <a:pt x="3356" y="1335"/>
                  <a:pt x="3356" y="1335"/>
                </a:cubicBezTo>
                <a:cubicBezTo>
                  <a:pt x="3369" y="1335"/>
                  <a:pt x="3369" y="1335"/>
                  <a:pt x="3369" y="1335"/>
                </a:cubicBezTo>
                <a:lnTo>
                  <a:pt x="3369" y="1389"/>
                </a:lnTo>
                <a:close/>
                <a:moveTo>
                  <a:pt x="3356" y="1141"/>
                </a:moveTo>
                <a:cubicBezTo>
                  <a:pt x="3356" y="1098"/>
                  <a:pt x="3356" y="1098"/>
                  <a:pt x="3356" y="1098"/>
                </a:cubicBezTo>
                <a:cubicBezTo>
                  <a:pt x="3356" y="1098"/>
                  <a:pt x="3373" y="1103"/>
                  <a:pt x="3373" y="1119"/>
                </a:cubicBezTo>
                <a:cubicBezTo>
                  <a:pt x="3373" y="1136"/>
                  <a:pt x="3356" y="1141"/>
                  <a:pt x="3356" y="1141"/>
                </a:cubicBezTo>
                <a:close/>
                <a:moveTo>
                  <a:pt x="3356" y="1060"/>
                </a:moveTo>
                <a:cubicBezTo>
                  <a:pt x="3356" y="1024"/>
                  <a:pt x="3356" y="1024"/>
                  <a:pt x="3356" y="1024"/>
                </a:cubicBezTo>
                <a:cubicBezTo>
                  <a:pt x="3356" y="1024"/>
                  <a:pt x="3373" y="1029"/>
                  <a:pt x="3373" y="1042"/>
                </a:cubicBezTo>
                <a:cubicBezTo>
                  <a:pt x="3373" y="1055"/>
                  <a:pt x="3356" y="1060"/>
                  <a:pt x="3356" y="1060"/>
                </a:cubicBezTo>
                <a:close/>
                <a:moveTo>
                  <a:pt x="3356" y="988"/>
                </a:moveTo>
                <a:cubicBezTo>
                  <a:pt x="3356" y="950"/>
                  <a:pt x="3356" y="950"/>
                  <a:pt x="3356" y="950"/>
                </a:cubicBezTo>
                <a:cubicBezTo>
                  <a:pt x="3356" y="950"/>
                  <a:pt x="3373" y="953"/>
                  <a:pt x="3373" y="969"/>
                </a:cubicBezTo>
                <a:cubicBezTo>
                  <a:pt x="3373" y="985"/>
                  <a:pt x="3356" y="988"/>
                  <a:pt x="3356" y="988"/>
                </a:cubicBezTo>
                <a:close/>
                <a:moveTo>
                  <a:pt x="3356" y="911"/>
                </a:moveTo>
                <a:cubicBezTo>
                  <a:pt x="3356" y="872"/>
                  <a:pt x="3356" y="872"/>
                  <a:pt x="3356" y="872"/>
                </a:cubicBezTo>
                <a:cubicBezTo>
                  <a:pt x="3356" y="872"/>
                  <a:pt x="3373" y="878"/>
                  <a:pt x="3373" y="891"/>
                </a:cubicBezTo>
                <a:cubicBezTo>
                  <a:pt x="3373" y="905"/>
                  <a:pt x="3356" y="911"/>
                  <a:pt x="3356" y="911"/>
                </a:cubicBezTo>
                <a:close/>
                <a:moveTo>
                  <a:pt x="3356" y="835"/>
                </a:moveTo>
                <a:cubicBezTo>
                  <a:pt x="3356" y="796"/>
                  <a:pt x="3356" y="796"/>
                  <a:pt x="3356" y="796"/>
                </a:cubicBezTo>
                <a:cubicBezTo>
                  <a:pt x="3356" y="796"/>
                  <a:pt x="3373" y="800"/>
                  <a:pt x="3373" y="815"/>
                </a:cubicBezTo>
                <a:cubicBezTo>
                  <a:pt x="3373" y="831"/>
                  <a:pt x="3356" y="835"/>
                  <a:pt x="3356" y="835"/>
                </a:cubicBezTo>
                <a:close/>
                <a:moveTo>
                  <a:pt x="3356" y="756"/>
                </a:moveTo>
                <a:cubicBezTo>
                  <a:pt x="3356" y="718"/>
                  <a:pt x="3356" y="718"/>
                  <a:pt x="3356" y="718"/>
                </a:cubicBezTo>
                <a:cubicBezTo>
                  <a:pt x="3356" y="718"/>
                  <a:pt x="3373" y="720"/>
                  <a:pt x="3373" y="737"/>
                </a:cubicBezTo>
                <a:cubicBezTo>
                  <a:pt x="3373" y="754"/>
                  <a:pt x="3356" y="756"/>
                  <a:pt x="3356" y="756"/>
                </a:cubicBezTo>
                <a:close/>
                <a:moveTo>
                  <a:pt x="5556" y="570"/>
                </a:moveTo>
                <a:cubicBezTo>
                  <a:pt x="5508" y="582"/>
                  <a:pt x="5508" y="582"/>
                  <a:pt x="5508" y="582"/>
                </a:cubicBezTo>
                <a:cubicBezTo>
                  <a:pt x="5490" y="529"/>
                  <a:pt x="5490" y="529"/>
                  <a:pt x="5490" y="529"/>
                </a:cubicBezTo>
                <a:cubicBezTo>
                  <a:pt x="5566" y="508"/>
                  <a:pt x="5566" y="508"/>
                  <a:pt x="5566" y="508"/>
                </a:cubicBezTo>
                <a:lnTo>
                  <a:pt x="5556" y="570"/>
                </a:lnTo>
                <a:close/>
              </a:path>
            </a:pathLst>
          </a:custGeom>
          <a:noFill/>
          <a:ln>
            <a:gradFill>
              <a:gsLst>
                <a:gs pos="0">
                  <a:schemeClr val="accent1">
                    <a:lumMod val="5000"/>
                    <a:lumOff val="95000"/>
                  </a:schemeClr>
                </a:gs>
                <a:gs pos="100000">
                  <a:srgbClr val="28A9D6">
                    <a:alpha val="75000"/>
                  </a:srgbClr>
                </a:gs>
              </a:gsLst>
              <a:lin ang="5400000" scaled="1"/>
            </a:gradFill>
          </a:ln>
          <a:effectLst/>
        </p:spPr>
        <p:txBody>
          <a:bodyPr vert="horz" wrap="square" lIns="121920" tIns="60960" rIns="121920" bIns="60960" numCol="1" anchor="t" anchorCtr="0" compatLnSpc="1">
            <a:prstTxWarp prst="textNoShape">
              <a:avLst/>
            </a:prstTxWarp>
          </a:bodyPr>
          <a:lstStyle/>
          <a:p>
            <a:endParaRPr lang="zh-CN" altLang="en-US" sz="2400"/>
          </a:p>
        </p:txBody>
      </p:sp>
      <p:cxnSp>
        <p:nvCxnSpPr>
          <p:cNvPr id="24" name="直接连接符 23" hidden="1"/>
          <p:cNvCxnSpPr/>
          <p:nvPr userDrawn="1"/>
        </p:nvCxnSpPr>
        <p:spPr>
          <a:xfrm>
            <a:off x="3181635" y="431856"/>
            <a:ext cx="0" cy="524933"/>
          </a:xfrm>
          <a:prstGeom prst="line">
            <a:avLst/>
          </a:prstGeom>
          <a:ln>
            <a:solidFill>
              <a:srgbClr val="28A9D6"/>
            </a:solidFill>
          </a:ln>
        </p:spPr>
        <p:style>
          <a:lnRef idx="1">
            <a:schemeClr val="accent1"/>
          </a:lnRef>
          <a:fillRef idx="0">
            <a:schemeClr val="accent1"/>
          </a:fillRef>
          <a:effectRef idx="0">
            <a:schemeClr val="accent1"/>
          </a:effectRef>
          <a:fontRef idx="minor">
            <a:schemeClr val="tx1"/>
          </a:fontRef>
        </p:style>
      </p:cxnSp>
      <p:sp>
        <p:nvSpPr>
          <p:cNvPr id="29" name="任意多边形 28"/>
          <p:cNvSpPr/>
          <p:nvPr userDrawn="1"/>
        </p:nvSpPr>
        <p:spPr>
          <a:xfrm flipV="1">
            <a:off x="174171" y="423706"/>
            <a:ext cx="1386789" cy="432000"/>
          </a:xfrm>
          <a:custGeom>
            <a:avLst/>
            <a:gdLst>
              <a:gd name="connsiteX0" fmla="*/ 167822 w 1386790"/>
              <a:gd name="connsiteY0" fmla="*/ 524933 h 524933"/>
              <a:gd name="connsiteX1" fmla="*/ 168846 w 1386790"/>
              <a:gd name="connsiteY1" fmla="*/ 524933 h 524933"/>
              <a:gd name="connsiteX2" fmla="*/ 168846 w 1386790"/>
              <a:gd name="connsiteY2" fmla="*/ 14598 h 524933"/>
              <a:gd name="connsiteX3" fmla="*/ 1386790 w 1386790"/>
              <a:gd name="connsiteY3" fmla="*/ 14598 h 524933"/>
              <a:gd name="connsiteX4" fmla="*/ 1386790 w 1386790"/>
              <a:gd name="connsiteY4" fmla="*/ 0 h 524933"/>
              <a:gd name="connsiteX5" fmla="*/ 167822 w 1386790"/>
              <a:gd name="connsiteY5" fmla="*/ 0 h 524933"/>
              <a:gd name="connsiteX6" fmla="*/ 152999 w 1386790"/>
              <a:gd name="connsiteY6" fmla="*/ 0 h 524933"/>
              <a:gd name="connsiteX7" fmla="*/ 152999 w 1386790"/>
              <a:gd name="connsiteY7" fmla="*/ 507260 h 524933"/>
              <a:gd name="connsiteX8" fmla="*/ 107280 w 1386790"/>
              <a:gd name="connsiteY8" fmla="*/ 507260 h 524933"/>
              <a:gd name="connsiteX9" fmla="*/ 107280 w 1386790"/>
              <a:gd name="connsiteY9" fmla="*/ 0 h 524933"/>
              <a:gd name="connsiteX10" fmla="*/ 0 w 1386790"/>
              <a:gd name="connsiteY10" fmla="*/ 0 h 524933"/>
              <a:gd name="connsiteX11" fmla="*/ 0 w 1386790"/>
              <a:gd name="connsiteY11" fmla="*/ 524932 h 524933"/>
              <a:gd name="connsiteX12" fmla="*/ 33834 w 1386790"/>
              <a:gd name="connsiteY12" fmla="*/ 524932 h 524933"/>
              <a:gd name="connsiteX13" fmla="*/ 33834 w 1386790"/>
              <a:gd name="connsiteY13" fmla="*/ 23810 h 524933"/>
              <a:gd name="connsiteX14" fmla="*/ 79553 w 1386790"/>
              <a:gd name="connsiteY14" fmla="*/ 23810 h 524933"/>
              <a:gd name="connsiteX15" fmla="*/ 79553 w 1386790"/>
              <a:gd name="connsiteY15" fmla="*/ 524932 h 524933"/>
              <a:gd name="connsiteX16" fmla="*/ 167822 w 1386790"/>
              <a:gd name="connsiteY16" fmla="*/ 524932 h 524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86790" h="524933">
                <a:moveTo>
                  <a:pt x="167822" y="524933"/>
                </a:moveTo>
                <a:lnTo>
                  <a:pt x="168846" y="524933"/>
                </a:lnTo>
                <a:lnTo>
                  <a:pt x="168846" y="14598"/>
                </a:lnTo>
                <a:lnTo>
                  <a:pt x="1386790" y="14598"/>
                </a:lnTo>
                <a:lnTo>
                  <a:pt x="1386790" y="0"/>
                </a:lnTo>
                <a:lnTo>
                  <a:pt x="167822" y="0"/>
                </a:lnTo>
                <a:lnTo>
                  <a:pt x="152999" y="0"/>
                </a:lnTo>
                <a:lnTo>
                  <a:pt x="152999" y="507260"/>
                </a:lnTo>
                <a:lnTo>
                  <a:pt x="107280" y="507260"/>
                </a:lnTo>
                <a:lnTo>
                  <a:pt x="107280" y="0"/>
                </a:lnTo>
                <a:lnTo>
                  <a:pt x="0" y="0"/>
                </a:lnTo>
                <a:lnTo>
                  <a:pt x="0" y="524932"/>
                </a:lnTo>
                <a:lnTo>
                  <a:pt x="33834" y="524932"/>
                </a:lnTo>
                <a:lnTo>
                  <a:pt x="33834" y="23810"/>
                </a:lnTo>
                <a:lnTo>
                  <a:pt x="79553" y="23810"/>
                </a:lnTo>
                <a:lnTo>
                  <a:pt x="79553" y="524932"/>
                </a:lnTo>
                <a:lnTo>
                  <a:pt x="167822" y="524932"/>
                </a:lnTo>
                <a:close/>
              </a:path>
            </a:pathLst>
          </a:cu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Tree>
    <p:extLst>
      <p:ext uri="{BB962C8B-B14F-4D97-AF65-F5344CB8AC3E}">
        <p14:creationId xmlns:p14="http://schemas.microsoft.com/office/powerpoint/2010/main" val="3040662792"/>
      </p:ext>
    </p:extLst>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3_过渡页">
    <p:bg>
      <p:bgPr>
        <a:gradFill>
          <a:gsLst>
            <a:gs pos="0">
              <a:schemeClr val="accent1">
                <a:lumMod val="5000"/>
                <a:lumOff val="95000"/>
              </a:schemeClr>
            </a:gs>
            <a:gs pos="63000">
              <a:schemeClr val="bg1">
                <a:lumMod val="95000"/>
              </a:schemeClr>
            </a:gs>
            <a:gs pos="100000">
              <a:schemeClr val="bg1">
                <a:lumMod val="8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a:xfrm>
            <a:off x="1035971" y="6334897"/>
            <a:ext cx="292061" cy="283147"/>
          </a:xfrm>
          <a:prstGeom prst="rect">
            <a:avLst/>
          </a:prstGeom>
        </p:spPr>
        <p:txBody>
          <a:bodyPr wrap="square" lIns="0" tIns="0" rIns="0" bIns="0" anchor="ctr" anchorCtr="1"/>
          <a:lstStyle>
            <a:lvl1pPr algn="ctr">
              <a:defRPr sz="1200">
                <a:solidFill>
                  <a:schemeClr val="tx1"/>
                </a:solidFill>
              </a:defRPr>
            </a:lvl1pPr>
          </a:lstStyle>
          <a:p>
            <a:fld id="{55183D58-648D-4475-BEF8-624F48514A30}" type="slidenum">
              <a:rPr lang="zh-CN" altLang="en-US" smtClean="0"/>
              <a:pPr/>
              <a:t>‹#›</a:t>
            </a:fld>
            <a:endParaRPr lang="zh-CN" altLang="en-US" dirty="0"/>
          </a:p>
        </p:txBody>
      </p:sp>
      <p:cxnSp>
        <p:nvCxnSpPr>
          <p:cNvPr id="5" name="直接连接符 4"/>
          <p:cNvCxnSpPr/>
          <p:nvPr userDrawn="1"/>
        </p:nvCxnSpPr>
        <p:spPr>
          <a:xfrm flipH="1">
            <a:off x="1430458" y="6479836"/>
            <a:ext cx="10620000" cy="0"/>
          </a:xfrm>
          <a:prstGeom prst="line">
            <a:avLst/>
          </a:prstGeom>
          <a:ln w="15875">
            <a:solidFill>
              <a:srgbClr val="28A9D6"/>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userDrawn="1"/>
        </p:nvCxnSpPr>
        <p:spPr>
          <a:xfrm flipH="1">
            <a:off x="141543" y="6479836"/>
            <a:ext cx="792000" cy="0"/>
          </a:xfrm>
          <a:prstGeom prst="line">
            <a:avLst/>
          </a:prstGeom>
          <a:ln w="15875">
            <a:solidFill>
              <a:srgbClr val="28A9D6"/>
            </a:solidFill>
          </a:ln>
        </p:spPr>
        <p:style>
          <a:lnRef idx="1">
            <a:schemeClr val="accent1"/>
          </a:lnRef>
          <a:fillRef idx="0">
            <a:schemeClr val="accent1"/>
          </a:fillRef>
          <a:effectRef idx="0">
            <a:schemeClr val="accent1"/>
          </a:effectRef>
          <a:fontRef idx="minor">
            <a:schemeClr val="tx1"/>
          </a:fontRef>
        </p:style>
      </p:cxnSp>
      <p:grpSp>
        <p:nvGrpSpPr>
          <p:cNvPr id="7" name="组合 6"/>
          <p:cNvGrpSpPr/>
          <p:nvPr userDrawn="1"/>
        </p:nvGrpSpPr>
        <p:grpSpPr>
          <a:xfrm flipH="1">
            <a:off x="975516" y="6268899"/>
            <a:ext cx="412970" cy="421874"/>
            <a:chOff x="7019085" y="157473"/>
            <a:chExt cx="3868830" cy="3952255"/>
          </a:xfrm>
        </p:grpSpPr>
        <p:sp>
          <p:nvSpPr>
            <p:cNvPr id="8" name="椭圆 7"/>
            <p:cNvSpPr/>
            <p:nvPr/>
          </p:nvSpPr>
          <p:spPr>
            <a:xfrm>
              <a:off x="8641073" y="157473"/>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rot="1542857">
              <a:off x="9362925" y="322231"/>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rot="3085714">
              <a:off x="9941806" y="783873"/>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rot="7714286">
              <a:off x="9941806" y="2858472"/>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4628572">
              <a:off x="10263060" y="1450964"/>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rot="9257143">
              <a:off x="9362925" y="3320114"/>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rot="6171428">
              <a:off x="10263060" y="2191381"/>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rot="10800000">
              <a:off x="8641073" y="3484873"/>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rot="12342857">
              <a:off x="7919220" y="3320114"/>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rot="13885714">
              <a:off x="7340340" y="2858472"/>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rot="20057142">
              <a:off x="7919220" y="322231"/>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rot="15428571">
              <a:off x="7019085" y="2191381"/>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rot="16971429">
              <a:off x="7019085" y="1450964"/>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rot="18514286">
              <a:off x="7340340" y="783873"/>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Freeform 5"/>
          <p:cNvSpPr>
            <a:spLocks noEditPoints="1"/>
          </p:cNvSpPr>
          <p:nvPr userDrawn="1"/>
        </p:nvSpPr>
        <p:spPr bwMode="auto">
          <a:xfrm>
            <a:off x="7458155" y="5658694"/>
            <a:ext cx="4253066" cy="821142"/>
          </a:xfrm>
          <a:custGeom>
            <a:avLst/>
            <a:gdLst>
              <a:gd name="T0" fmla="*/ 7933 w 8000"/>
              <a:gd name="T1" fmla="*/ 1418 h 1542"/>
              <a:gd name="T2" fmla="*/ 7832 w 8000"/>
              <a:gd name="T3" fmla="*/ 1315 h 1542"/>
              <a:gd name="T4" fmla="*/ 7738 w 8000"/>
              <a:gd name="T5" fmla="*/ 1352 h 1542"/>
              <a:gd name="T6" fmla="*/ 7673 w 8000"/>
              <a:gd name="T7" fmla="*/ 1336 h 1542"/>
              <a:gd name="T8" fmla="*/ 7538 w 8000"/>
              <a:gd name="T9" fmla="*/ 1313 h 1542"/>
              <a:gd name="T10" fmla="*/ 7430 w 8000"/>
              <a:gd name="T11" fmla="*/ 1287 h 1542"/>
              <a:gd name="T12" fmla="*/ 7292 w 8000"/>
              <a:gd name="T13" fmla="*/ 1358 h 1542"/>
              <a:gd name="T14" fmla="*/ 7170 w 8000"/>
              <a:gd name="T15" fmla="*/ 1352 h 1542"/>
              <a:gd name="T16" fmla="*/ 6993 w 8000"/>
              <a:gd name="T17" fmla="*/ 1400 h 1542"/>
              <a:gd name="T18" fmla="*/ 6886 w 8000"/>
              <a:gd name="T19" fmla="*/ 1357 h 1542"/>
              <a:gd name="T20" fmla="*/ 6766 w 8000"/>
              <a:gd name="T21" fmla="*/ 1380 h 1542"/>
              <a:gd name="T22" fmla="*/ 6640 w 8000"/>
              <a:gd name="T23" fmla="*/ 1194 h 1542"/>
              <a:gd name="T24" fmla="*/ 6505 w 8000"/>
              <a:gd name="T25" fmla="*/ 1157 h 1542"/>
              <a:gd name="T26" fmla="*/ 6381 w 8000"/>
              <a:gd name="T27" fmla="*/ 1311 h 1542"/>
              <a:gd name="T28" fmla="*/ 6242 w 8000"/>
              <a:gd name="T29" fmla="*/ 1181 h 1542"/>
              <a:gd name="T30" fmla="*/ 5688 w 8000"/>
              <a:gd name="T31" fmla="*/ 818 h 1542"/>
              <a:gd name="T32" fmla="*/ 5396 w 8000"/>
              <a:gd name="T33" fmla="*/ 674 h 1542"/>
              <a:gd name="T34" fmla="*/ 5346 w 8000"/>
              <a:gd name="T35" fmla="*/ 615 h 1542"/>
              <a:gd name="T36" fmla="*/ 5292 w 8000"/>
              <a:gd name="T37" fmla="*/ 1274 h 1542"/>
              <a:gd name="T38" fmla="*/ 5007 w 8000"/>
              <a:gd name="T39" fmla="*/ 1089 h 1542"/>
              <a:gd name="T40" fmla="*/ 4819 w 8000"/>
              <a:gd name="T41" fmla="*/ 685 h 1542"/>
              <a:gd name="T42" fmla="*/ 4540 w 8000"/>
              <a:gd name="T43" fmla="*/ 1250 h 1542"/>
              <a:gd name="T44" fmla="*/ 4474 w 8000"/>
              <a:gd name="T45" fmla="*/ 1255 h 1542"/>
              <a:gd name="T46" fmla="*/ 4398 w 8000"/>
              <a:gd name="T47" fmla="*/ 1265 h 1542"/>
              <a:gd name="T48" fmla="*/ 4286 w 8000"/>
              <a:gd name="T49" fmla="*/ 1131 h 1542"/>
              <a:gd name="T50" fmla="*/ 4046 w 8000"/>
              <a:gd name="T51" fmla="*/ 1117 h 1542"/>
              <a:gd name="T52" fmla="*/ 3923 w 8000"/>
              <a:gd name="T53" fmla="*/ 975 h 1542"/>
              <a:gd name="T54" fmla="*/ 3742 w 8000"/>
              <a:gd name="T55" fmla="*/ 1095 h 1542"/>
              <a:gd name="T56" fmla="*/ 3585 w 8000"/>
              <a:gd name="T57" fmla="*/ 1415 h 1542"/>
              <a:gd name="T58" fmla="*/ 3463 w 8000"/>
              <a:gd name="T59" fmla="*/ 1255 h 1542"/>
              <a:gd name="T60" fmla="*/ 3390 w 8000"/>
              <a:gd name="T61" fmla="*/ 372 h 1542"/>
              <a:gd name="T62" fmla="*/ 3367 w 8000"/>
              <a:gd name="T63" fmla="*/ 187 h 1542"/>
              <a:gd name="T64" fmla="*/ 3329 w 8000"/>
              <a:gd name="T65" fmla="*/ 695 h 1542"/>
              <a:gd name="T66" fmla="*/ 2997 w 8000"/>
              <a:gd name="T67" fmla="*/ 1479 h 1542"/>
              <a:gd name="T68" fmla="*/ 2797 w 8000"/>
              <a:gd name="T69" fmla="*/ 1119 h 1542"/>
              <a:gd name="T70" fmla="*/ 2628 w 8000"/>
              <a:gd name="T71" fmla="*/ 1372 h 1542"/>
              <a:gd name="T72" fmla="*/ 2470 w 8000"/>
              <a:gd name="T73" fmla="*/ 1378 h 1542"/>
              <a:gd name="T74" fmla="*/ 2310 w 8000"/>
              <a:gd name="T75" fmla="*/ 1440 h 1542"/>
              <a:gd name="T76" fmla="*/ 2152 w 8000"/>
              <a:gd name="T77" fmla="*/ 1391 h 1542"/>
              <a:gd name="T78" fmla="*/ 2055 w 8000"/>
              <a:gd name="T79" fmla="*/ 1463 h 1542"/>
              <a:gd name="T80" fmla="*/ 1975 w 8000"/>
              <a:gd name="T81" fmla="*/ 1479 h 1542"/>
              <a:gd name="T82" fmla="*/ 1805 w 8000"/>
              <a:gd name="T83" fmla="*/ 1456 h 1542"/>
              <a:gd name="T84" fmla="*/ 1673 w 8000"/>
              <a:gd name="T85" fmla="*/ 1469 h 1542"/>
              <a:gd name="T86" fmla="*/ 1531 w 8000"/>
              <a:gd name="T87" fmla="*/ 1408 h 1542"/>
              <a:gd name="T88" fmla="*/ 1443 w 8000"/>
              <a:gd name="T89" fmla="*/ 1265 h 1542"/>
              <a:gd name="T90" fmla="*/ 1253 w 8000"/>
              <a:gd name="T91" fmla="*/ 1421 h 1542"/>
              <a:gd name="T92" fmla="*/ 1155 w 8000"/>
              <a:gd name="T93" fmla="*/ 1401 h 1542"/>
              <a:gd name="T94" fmla="*/ 1051 w 8000"/>
              <a:gd name="T95" fmla="*/ 1389 h 1542"/>
              <a:gd name="T96" fmla="*/ 969 w 8000"/>
              <a:gd name="T97" fmla="*/ 1224 h 1542"/>
              <a:gd name="T98" fmla="*/ 843 w 8000"/>
              <a:gd name="T99" fmla="*/ 1375 h 1542"/>
              <a:gd name="T100" fmla="*/ 664 w 8000"/>
              <a:gd name="T101" fmla="*/ 1427 h 1542"/>
              <a:gd name="T102" fmla="*/ 515 w 8000"/>
              <a:gd name="T103" fmla="*/ 1241 h 1542"/>
              <a:gd name="T104" fmla="*/ 320 w 8000"/>
              <a:gd name="T105" fmla="*/ 1245 h 1542"/>
              <a:gd name="T106" fmla="*/ 218 w 8000"/>
              <a:gd name="T107" fmla="*/ 1342 h 1542"/>
              <a:gd name="T108" fmla="*/ 56 w 8000"/>
              <a:gd name="T109" fmla="*/ 1357 h 1542"/>
              <a:gd name="T110" fmla="*/ 3369 w 8000"/>
              <a:gd name="T111" fmla="*/ 1408 h 1542"/>
              <a:gd name="T112" fmla="*/ 3356 w 8000"/>
              <a:gd name="T113" fmla="*/ 1141 h 1542"/>
              <a:gd name="T114" fmla="*/ 3356 w 8000"/>
              <a:gd name="T115" fmla="*/ 872 h 1542"/>
              <a:gd name="T116" fmla="*/ 3356 w 8000"/>
              <a:gd name="T117" fmla="*/ 756 h 1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000" h="1542">
                <a:moveTo>
                  <a:pt x="7978" y="1472"/>
                </a:moveTo>
                <a:cubicBezTo>
                  <a:pt x="7978" y="1462"/>
                  <a:pt x="7978" y="1462"/>
                  <a:pt x="7978" y="1462"/>
                </a:cubicBezTo>
                <a:cubicBezTo>
                  <a:pt x="7966" y="1462"/>
                  <a:pt x="7966" y="1462"/>
                  <a:pt x="7966" y="1462"/>
                </a:cubicBezTo>
                <a:cubicBezTo>
                  <a:pt x="7966" y="1436"/>
                  <a:pt x="7966" y="1436"/>
                  <a:pt x="7966" y="1436"/>
                </a:cubicBezTo>
                <a:cubicBezTo>
                  <a:pt x="7955" y="1436"/>
                  <a:pt x="7955" y="1436"/>
                  <a:pt x="7955" y="1436"/>
                </a:cubicBezTo>
                <a:cubicBezTo>
                  <a:pt x="7955" y="1420"/>
                  <a:pt x="7955" y="1420"/>
                  <a:pt x="7955" y="1420"/>
                </a:cubicBezTo>
                <a:cubicBezTo>
                  <a:pt x="7941" y="1420"/>
                  <a:pt x="7941" y="1420"/>
                  <a:pt x="7941" y="1420"/>
                </a:cubicBezTo>
                <a:cubicBezTo>
                  <a:pt x="7941" y="1428"/>
                  <a:pt x="7941" y="1428"/>
                  <a:pt x="7941" y="1428"/>
                </a:cubicBezTo>
                <a:cubicBezTo>
                  <a:pt x="7933" y="1428"/>
                  <a:pt x="7933" y="1428"/>
                  <a:pt x="7933" y="1428"/>
                </a:cubicBezTo>
                <a:cubicBezTo>
                  <a:pt x="7933" y="1418"/>
                  <a:pt x="7933" y="1418"/>
                  <a:pt x="7933" y="1418"/>
                </a:cubicBezTo>
                <a:cubicBezTo>
                  <a:pt x="7916" y="1418"/>
                  <a:pt x="7916" y="1418"/>
                  <a:pt x="7916" y="1418"/>
                </a:cubicBezTo>
                <a:cubicBezTo>
                  <a:pt x="7916" y="1433"/>
                  <a:pt x="7916" y="1433"/>
                  <a:pt x="7916" y="1433"/>
                </a:cubicBezTo>
                <a:cubicBezTo>
                  <a:pt x="7895" y="1433"/>
                  <a:pt x="7895" y="1433"/>
                  <a:pt x="7895" y="1433"/>
                </a:cubicBezTo>
                <a:cubicBezTo>
                  <a:pt x="7895" y="1335"/>
                  <a:pt x="7895" y="1335"/>
                  <a:pt x="7895" y="1335"/>
                </a:cubicBezTo>
                <a:cubicBezTo>
                  <a:pt x="7879" y="1335"/>
                  <a:pt x="7879" y="1335"/>
                  <a:pt x="7879" y="1335"/>
                </a:cubicBezTo>
                <a:cubicBezTo>
                  <a:pt x="7855" y="1316"/>
                  <a:pt x="7855" y="1316"/>
                  <a:pt x="7855" y="1316"/>
                </a:cubicBezTo>
                <a:cubicBezTo>
                  <a:pt x="7855" y="1300"/>
                  <a:pt x="7855" y="1300"/>
                  <a:pt x="7855" y="1300"/>
                </a:cubicBezTo>
                <a:cubicBezTo>
                  <a:pt x="7843" y="1300"/>
                  <a:pt x="7843" y="1300"/>
                  <a:pt x="7843" y="1300"/>
                </a:cubicBezTo>
                <a:cubicBezTo>
                  <a:pt x="7843" y="1315"/>
                  <a:pt x="7843" y="1315"/>
                  <a:pt x="7843" y="1315"/>
                </a:cubicBezTo>
                <a:cubicBezTo>
                  <a:pt x="7832" y="1315"/>
                  <a:pt x="7832" y="1315"/>
                  <a:pt x="7832" y="1315"/>
                </a:cubicBezTo>
                <a:cubicBezTo>
                  <a:pt x="7832" y="1300"/>
                  <a:pt x="7832" y="1300"/>
                  <a:pt x="7832" y="1300"/>
                </a:cubicBezTo>
                <a:cubicBezTo>
                  <a:pt x="7821" y="1300"/>
                  <a:pt x="7821" y="1300"/>
                  <a:pt x="7821" y="1300"/>
                </a:cubicBezTo>
                <a:cubicBezTo>
                  <a:pt x="7821" y="1315"/>
                  <a:pt x="7821" y="1315"/>
                  <a:pt x="7821" y="1315"/>
                </a:cubicBezTo>
                <a:cubicBezTo>
                  <a:pt x="7806" y="1335"/>
                  <a:pt x="7806" y="1335"/>
                  <a:pt x="7806" y="1335"/>
                </a:cubicBezTo>
                <a:cubicBezTo>
                  <a:pt x="7789" y="1335"/>
                  <a:pt x="7789" y="1335"/>
                  <a:pt x="7789" y="1335"/>
                </a:cubicBezTo>
                <a:cubicBezTo>
                  <a:pt x="7789" y="1436"/>
                  <a:pt x="7789" y="1436"/>
                  <a:pt x="7789" y="1436"/>
                </a:cubicBezTo>
                <a:cubicBezTo>
                  <a:pt x="7749" y="1436"/>
                  <a:pt x="7749" y="1436"/>
                  <a:pt x="7749" y="1436"/>
                </a:cubicBezTo>
                <a:cubicBezTo>
                  <a:pt x="7749" y="1345"/>
                  <a:pt x="7749" y="1345"/>
                  <a:pt x="7749" y="1345"/>
                </a:cubicBezTo>
                <a:cubicBezTo>
                  <a:pt x="7738" y="1345"/>
                  <a:pt x="7738" y="1345"/>
                  <a:pt x="7738" y="1345"/>
                </a:cubicBezTo>
                <a:cubicBezTo>
                  <a:pt x="7738" y="1352"/>
                  <a:pt x="7738" y="1352"/>
                  <a:pt x="7738" y="1352"/>
                </a:cubicBezTo>
                <a:cubicBezTo>
                  <a:pt x="7724" y="1352"/>
                  <a:pt x="7724" y="1352"/>
                  <a:pt x="7724" y="1352"/>
                </a:cubicBezTo>
                <a:cubicBezTo>
                  <a:pt x="7724" y="1337"/>
                  <a:pt x="7724" y="1337"/>
                  <a:pt x="7724" y="1337"/>
                </a:cubicBezTo>
                <a:cubicBezTo>
                  <a:pt x="7713" y="1337"/>
                  <a:pt x="7713" y="1337"/>
                  <a:pt x="7713" y="1337"/>
                </a:cubicBezTo>
                <a:cubicBezTo>
                  <a:pt x="7713" y="1321"/>
                  <a:pt x="7713" y="1321"/>
                  <a:pt x="7713" y="1321"/>
                </a:cubicBezTo>
                <a:cubicBezTo>
                  <a:pt x="7697" y="1321"/>
                  <a:pt x="7697" y="1321"/>
                  <a:pt x="7697" y="1321"/>
                </a:cubicBezTo>
                <a:cubicBezTo>
                  <a:pt x="7697" y="1336"/>
                  <a:pt x="7697" y="1336"/>
                  <a:pt x="7697" y="1336"/>
                </a:cubicBezTo>
                <a:cubicBezTo>
                  <a:pt x="7687" y="1336"/>
                  <a:pt x="7687" y="1336"/>
                  <a:pt x="7687" y="1336"/>
                </a:cubicBezTo>
                <a:cubicBezTo>
                  <a:pt x="7687" y="1324"/>
                  <a:pt x="7687" y="1324"/>
                  <a:pt x="7687" y="1324"/>
                </a:cubicBezTo>
                <a:cubicBezTo>
                  <a:pt x="7673" y="1324"/>
                  <a:pt x="7673" y="1324"/>
                  <a:pt x="7673" y="1324"/>
                </a:cubicBezTo>
                <a:cubicBezTo>
                  <a:pt x="7673" y="1336"/>
                  <a:pt x="7673" y="1336"/>
                  <a:pt x="7673" y="1336"/>
                </a:cubicBezTo>
                <a:cubicBezTo>
                  <a:pt x="7659" y="1336"/>
                  <a:pt x="7659" y="1336"/>
                  <a:pt x="7659" y="1336"/>
                </a:cubicBezTo>
                <a:cubicBezTo>
                  <a:pt x="7659" y="1326"/>
                  <a:pt x="7659" y="1326"/>
                  <a:pt x="7659" y="1326"/>
                </a:cubicBezTo>
                <a:cubicBezTo>
                  <a:pt x="7645" y="1326"/>
                  <a:pt x="7645" y="1326"/>
                  <a:pt x="7645" y="1326"/>
                </a:cubicBezTo>
                <a:cubicBezTo>
                  <a:pt x="7645" y="1356"/>
                  <a:pt x="7645" y="1356"/>
                  <a:pt x="7645" y="1356"/>
                </a:cubicBezTo>
                <a:cubicBezTo>
                  <a:pt x="7616" y="1356"/>
                  <a:pt x="7616" y="1356"/>
                  <a:pt x="7616" y="1356"/>
                </a:cubicBezTo>
                <a:cubicBezTo>
                  <a:pt x="7616" y="1439"/>
                  <a:pt x="7616" y="1439"/>
                  <a:pt x="7616" y="1439"/>
                </a:cubicBezTo>
                <a:cubicBezTo>
                  <a:pt x="7581" y="1439"/>
                  <a:pt x="7581" y="1439"/>
                  <a:pt x="7581" y="1439"/>
                </a:cubicBezTo>
                <a:cubicBezTo>
                  <a:pt x="7581" y="1337"/>
                  <a:pt x="7581" y="1337"/>
                  <a:pt x="7581" y="1337"/>
                </a:cubicBezTo>
                <a:cubicBezTo>
                  <a:pt x="7557" y="1337"/>
                  <a:pt x="7557" y="1337"/>
                  <a:pt x="7557" y="1337"/>
                </a:cubicBezTo>
                <a:cubicBezTo>
                  <a:pt x="7538" y="1313"/>
                  <a:pt x="7538" y="1313"/>
                  <a:pt x="7538" y="1313"/>
                </a:cubicBezTo>
                <a:cubicBezTo>
                  <a:pt x="7497" y="1313"/>
                  <a:pt x="7497" y="1313"/>
                  <a:pt x="7497" y="1313"/>
                </a:cubicBezTo>
                <a:cubicBezTo>
                  <a:pt x="7497" y="1416"/>
                  <a:pt x="7497" y="1416"/>
                  <a:pt x="7497" y="1416"/>
                </a:cubicBezTo>
                <a:cubicBezTo>
                  <a:pt x="7483" y="1416"/>
                  <a:pt x="7483" y="1416"/>
                  <a:pt x="7483" y="1416"/>
                </a:cubicBezTo>
                <a:cubicBezTo>
                  <a:pt x="7483" y="1314"/>
                  <a:pt x="7483" y="1314"/>
                  <a:pt x="7483" y="1314"/>
                </a:cubicBezTo>
                <a:cubicBezTo>
                  <a:pt x="7465" y="1285"/>
                  <a:pt x="7465" y="1285"/>
                  <a:pt x="7465" y="1285"/>
                </a:cubicBezTo>
                <a:cubicBezTo>
                  <a:pt x="7452" y="1285"/>
                  <a:pt x="7452" y="1285"/>
                  <a:pt x="7452" y="1285"/>
                </a:cubicBezTo>
                <a:cubicBezTo>
                  <a:pt x="7452" y="1291"/>
                  <a:pt x="7452" y="1291"/>
                  <a:pt x="7452" y="1291"/>
                </a:cubicBezTo>
                <a:cubicBezTo>
                  <a:pt x="7441" y="1291"/>
                  <a:pt x="7441" y="1291"/>
                  <a:pt x="7441" y="1291"/>
                </a:cubicBezTo>
                <a:cubicBezTo>
                  <a:pt x="7441" y="1287"/>
                  <a:pt x="7441" y="1287"/>
                  <a:pt x="7441" y="1287"/>
                </a:cubicBezTo>
                <a:cubicBezTo>
                  <a:pt x="7430" y="1287"/>
                  <a:pt x="7430" y="1287"/>
                  <a:pt x="7430" y="1287"/>
                </a:cubicBezTo>
                <a:cubicBezTo>
                  <a:pt x="7430" y="1301"/>
                  <a:pt x="7430" y="1301"/>
                  <a:pt x="7430" y="1301"/>
                </a:cubicBezTo>
                <a:cubicBezTo>
                  <a:pt x="7383" y="1301"/>
                  <a:pt x="7383" y="1301"/>
                  <a:pt x="7383" y="1301"/>
                </a:cubicBezTo>
                <a:cubicBezTo>
                  <a:pt x="7383" y="1286"/>
                  <a:pt x="7383" y="1286"/>
                  <a:pt x="7383" y="1286"/>
                </a:cubicBezTo>
                <a:cubicBezTo>
                  <a:pt x="7370" y="1261"/>
                  <a:pt x="7370" y="1261"/>
                  <a:pt x="7370" y="1261"/>
                </a:cubicBezTo>
                <a:cubicBezTo>
                  <a:pt x="7326" y="1261"/>
                  <a:pt x="7326" y="1261"/>
                  <a:pt x="7326" y="1261"/>
                </a:cubicBezTo>
                <a:cubicBezTo>
                  <a:pt x="7326" y="1286"/>
                  <a:pt x="7326" y="1286"/>
                  <a:pt x="7326" y="1286"/>
                </a:cubicBezTo>
                <a:cubicBezTo>
                  <a:pt x="7297" y="1286"/>
                  <a:pt x="7297" y="1286"/>
                  <a:pt x="7297" y="1286"/>
                </a:cubicBezTo>
                <a:cubicBezTo>
                  <a:pt x="7297" y="1303"/>
                  <a:pt x="7297" y="1303"/>
                  <a:pt x="7297" y="1303"/>
                </a:cubicBezTo>
                <a:cubicBezTo>
                  <a:pt x="7292" y="1303"/>
                  <a:pt x="7292" y="1303"/>
                  <a:pt x="7292" y="1303"/>
                </a:cubicBezTo>
                <a:cubicBezTo>
                  <a:pt x="7292" y="1358"/>
                  <a:pt x="7292" y="1358"/>
                  <a:pt x="7292" y="1358"/>
                </a:cubicBezTo>
                <a:cubicBezTo>
                  <a:pt x="7281" y="1358"/>
                  <a:pt x="7281" y="1358"/>
                  <a:pt x="7281" y="1358"/>
                </a:cubicBezTo>
                <a:cubicBezTo>
                  <a:pt x="7281" y="1302"/>
                  <a:pt x="7281" y="1302"/>
                  <a:pt x="7281" y="1302"/>
                </a:cubicBezTo>
                <a:cubicBezTo>
                  <a:pt x="7273" y="1302"/>
                  <a:pt x="7273" y="1302"/>
                  <a:pt x="7273" y="1302"/>
                </a:cubicBezTo>
                <a:cubicBezTo>
                  <a:pt x="7273" y="1279"/>
                  <a:pt x="7273" y="1279"/>
                  <a:pt x="7273" y="1279"/>
                </a:cubicBezTo>
                <a:cubicBezTo>
                  <a:pt x="7210" y="1279"/>
                  <a:pt x="7210" y="1279"/>
                  <a:pt x="7210" y="1279"/>
                </a:cubicBezTo>
                <a:cubicBezTo>
                  <a:pt x="7210" y="1303"/>
                  <a:pt x="7210" y="1303"/>
                  <a:pt x="7210" y="1303"/>
                </a:cubicBezTo>
                <a:cubicBezTo>
                  <a:pt x="7179" y="1303"/>
                  <a:pt x="7179" y="1303"/>
                  <a:pt x="7179" y="1303"/>
                </a:cubicBezTo>
                <a:cubicBezTo>
                  <a:pt x="7179" y="1323"/>
                  <a:pt x="7179" y="1323"/>
                  <a:pt x="7179" y="1323"/>
                </a:cubicBezTo>
                <a:cubicBezTo>
                  <a:pt x="7170" y="1323"/>
                  <a:pt x="7170" y="1323"/>
                  <a:pt x="7170" y="1323"/>
                </a:cubicBezTo>
                <a:cubicBezTo>
                  <a:pt x="7170" y="1352"/>
                  <a:pt x="7170" y="1352"/>
                  <a:pt x="7170" y="1352"/>
                </a:cubicBezTo>
                <a:cubicBezTo>
                  <a:pt x="7090" y="1352"/>
                  <a:pt x="7090" y="1352"/>
                  <a:pt x="7090" y="1352"/>
                </a:cubicBezTo>
                <a:cubicBezTo>
                  <a:pt x="7090" y="1362"/>
                  <a:pt x="7090" y="1362"/>
                  <a:pt x="7090" y="1362"/>
                </a:cubicBezTo>
                <a:cubicBezTo>
                  <a:pt x="7069" y="1362"/>
                  <a:pt x="7069" y="1362"/>
                  <a:pt x="7069" y="1362"/>
                </a:cubicBezTo>
                <a:cubicBezTo>
                  <a:pt x="7069" y="1308"/>
                  <a:pt x="7069" y="1308"/>
                  <a:pt x="7069" y="1308"/>
                </a:cubicBezTo>
                <a:cubicBezTo>
                  <a:pt x="7036" y="1308"/>
                  <a:pt x="7036" y="1308"/>
                  <a:pt x="7036" y="1308"/>
                </a:cubicBezTo>
                <a:cubicBezTo>
                  <a:pt x="7036" y="1291"/>
                  <a:pt x="7036" y="1291"/>
                  <a:pt x="7036" y="1291"/>
                </a:cubicBezTo>
                <a:cubicBezTo>
                  <a:pt x="7010" y="1291"/>
                  <a:pt x="7010" y="1291"/>
                  <a:pt x="7010" y="1291"/>
                </a:cubicBezTo>
                <a:cubicBezTo>
                  <a:pt x="7010" y="1305"/>
                  <a:pt x="7010" y="1305"/>
                  <a:pt x="7010" y="1305"/>
                </a:cubicBezTo>
                <a:cubicBezTo>
                  <a:pt x="6993" y="1305"/>
                  <a:pt x="6993" y="1305"/>
                  <a:pt x="6993" y="1305"/>
                </a:cubicBezTo>
                <a:cubicBezTo>
                  <a:pt x="6993" y="1400"/>
                  <a:pt x="6993" y="1400"/>
                  <a:pt x="6993" y="1400"/>
                </a:cubicBezTo>
                <a:cubicBezTo>
                  <a:pt x="6972" y="1400"/>
                  <a:pt x="6972" y="1400"/>
                  <a:pt x="6972" y="1400"/>
                </a:cubicBezTo>
                <a:cubicBezTo>
                  <a:pt x="6972" y="1391"/>
                  <a:pt x="6972" y="1391"/>
                  <a:pt x="6972" y="1391"/>
                </a:cubicBezTo>
                <a:cubicBezTo>
                  <a:pt x="6952" y="1391"/>
                  <a:pt x="6952" y="1391"/>
                  <a:pt x="6952" y="1391"/>
                </a:cubicBezTo>
                <a:cubicBezTo>
                  <a:pt x="6952" y="1405"/>
                  <a:pt x="6952" y="1405"/>
                  <a:pt x="6952" y="1405"/>
                </a:cubicBezTo>
                <a:cubicBezTo>
                  <a:pt x="6936" y="1405"/>
                  <a:pt x="6936" y="1405"/>
                  <a:pt x="6936" y="1405"/>
                </a:cubicBezTo>
                <a:cubicBezTo>
                  <a:pt x="6936" y="1375"/>
                  <a:pt x="6936" y="1375"/>
                  <a:pt x="6936" y="1375"/>
                </a:cubicBezTo>
                <a:cubicBezTo>
                  <a:pt x="6922" y="1375"/>
                  <a:pt x="6922" y="1375"/>
                  <a:pt x="6922" y="1375"/>
                </a:cubicBezTo>
                <a:cubicBezTo>
                  <a:pt x="6922" y="1357"/>
                  <a:pt x="6922" y="1357"/>
                  <a:pt x="6922" y="1357"/>
                </a:cubicBezTo>
                <a:cubicBezTo>
                  <a:pt x="6906" y="1357"/>
                  <a:pt x="6906" y="1357"/>
                  <a:pt x="6906" y="1357"/>
                </a:cubicBezTo>
                <a:cubicBezTo>
                  <a:pt x="6886" y="1357"/>
                  <a:pt x="6886" y="1357"/>
                  <a:pt x="6886" y="1357"/>
                </a:cubicBezTo>
                <a:cubicBezTo>
                  <a:pt x="6886" y="1348"/>
                  <a:pt x="6886" y="1348"/>
                  <a:pt x="6886" y="1348"/>
                </a:cubicBezTo>
                <a:cubicBezTo>
                  <a:pt x="6852" y="1348"/>
                  <a:pt x="6852" y="1348"/>
                  <a:pt x="6852" y="1348"/>
                </a:cubicBezTo>
                <a:cubicBezTo>
                  <a:pt x="6852" y="1334"/>
                  <a:pt x="6852" y="1334"/>
                  <a:pt x="6852" y="1334"/>
                </a:cubicBezTo>
                <a:cubicBezTo>
                  <a:pt x="6839" y="1334"/>
                  <a:pt x="6839" y="1334"/>
                  <a:pt x="6839" y="1334"/>
                </a:cubicBezTo>
                <a:cubicBezTo>
                  <a:pt x="6839" y="1344"/>
                  <a:pt x="6839" y="1344"/>
                  <a:pt x="6839" y="1344"/>
                </a:cubicBezTo>
                <a:cubicBezTo>
                  <a:pt x="6786" y="1344"/>
                  <a:pt x="6786" y="1344"/>
                  <a:pt x="6786" y="1344"/>
                </a:cubicBezTo>
                <a:cubicBezTo>
                  <a:pt x="6786" y="1355"/>
                  <a:pt x="6786" y="1355"/>
                  <a:pt x="6786" y="1355"/>
                </a:cubicBezTo>
                <a:cubicBezTo>
                  <a:pt x="6776" y="1355"/>
                  <a:pt x="6776" y="1355"/>
                  <a:pt x="6776" y="1355"/>
                </a:cubicBezTo>
                <a:cubicBezTo>
                  <a:pt x="6776" y="1370"/>
                  <a:pt x="6776" y="1370"/>
                  <a:pt x="6776" y="1370"/>
                </a:cubicBezTo>
                <a:cubicBezTo>
                  <a:pt x="6766" y="1380"/>
                  <a:pt x="6766" y="1380"/>
                  <a:pt x="6766" y="1380"/>
                </a:cubicBezTo>
                <a:cubicBezTo>
                  <a:pt x="6766" y="1411"/>
                  <a:pt x="6766" y="1411"/>
                  <a:pt x="6766" y="1411"/>
                </a:cubicBezTo>
                <a:cubicBezTo>
                  <a:pt x="6755" y="1411"/>
                  <a:pt x="6755" y="1411"/>
                  <a:pt x="6755" y="1411"/>
                </a:cubicBezTo>
                <a:cubicBezTo>
                  <a:pt x="6755" y="1381"/>
                  <a:pt x="6755" y="1381"/>
                  <a:pt x="6755" y="1381"/>
                </a:cubicBezTo>
                <a:cubicBezTo>
                  <a:pt x="6744" y="1367"/>
                  <a:pt x="6744" y="1367"/>
                  <a:pt x="6744" y="1367"/>
                </a:cubicBezTo>
                <a:cubicBezTo>
                  <a:pt x="6744" y="1291"/>
                  <a:pt x="6744" y="1291"/>
                  <a:pt x="6744" y="1291"/>
                </a:cubicBezTo>
                <a:cubicBezTo>
                  <a:pt x="6727" y="1291"/>
                  <a:pt x="6727" y="1291"/>
                  <a:pt x="6727" y="1291"/>
                </a:cubicBezTo>
                <a:cubicBezTo>
                  <a:pt x="6727" y="1217"/>
                  <a:pt x="6727" y="1217"/>
                  <a:pt x="6727" y="1217"/>
                </a:cubicBezTo>
                <a:cubicBezTo>
                  <a:pt x="6670" y="1217"/>
                  <a:pt x="6670" y="1217"/>
                  <a:pt x="6670" y="1217"/>
                </a:cubicBezTo>
                <a:cubicBezTo>
                  <a:pt x="6670" y="1194"/>
                  <a:pt x="6670" y="1194"/>
                  <a:pt x="6670" y="1194"/>
                </a:cubicBezTo>
                <a:cubicBezTo>
                  <a:pt x="6640" y="1194"/>
                  <a:pt x="6640" y="1194"/>
                  <a:pt x="6640" y="1194"/>
                </a:cubicBezTo>
                <a:cubicBezTo>
                  <a:pt x="6640" y="1246"/>
                  <a:pt x="6640" y="1246"/>
                  <a:pt x="6640" y="1246"/>
                </a:cubicBezTo>
                <a:cubicBezTo>
                  <a:pt x="6625" y="1246"/>
                  <a:pt x="6625" y="1246"/>
                  <a:pt x="6625" y="1246"/>
                </a:cubicBezTo>
                <a:cubicBezTo>
                  <a:pt x="6625" y="1229"/>
                  <a:pt x="6625" y="1229"/>
                  <a:pt x="6625" y="1229"/>
                </a:cubicBezTo>
                <a:cubicBezTo>
                  <a:pt x="6625" y="1229"/>
                  <a:pt x="6614" y="1229"/>
                  <a:pt x="6609" y="1229"/>
                </a:cubicBezTo>
                <a:cubicBezTo>
                  <a:pt x="6604" y="1229"/>
                  <a:pt x="6604" y="1246"/>
                  <a:pt x="6604" y="1246"/>
                </a:cubicBezTo>
                <a:cubicBezTo>
                  <a:pt x="6604" y="1293"/>
                  <a:pt x="6604" y="1293"/>
                  <a:pt x="6604" y="1293"/>
                </a:cubicBezTo>
                <a:cubicBezTo>
                  <a:pt x="6562" y="1293"/>
                  <a:pt x="6562" y="1293"/>
                  <a:pt x="6562" y="1293"/>
                </a:cubicBezTo>
                <a:cubicBezTo>
                  <a:pt x="6562" y="1130"/>
                  <a:pt x="6562" y="1130"/>
                  <a:pt x="6562" y="1130"/>
                </a:cubicBezTo>
                <a:cubicBezTo>
                  <a:pt x="6505" y="1130"/>
                  <a:pt x="6505" y="1130"/>
                  <a:pt x="6505" y="1130"/>
                </a:cubicBezTo>
                <a:cubicBezTo>
                  <a:pt x="6505" y="1157"/>
                  <a:pt x="6505" y="1157"/>
                  <a:pt x="6505" y="1157"/>
                </a:cubicBezTo>
                <a:cubicBezTo>
                  <a:pt x="6481" y="1157"/>
                  <a:pt x="6477" y="1169"/>
                  <a:pt x="6477" y="1169"/>
                </a:cubicBezTo>
                <a:cubicBezTo>
                  <a:pt x="6450" y="1169"/>
                  <a:pt x="6450" y="1169"/>
                  <a:pt x="6450" y="1169"/>
                </a:cubicBezTo>
                <a:cubicBezTo>
                  <a:pt x="6450" y="1202"/>
                  <a:pt x="6450" y="1202"/>
                  <a:pt x="6450" y="1202"/>
                </a:cubicBezTo>
                <a:cubicBezTo>
                  <a:pt x="6438" y="1202"/>
                  <a:pt x="6438" y="1202"/>
                  <a:pt x="6438" y="1202"/>
                </a:cubicBezTo>
                <a:cubicBezTo>
                  <a:pt x="6438" y="1333"/>
                  <a:pt x="6438" y="1333"/>
                  <a:pt x="6438" y="1333"/>
                </a:cubicBezTo>
                <a:cubicBezTo>
                  <a:pt x="6414" y="1333"/>
                  <a:pt x="6414" y="1333"/>
                  <a:pt x="6414" y="1333"/>
                </a:cubicBezTo>
                <a:cubicBezTo>
                  <a:pt x="6414" y="1314"/>
                  <a:pt x="6414" y="1314"/>
                  <a:pt x="6414" y="1314"/>
                </a:cubicBezTo>
                <a:cubicBezTo>
                  <a:pt x="6401" y="1301"/>
                  <a:pt x="6401" y="1301"/>
                  <a:pt x="6401" y="1301"/>
                </a:cubicBezTo>
                <a:cubicBezTo>
                  <a:pt x="6394" y="1301"/>
                  <a:pt x="6394" y="1301"/>
                  <a:pt x="6394" y="1301"/>
                </a:cubicBezTo>
                <a:cubicBezTo>
                  <a:pt x="6381" y="1311"/>
                  <a:pt x="6381" y="1311"/>
                  <a:pt x="6381" y="1311"/>
                </a:cubicBezTo>
                <a:cubicBezTo>
                  <a:pt x="6381" y="1078"/>
                  <a:pt x="6381" y="1078"/>
                  <a:pt x="6381" y="1078"/>
                </a:cubicBezTo>
                <a:cubicBezTo>
                  <a:pt x="6322" y="1065"/>
                  <a:pt x="6322" y="1065"/>
                  <a:pt x="6322" y="1065"/>
                </a:cubicBezTo>
                <a:cubicBezTo>
                  <a:pt x="6297" y="1065"/>
                  <a:pt x="6297" y="1065"/>
                  <a:pt x="6297" y="1065"/>
                </a:cubicBezTo>
                <a:cubicBezTo>
                  <a:pt x="6297" y="1080"/>
                  <a:pt x="6297" y="1080"/>
                  <a:pt x="6297" y="1080"/>
                </a:cubicBezTo>
                <a:cubicBezTo>
                  <a:pt x="6280" y="1080"/>
                  <a:pt x="6280" y="1080"/>
                  <a:pt x="6280" y="1080"/>
                </a:cubicBezTo>
                <a:cubicBezTo>
                  <a:pt x="6280" y="1135"/>
                  <a:pt x="6280" y="1135"/>
                  <a:pt x="6280" y="1135"/>
                </a:cubicBezTo>
                <a:cubicBezTo>
                  <a:pt x="6264" y="1135"/>
                  <a:pt x="6264" y="1135"/>
                  <a:pt x="6264" y="1135"/>
                </a:cubicBezTo>
                <a:cubicBezTo>
                  <a:pt x="6264" y="1207"/>
                  <a:pt x="6264" y="1207"/>
                  <a:pt x="6264" y="1207"/>
                </a:cubicBezTo>
                <a:cubicBezTo>
                  <a:pt x="6242" y="1207"/>
                  <a:pt x="6242" y="1207"/>
                  <a:pt x="6242" y="1207"/>
                </a:cubicBezTo>
                <a:cubicBezTo>
                  <a:pt x="6242" y="1181"/>
                  <a:pt x="6242" y="1181"/>
                  <a:pt x="6242" y="1181"/>
                </a:cubicBezTo>
                <a:cubicBezTo>
                  <a:pt x="6214" y="1181"/>
                  <a:pt x="6214" y="1181"/>
                  <a:pt x="6214" y="1181"/>
                </a:cubicBezTo>
                <a:cubicBezTo>
                  <a:pt x="6214" y="1098"/>
                  <a:pt x="6214" y="1098"/>
                  <a:pt x="6214" y="1098"/>
                </a:cubicBezTo>
                <a:cubicBezTo>
                  <a:pt x="6196" y="1098"/>
                  <a:pt x="6196" y="1098"/>
                  <a:pt x="6196" y="1098"/>
                </a:cubicBezTo>
                <a:cubicBezTo>
                  <a:pt x="6196" y="1048"/>
                  <a:pt x="6196" y="1048"/>
                  <a:pt x="6196" y="1048"/>
                </a:cubicBezTo>
                <a:cubicBezTo>
                  <a:pt x="6114" y="1039"/>
                  <a:pt x="6114" y="1039"/>
                  <a:pt x="6114" y="1039"/>
                </a:cubicBezTo>
                <a:cubicBezTo>
                  <a:pt x="6114" y="1024"/>
                  <a:pt x="6114" y="1024"/>
                  <a:pt x="6114" y="1024"/>
                </a:cubicBezTo>
                <a:cubicBezTo>
                  <a:pt x="5961" y="1014"/>
                  <a:pt x="5961" y="1014"/>
                  <a:pt x="5961" y="1014"/>
                </a:cubicBezTo>
                <a:cubicBezTo>
                  <a:pt x="5961" y="823"/>
                  <a:pt x="5961" y="823"/>
                  <a:pt x="5961" y="823"/>
                </a:cubicBezTo>
                <a:cubicBezTo>
                  <a:pt x="5826" y="790"/>
                  <a:pt x="5826" y="790"/>
                  <a:pt x="5826" y="790"/>
                </a:cubicBezTo>
                <a:cubicBezTo>
                  <a:pt x="5688" y="818"/>
                  <a:pt x="5688" y="818"/>
                  <a:pt x="5688" y="818"/>
                </a:cubicBezTo>
                <a:cubicBezTo>
                  <a:pt x="5688" y="1359"/>
                  <a:pt x="5688" y="1359"/>
                  <a:pt x="5688" y="1359"/>
                </a:cubicBezTo>
                <a:cubicBezTo>
                  <a:pt x="5605" y="1359"/>
                  <a:pt x="5605" y="1359"/>
                  <a:pt x="5605" y="1359"/>
                </a:cubicBezTo>
                <a:cubicBezTo>
                  <a:pt x="5605" y="451"/>
                  <a:pt x="5605" y="451"/>
                  <a:pt x="5605" y="451"/>
                </a:cubicBezTo>
                <a:cubicBezTo>
                  <a:pt x="5468" y="487"/>
                  <a:pt x="5468" y="487"/>
                  <a:pt x="5468" y="487"/>
                </a:cubicBezTo>
                <a:cubicBezTo>
                  <a:pt x="5468" y="1274"/>
                  <a:pt x="5468" y="1274"/>
                  <a:pt x="5468" y="1274"/>
                </a:cubicBezTo>
                <a:cubicBezTo>
                  <a:pt x="5414" y="1274"/>
                  <a:pt x="5414" y="1274"/>
                  <a:pt x="5414" y="1274"/>
                </a:cubicBezTo>
                <a:cubicBezTo>
                  <a:pt x="5414" y="683"/>
                  <a:pt x="5414" y="683"/>
                  <a:pt x="5414" y="683"/>
                </a:cubicBezTo>
                <a:cubicBezTo>
                  <a:pt x="5404" y="683"/>
                  <a:pt x="5404" y="683"/>
                  <a:pt x="5404" y="683"/>
                </a:cubicBezTo>
                <a:cubicBezTo>
                  <a:pt x="5404" y="674"/>
                  <a:pt x="5404" y="674"/>
                  <a:pt x="5404" y="674"/>
                </a:cubicBezTo>
                <a:cubicBezTo>
                  <a:pt x="5396" y="674"/>
                  <a:pt x="5396" y="674"/>
                  <a:pt x="5396" y="674"/>
                </a:cubicBezTo>
                <a:cubicBezTo>
                  <a:pt x="5396" y="655"/>
                  <a:pt x="5396" y="655"/>
                  <a:pt x="5396" y="655"/>
                </a:cubicBezTo>
                <a:cubicBezTo>
                  <a:pt x="5384" y="655"/>
                  <a:pt x="5384" y="655"/>
                  <a:pt x="5384" y="655"/>
                </a:cubicBezTo>
                <a:cubicBezTo>
                  <a:pt x="5384" y="634"/>
                  <a:pt x="5384" y="634"/>
                  <a:pt x="5384" y="634"/>
                </a:cubicBezTo>
                <a:cubicBezTo>
                  <a:pt x="5367" y="634"/>
                  <a:pt x="5367" y="634"/>
                  <a:pt x="5367" y="634"/>
                </a:cubicBezTo>
                <a:cubicBezTo>
                  <a:pt x="5367" y="615"/>
                  <a:pt x="5367" y="615"/>
                  <a:pt x="5367" y="615"/>
                </a:cubicBezTo>
                <a:cubicBezTo>
                  <a:pt x="5360" y="615"/>
                  <a:pt x="5360" y="615"/>
                  <a:pt x="5360" y="615"/>
                </a:cubicBezTo>
                <a:cubicBezTo>
                  <a:pt x="5360" y="593"/>
                  <a:pt x="5360" y="593"/>
                  <a:pt x="5360" y="593"/>
                </a:cubicBezTo>
                <a:cubicBezTo>
                  <a:pt x="5353" y="532"/>
                  <a:pt x="5353" y="532"/>
                  <a:pt x="5353" y="532"/>
                </a:cubicBezTo>
                <a:cubicBezTo>
                  <a:pt x="5346" y="593"/>
                  <a:pt x="5346" y="593"/>
                  <a:pt x="5346" y="593"/>
                </a:cubicBezTo>
                <a:cubicBezTo>
                  <a:pt x="5346" y="615"/>
                  <a:pt x="5346" y="615"/>
                  <a:pt x="5346" y="615"/>
                </a:cubicBezTo>
                <a:cubicBezTo>
                  <a:pt x="5339" y="615"/>
                  <a:pt x="5339" y="615"/>
                  <a:pt x="5339" y="615"/>
                </a:cubicBezTo>
                <a:cubicBezTo>
                  <a:pt x="5339" y="634"/>
                  <a:pt x="5339" y="634"/>
                  <a:pt x="5339" y="634"/>
                </a:cubicBezTo>
                <a:cubicBezTo>
                  <a:pt x="5322" y="634"/>
                  <a:pt x="5322" y="634"/>
                  <a:pt x="5322" y="634"/>
                </a:cubicBezTo>
                <a:cubicBezTo>
                  <a:pt x="5322" y="655"/>
                  <a:pt x="5322" y="655"/>
                  <a:pt x="5322" y="655"/>
                </a:cubicBezTo>
                <a:cubicBezTo>
                  <a:pt x="5310" y="655"/>
                  <a:pt x="5310" y="655"/>
                  <a:pt x="5310" y="655"/>
                </a:cubicBezTo>
                <a:cubicBezTo>
                  <a:pt x="5310" y="674"/>
                  <a:pt x="5310" y="674"/>
                  <a:pt x="5310" y="674"/>
                </a:cubicBezTo>
                <a:cubicBezTo>
                  <a:pt x="5302" y="674"/>
                  <a:pt x="5302" y="674"/>
                  <a:pt x="5302" y="674"/>
                </a:cubicBezTo>
                <a:cubicBezTo>
                  <a:pt x="5302" y="683"/>
                  <a:pt x="5302" y="683"/>
                  <a:pt x="5302" y="683"/>
                </a:cubicBezTo>
                <a:cubicBezTo>
                  <a:pt x="5292" y="683"/>
                  <a:pt x="5292" y="683"/>
                  <a:pt x="5292" y="683"/>
                </a:cubicBezTo>
                <a:cubicBezTo>
                  <a:pt x="5292" y="1274"/>
                  <a:pt x="5292" y="1274"/>
                  <a:pt x="5292" y="1274"/>
                </a:cubicBezTo>
                <a:cubicBezTo>
                  <a:pt x="5260" y="1274"/>
                  <a:pt x="5260" y="1274"/>
                  <a:pt x="5260" y="1274"/>
                </a:cubicBezTo>
                <a:cubicBezTo>
                  <a:pt x="5260" y="792"/>
                  <a:pt x="5260" y="792"/>
                  <a:pt x="5260" y="792"/>
                </a:cubicBezTo>
                <a:cubicBezTo>
                  <a:pt x="5098" y="792"/>
                  <a:pt x="5098" y="792"/>
                  <a:pt x="5098" y="792"/>
                </a:cubicBezTo>
                <a:cubicBezTo>
                  <a:pt x="5073" y="817"/>
                  <a:pt x="5073" y="817"/>
                  <a:pt x="5073" y="817"/>
                </a:cubicBezTo>
                <a:cubicBezTo>
                  <a:pt x="5073" y="1219"/>
                  <a:pt x="5073" y="1219"/>
                  <a:pt x="5073" y="1219"/>
                </a:cubicBezTo>
                <a:cubicBezTo>
                  <a:pt x="5044" y="1219"/>
                  <a:pt x="5044" y="1219"/>
                  <a:pt x="5044" y="1219"/>
                </a:cubicBezTo>
                <a:cubicBezTo>
                  <a:pt x="5031" y="1237"/>
                  <a:pt x="5031" y="1237"/>
                  <a:pt x="5031" y="1237"/>
                </a:cubicBezTo>
                <a:cubicBezTo>
                  <a:pt x="5031" y="1419"/>
                  <a:pt x="5031" y="1419"/>
                  <a:pt x="5031" y="1419"/>
                </a:cubicBezTo>
                <a:cubicBezTo>
                  <a:pt x="5007" y="1419"/>
                  <a:pt x="5007" y="1419"/>
                  <a:pt x="5007" y="1419"/>
                </a:cubicBezTo>
                <a:cubicBezTo>
                  <a:pt x="5007" y="1089"/>
                  <a:pt x="5007" y="1089"/>
                  <a:pt x="5007" y="1089"/>
                </a:cubicBezTo>
                <a:cubicBezTo>
                  <a:pt x="4993" y="1089"/>
                  <a:pt x="4993" y="1089"/>
                  <a:pt x="4993" y="1089"/>
                </a:cubicBezTo>
                <a:cubicBezTo>
                  <a:pt x="4993" y="1050"/>
                  <a:pt x="4993" y="1050"/>
                  <a:pt x="4993" y="1050"/>
                </a:cubicBezTo>
                <a:cubicBezTo>
                  <a:pt x="4981" y="1050"/>
                  <a:pt x="4981" y="1050"/>
                  <a:pt x="4981" y="1050"/>
                </a:cubicBezTo>
                <a:cubicBezTo>
                  <a:pt x="4981" y="1026"/>
                  <a:pt x="4981" y="1026"/>
                  <a:pt x="4981" y="1026"/>
                </a:cubicBezTo>
                <a:cubicBezTo>
                  <a:pt x="4959" y="1026"/>
                  <a:pt x="4959" y="1026"/>
                  <a:pt x="4959" y="1026"/>
                </a:cubicBezTo>
                <a:cubicBezTo>
                  <a:pt x="4945" y="1016"/>
                  <a:pt x="4945" y="1016"/>
                  <a:pt x="4945" y="1016"/>
                </a:cubicBezTo>
                <a:cubicBezTo>
                  <a:pt x="4945" y="887"/>
                  <a:pt x="4945" y="887"/>
                  <a:pt x="4945" y="887"/>
                </a:cubicBezTo>
                <a:cubicBezTo>
                  <a:pt x="4841" y="919"/>
                  <a:pt x="4841" y="919"/>
                  <a:pt x="4841" y="919"/>
                </a:cubicBezTo>
                <a:cubicBezTo>
                  <a:pt x="4819" y="902"/>
                  <a:pt x="4819" y="902"/>
                  <a:pt x="4819" y="902"/>
                </a:cubicBezTo>
                <a:cubicBezTo>
                  <a:pt x="4819" y="685"/>
                  <a:pt x="4819" y="685"/>
                  <a:pt x="4819" y="685"/>
                </a:cubicBezTo>
                <a:cubicBezTo>
                  <a:pt x="4750" y="668"/>
                  <a:pt x="4750" y="668"/>
                  <a:pt x="4750" y="668"/>
                </a:cubicBezTo>
                <a:cubicBezTo>
                  <a:pt x="4616" y="723"/>
                  <a:pt x="4616" y="723"/>
                  <a:pt x="4616" y="723"/>
                </a:cubicBezTo>
                <a:cubicBezTo>
                  <a:pt x="4616" y="734"/>
                  <a:pt x="4616" y="734"/>
                  <a:pt x="4616" y="734"/>
                </a:cubicBezTo>
                <a:cubicBezTo>
                  <a:pt x="4593" y="720"/>
                  <a:pt x="4593" y="720"/>
                  <a:pt x="4593" y="720"/>
                </a:cubicBezTo>
                <a:cubicBezTo>
                  <a:pt x="4574" y="720"/>
                  <a:pt x="4574" y="720"/>
                  <a:pt x="4574" y="720"/>
                </a:cubicBezTo>
                <a:cubicBezTo>
                  <a:pt x="4574" y="739"/>
                  <a:pt x="4574" y="739"/>
                  <a:pt x="4574" y="739"/>
                </a:cubicBezTo>
                <a:cubicBezTo>
                  <a:pt x="4551" y="739"/>
                  <a:pt x="4551" y="739"/>
                  <a:pt x="4551" y="739"/>
                </a:cubicBezTo>
                <a:cubicBezTo>
                  <a:pt x="4551" y="807"/>
                  <a:pt x="4551" y="807"/>
                  <a:pt x="4551" y="807"/>
                </a:cubicBezTo>
                <a:cubicBezTo>
                  <a:pt x="4540" y="807"/>
                  <a:pt x="4540" y="807"/>
                  <a:pt x="4540" y="807"/>
                </a:cubicBezTo>
                <a:cubicBezTo>
                  <a:pt x="4540" y="1250"/>
                  <a:pt x="4540" y="1250"/>
                  <a:pt x="4540" y="1250"/>
                </a:cubicBezTo>
                <a:cubicBezTo>
                  <a:pt x="4523" y="1250"/>
                  <a:pt x="4523" y="1250"/>
                  <a:pt x="4523" y="1250"/>
                </a:cubicBezTo>
                <a:cubicBezTo>
                  <a:pt x="4516" y="1237"/>
                  <a:pt x="4516" y="1237"/>
                  <a:pt x="4516" y="1237"/>
                </a:cubicBezTo>
                <a:cubicBezTo>
                  <a:pt x="4516" y="1205"/>
                  <a:pt x="4516" y="1205"/>
                  <a:pt x="4516" y="1205"/>
                </a:cubicBezTo>
                <a:cubicBezTo>
                  <a:pt x="4499" y="1205"/>
                  <a:pt x="4499" y="1205"/>
                  <a:pt x="4499" y="1205"/>
                </a:cubicBezTo>
                <a:cubicBezTo>
                  <a:pt x="4499" y="1238"/>
                  <a:pt x="4499" y="1238"/>
                  <a:pt x="4499" y="1238"/>
                </a:cubicBezTo>
                <a:cubicBezTo>
                  <a:pt x="4495" y="1234"/>
                  <a:pt x="4495" y="1234"/>
                  <a:pt x="4495" y="1234"/>
                </a:cubicBezTo>
                <a:cubicBezTo>
                  <a:pt x="4495" y="1245"/>
                  <a:pt x="4495" y="1245"/>
                  <a:pt x="4495" y="1245"/>
                </a:cubicBezTo>
                <a:cubicBezTo>
                  <a:pt x="4482" y="1245"/>
                  <a:pt x="4482" y="1245"/>
                  <a:pt x="4482" y="1245"/>
                </a:cubicBezTo>
                <a:cubicBezTo>
                  <a:pt x="4482" y="1255"/>
                  <a:pt x="4482" y="1255"/>
                  <a:pt x="4482" y="1255"/>
                </a:cubicBezTo>
                <a:cubicBezTo>
                  <a:pt x="4474" y="1255"/>
                  <a:pt x="4474" y="1255"/>
                  <a:pt x="4474" y="1255"/>
                </a:cubicBezTo>
                <a:cubicBezTo>
                  <a:pt x="4474" y="1263"/>
                  <a:pt x="4474" y="1263"/>
                  <a:pt x="4474" y="1263"/>
                </a:cubicBezTo>
                <a:cubicBezTo>
                  <a:pt x="4452" y="1263"/>
                  <a:pt x="4452" y="1263"/>
                  <a:pt x="4452" y="1263"/>
                </a:cubicBezTo>
                <a:cubicBezTo>
                  <a:pt x="4452" y="1251"/>
                  <a:pt x="4452" y="1251"/>
                  <a:pt x="4452" y="1251"/>
                </a:cubicBezTo>
                <a:cubicBezTo>
                  <a:pt x="4468" y="1248"/>
                  <a:pt x="4468" y="1248"/>
                  <a:pt x="4468" y="1248"/>
                </a:cubicBezTo>
                <a:cubicBezTo>
                  <a:pt x="4468" y="1242"/>
                  <a:pt x="4468" y="1242"/>
                  <a:pt x="4468" y="1242"/>
                </a:cubicBezTo>
                <a:cubicBezTo>
                  <a:pt x="4407" y="1242"/>
                  <a:pt x="4407" y="1242"/>
                  <a:pt x="4407" y="1242"/>
                </a:cubicBezTo>
                <a:cubicBezTo>
                  <a:pt x="4409" y="1247"/>
                  <a:pt x="4409" y="1247"/>
                  <a:pt x="4409" y="1247"/>
                </a:cubicBezTo>
                <a:cubicBezTo>
                  <a:pt x="4421" y="1249"/>
                  <a:pt x="4421" y="1249"/>
                  <a:pt x="4421" y="1249"/>
                </a:cubicBezTo>
                <a:cubicBezTo>
                  <a:pt x="4421" y="1260"/>
                  <a:pt x="4421" y="1260"/>
                  <a:pt x="4421" y="1260"/>
                </a:cubicBezTo>
                <a:cubicBezTo>
                  <a:pt x="4398" y="1265"/>
                  <a:pt x="4398" y="1265"/>
                  <a:pt x="4398" y="1265"/>
                </a:cubicBezTo>
                <a:cubicBezTo>
                  <a:pt x="4369" y="1201"/>
                  <a:pt x="4369" y="1201"/>
                  <a:pt x="4369" y="1201"/>
                </a:cubicBezTo>
                <a:cubicBezTo>
                  <a:pt x="4369" y="1161"/>
                  <a:pt x="4369" y="1161"/>
                  <a:pt x="4369" y="1161"/>
                </a:cubicBezTo>
                <a:cubicBezTo>
                  <a:pt x="4369" y="948"/>
                  <a:pt x="4369" y="948"/>
                  <a:pt x="4369" y="948"/>
                </a:cubicBezTo>
                <a:cubicBezTo>
                  <a:pt x="4369" y="948"/>
                  <a:pt x="4379" y="944"/>
                  <a:pt x="4379" y="932"/>
                </a:cubicBezTo>
                <a:cubicBezTo>
                  <a:pt x="4379" y="920"/>
                  <a:pt x="4346" y="917"/>
                  <a:pt x="4333" y="917"/>
                </a:cubicBezTo>
                <a:cubicBezTo>
                  <a:pt x="4320" y="917"/>
                  <a:pt x="4287" y="920"/>
                  <a:pt x="4287" y="932"/>
                </a:cubicBezTo>
                <a:cubicBezTo>
                  <a:pt x="4287" y="944"/>
                  <a:pt x="4297" y="948"/>
                  <a:pt x="4297" y="948"/>
                </a:cubicBezTo>
                <a:cubicBezTo>
                  <a:pt x="4297" y="1161"/>
                  <a:pt x="4297" y="1161"/>
                  <a:pt x="4297" y="1161"/>
                </a:cubicBezTo>
                <a:cubicBezTo>
                  <a:pt x="4286" y="1161"/>
                  <a:pt x="4286" y="1161"/>
                  <a:pt x="4286" y="1161"/>
                </a:cubicBezTo>
                <a:cubicBezTo>
                  <a:pt x="4286" y="1131"/>
                  <a:pt x="4286" y="1131"/>
                  <a:pt x="4286" y="1131"/>
                </a:cubicBezTo>
                <a:cubicBezTo>
                  <a:pt x="4238" y="1091"/>
                  <a:pt x="4238" y="1091"/>
                  <a:pt x="4238" y="1091"/>
                </a:cubicBezTo>
                <a:cubicBezTo>
                  <a:pt x="4238" y="974"/>
                  <a:pt x="4238" y="974"/>
                  <a:pt x="4238" y="974"/>
                </a:cubicBezTo>
                <a:cubicBezTo>
                  <a:pt x="4223" y="974"/>
                  <a:pt x="4223" y="974"/>
                  <a:pt x="4223" y="974"/>
                </a:cubicBezTo>
                <a:cubicBezTo>
                  <a:pt x="4166" y="1010"/>
                  <a:pt x="4166" y="1010"/>
                  <a:pt x="4166" y="1010"/>
                </a:cubicBezTo>
                <a:cubicBezTo>
                  <a:pt x="4166" y="995"/>
                  <a:pt x="4166" y="995"/>
                  <a:pt x="4166" y="995"/>
                </a:cubicBezTo>
                <a:cubicBezTo>
                  <a:pt x="4087" y="995"/>
                  <a:pt x="4087" y="995"/>
                  <a:pt x="4087" y="995"/>
                </a:cubicBezTo>
                <a:cubicBezTo>
                  <a:pt x="4087" y="1012"/>
                  <a:pt x="4087" y="1012"/>
                  <a:pt x="4087" y="1012"/>
                </a:cubicBezTo>
                <a:cubicBezTo>
                  <a:pt x="4069" y="1012"/>
                  <a:pt x="4069" y="1012"/>
                  <a:pt x="4069" y="1012"/>
                </a:cubicBezTo>
                <a:cubicBezTo>
                  <a:pt x="4069" y="1130"/>
                  <a:pt x="4069" y="1130"/>
                  <a:pt x="4069" y="1130"/>
                </a:cubicBezTo>
                <a:cubicBezTo>
                  <a:pt x="4046" y="1117"/>
                  <a:pt x="4046" y="1117"/>
                  <a:pt x="4046" y="1117"/>
                </a:cubicBezTo>
                <a:cubicBezTo>
                  <a:pt x="4046" y="1088"/>
                  <a:pt x="4046" y="1088"/>
                  <a:pt x="4046" y="1088"/>
                </a:cubicBezTo>
                <a:cubicBezTo>
                  <a:pt x="4039" y="1088"/>
                  <a:pt x="4039" y="1088"/>
                  <a:pt x="4039" y="1088"/>
                </a:cubicBezTo>
                <a:cubicBezTo>
                  <a:pt x="4039" y="1118"/>
                  <a:pt x="4039" y="1118"/>
                  <a:pt x="4039" y="1118"/>
                </a:cubicBezTo>
                <a:cubicBezTo>
                  <a:pt x="4032" y="1118"/>
                  <a:pt x="4032" y="1118"/>
                  <a:pt x="4032" y="1118"/>
                </a:cubicBezTo>
                <a:cubicBezTo>
                  <a:pt x="4032" y="1061"/>
                  <a:pt x="4032" y="1061"/>
                  <a:pt x="4032" y="1061"/>
                </a:cubicBezTo>
                <a:cubicBezTo>
                  <a:pt x="3989" y="1061"/>
                  <a:pt x="3989" y="1061"/>
                  <a:pt x="3989" y="1061"/>
                </a:cubicBezTo>
                <a:cubicBezTo>
                  <a:pt x="3989" y="1052"/>
                  <a:pt x="3984" y="1018"/>
                  <a:pt x="3943" y="995"/>
                </a:cubicBezTo>
                <a:cubicBezTo>
                  <a:pt x="3943" y="975"/>
                  <a:pt x="3943" y="975"/>
                  <a:pt x="3943" y="975"/>
                </a:cubicBezTo>
                <a:cubicBezTo>
                  <a:pt x="3933" y="975"/>
                  <a:pt x="3933" y="975"/>
                  <a:pt x="3933" y="975"/>
                </a:cubicBezTo>
                <a:cubicBezTo>
                  <a:pt x="3923" y="975"/>
                  <a:pt x="3923" y="975"/>
                  <a:pt x="3923" y="975"/>
                </a:cubicBezTo>
                <a:cubicBezTo>
                  <a:pt x="3923" y="995"/>
                  <a:pt x="3923" y="995"/>
                  <a:pt x="3923" y="995"/>
                </a:cubicBezTo>
                <a:cubicBezTo>
                  <a:pt x="3882" y="1018"/>
                  <a:pt x="3877" y="1052"/>
                  <a:pt x="3877" y="1061"/>
                </a:cubicBezTo>
                <a:cubicBezTo>
                  <a:pt x="3877" y="1070"/>
                  <a:pt x="3885" y="1078"/>
                  <a:pt x="3885" y="1078"/>
                </a:cubicBezTo>
                <a:cubicBezTo>
                  <a:pt x="3859" y="1078"/>
                  <a:pt x="3859" y="1078"/>
                  <a:pt x="3859" y="1078"/>
                </a:cubicBezTo>
                <a:cubicBezTo>
                  <a:pt x="3846" y="1078"/>
                  <a:pt x="3846" y="1078"/>
                  <a:pt x="3846" y="1078"/>
                </a:cubicBezTo>
                <a:cubicBezTo>
                  <a:pt x="3809" y="1051"/>
                  <a:pt x="3809" y="1051"/>
                  <a:pt x="3809" y="1051"/>
                </a:cubicBezTo>
                <a:cubicBezTo>
                  <a:pt x="3781" y="1070"/>
                  <a:pt x="3781" y="1070"/>
                  <a:pt x="3781" y="1070"/>
                </a:cubicBezTo>
                <a:cubicBezTo>
                  <a:pt x="3770" y="1080"/>
                  <a:pt x="3770" y="1080"/>
                  <a:pt x="3770" y="1080"/>
                </a:cubicBezTo>
                <a:cubicBezTo>
                  <a:pt x="3742" y="1080"/>
                  <a:pt x="3742" y="1080"/>
                  <a:pt x="3742" y="1080"/>
                </a:cubicBezTo>
                <a:cubicBezTo>
                  <a:pt x="3742" y="1095"/>
                  <a:pt x="3742" y="1095"/>
                  <a:pt x="3742" y="1095"/>
                </a:cubicBezTo>
                <a:cubicBezTo>
                  <a:pt x="3759" y="1095"/>
                  <a:pt x="3763" y="1109"/>
                  <a:pt x="3763" y="1109"/>
                </a:cubicBezTo>
                <a:cubicBezTo>
                  <a:pt x="3763" y="1133"/>
                  <a:pt x="3763" y="1133"/>
                  <a:pt x="3763" y="1133"/>
                </a:cubicBezTo>
                <a:cubicBezTo>
                  <a:pt x="3734" y="1133"/>
                  <a:pt x="3734" y="1133"/>
                  <a:pt x="3734" y="1133"/>
                </a:cubicBezTo>
                <a:cubicBezTo>
                  <a:pt x="3734" y="1123"/>
                  <a:pt x="3734" y="1123"/>
                  <a:pt x="3734" y="1123"/>
                </a:cubicBezTo>
                <a:cubicBezTo>
                  <a:pt x="3673" y="1123"/>
                  <a:pt x="3673" y="1123"/>
                  <a:pt x="3673" y="1123"/>
                </a:cubicBezTo>
                <a:cubicBezTo>
                  <a:pt x="3673" y="1147"/>
                  <a:pt x="3673" y="1147"/>
                  <a:pt x="3673" y="1147"/>
                </a:cubicBezTo>
                <a:cubicBezTo>
                  <a:pt x="3635" y="1147"/>
                  <a:pt x="3635" y="1147"/>
                  <a:pt x="3635" y="1147"/>
                </a:cubicBezTo>
                <a:cubicBezTo>
                  <a:pt x="3635" y="1405"/>
                  <a:pt x="3635" y="1405"/>
                  <a:pt x="3635" y="1405"/>
                </a:cubicBezTo>
                <a:cubicBezTo>
                  <a:pt x="3585" y="1405"/>
                  <a:pt x="3585" y="1405"/>
                  <a:pt x="3585" y="1405"/>
                </a:cubicBezTo>
                <a:cubicBezTo>
                  <a:pt x="3585" y="1415"/>
                  <a:pt x="3585" y="1415"/>
                  <a:pt x="3585" y="1415"/>
                </a:cubicBezTo>
                <a:cubicBezTo>
                  <a:pt x="3576" y="1415"/>
                  <a:pt x="3576" y="1415"/>
                  <a:pt x="3576" y="1415"/>
                </a:cubicBezTo>
                <a:cubicBezTo>
                  <a:pt x="3576" y="1437"/>
                  <a:pt x="3576" y="1437"/>
                  <a:pt x="3576" y="1437"/>
                </a:cubicBezTo>
                <a:cubicBezTo>
                  <a:pt x="3565" y="1437"/>
                  <a:pt x="3565" y="1437"/>
                  <a:pt x="3565" y="1437"/>
                </a:cubicBezTo>
                <a:cubicBezTo>
                  <a:pt x="3565" y="1403"/>
                  <a:pt x="3565" y="1403"/>
                  <a:pt x="3565" y="1403"/>
                </a:cubicBezTo>
                <a:cubicBezTo>
                  <a:pt x="3528" y="1403"/>
                  <a:pt x="3528" y="1403"/>
                  <a:pt x="3528" y="1403"/>
                </a:cubicBezTo>
                <a:cubicBezTo>
                  <a:pt x="3528" y="1259"/>
                  <a:pt x="3528" y="1259"/>
                  <a:pt x="3528" y="1259"/>
                </a:cubicBezTo>
                <a:cubicBezTo>
                  <a:pt x="3478" y="1259"/>
                  <a:pt x="3478" y="1259"/>
                  <a:pt x="3478" y="1259"/>
                </a:cubicBezTo>
                <a:cubicBezTo>
                  <a:pt x="3478" y="1245"/>
                  <a:pt x="3478" y="1245"/>
                  <a:pt x="3478" y="1245"/>
                </a:cubicBezTo>
                <a:cubicBezTo>
                  <a:pt x="3463" y="1245"/>
                  <a:pt x="3463" y="1245"/>
                  <a:pt x="3463" y="1245"/>
                </a:cubicBezTo>
                <a:cubicBezTo>
                  <a:pt x="3463" y="1255"/>
                  <a:pt x="3463" y="1255"/>
                  <a:pt x="3463" y="1255"/>
                </a:cubicBezTo>
                <a:cubicBezTo>
                  <a:pt x="3455" y="1255"/>
                  <a:pt x="3455" y="1255"/>
                  <a:pt x="3455" y="1255"/>
                </a:cubicBezTo>
                <a:cubicBezTo>
                  <a:pt x="3456" y="1251"/>
                  <a:pt x="3456" y="1248"/>
                  <a:pt x="3456" y="1245"/>
                </a:cubicBezTo>
                <a:cubicBezTo>
                  <a:pt x="3456" y="1211"/>
                  <a:pt x="3436" y="1182"/>
                  <a:pt x="3407" y="1168"/>
                </a:cubicBezTo>
                <a:cubicBezTo>
                  <a:pt x="3407" y="700"/>
                  <a:pt x="3407" y="700"/>
                  <a:pt x="3407" y="700"/>
                </a:cubicBezTo>
                <a:cubicBezTo>
                  <a:pt x="3431" y="687"/>
                  <a:pt x="3447" y="662"/>
                  <a:pt x="3447" y="634"/>
                </a:cubicBezTo>
                <a:cubicBezTo>
                  <a:pt x="3447" y="597"/>
                  <a:pt x="3421" y="567"/>
                  <a:pt x="3387" y="560"/>
                </a:cubicBezTo>
                <a:cubicBezTo>
                  <a:pt x="3383" y="429"/>
                  <a:pt x="3383" y="429"/>
                  <a:pt x="3383" y="429"/>
                </a:cubicBezTo>
                <a:cubicBezTo>
                  <a:pt x="3391" y="425"/>
                  <a:pt x="3397" y="417"/>
                  <a:pt x="3397" y="407"/>
                </a:cubicBezTo>
                <a:cubicBezTo>
                  <a:pt x="3397" y="400"/>
                  <a:pt x="3394" y="393"/>
                  <a:pt x="3390" y="389"/>
                </a:cubicBezTo>
                <a:cubicBezTo>
                  <a:pt x="3390" y="372"/>
                  <a:pt x="3390" y="372"/>
                  <a:pt x="3390" y="372"/>
                </a:cubicBezTo>
                <a:cubicBezTo>
                  <a:pt x="3382" y="372"/>
                  <a:pt x="3382" y="372"/>
                  <a:pt x="3382" y="372"/>
                </a:cubicBezTo>
                <a:cubicBezTo>
                  <a:pt x="3382" y="269"/>
                  <a:pt x="3382" y="269"/>
                  <a:pt x="3382" y="269"/>
                </a:cubicBezTo>
                <a:cubicBezTo>
                  <a:pt x="3377" y="269"/>
                  <a:pt x="3377" y="269"/>
                  <a:pt x="3377" y="269"/>
                </a:cubicBezTo>
                <a:cubicBezTo>
                  <a:pt x="3377" y="187"/>
                  <a:pt x="3377" y="187"/>
                  <a:pt x="3377" y="187"/>
                </a:cubicBezTo>
                <a:cubicBezTo>
                  <a:pt x="3377" y="187"/>
                  <a:pt x="3385" y="187"/>
                  <a:pt x="3385" y="177"/>
                </a:cubicBezTo>
                <a:cubicBezTo>
                  <a:pt x="3385" y="167"/>
                  <a:pt x="3377" y="170"/>
                  <a:pt x="3377" y="170"/>
                </a:cubicBezTo>
                <a:cubicBezTo>
                  <a:pt x="3372" y="0"/>
                  <a:pt x="3372" y="0"/>
                  <a:pt x="3372" y="0"/>
                </a:cubicBezTo>
                <a:cubicBezTo>
                  <a:pt x="3367" y="170"/>
                  <a:pt x="3367" y="170"/>
                  <a:pt x="3367" y="170"/>
                </a:cubicBezTo>
                <a:cubicBezTo>
                  <a:pt x="3367" y="170"/>
                  <a:pt x="3359" y="167"/>
                  <a:pt x="3359" y="177"/>
                </a:cubicBezTo>
                <a:cubicBezTo>
                  <a:pt x="3359" y="187"/>
                  <a:pt x="3367" y="187"/>
                  <a:pt x="3367" y="187"/>
                </a:cubicBezTo>
                <a:cubicBezTo>
                  <a:pt x="3367" y="269"/>
                  <a:pt x="3367" y="269"/>
                  <a:pt x="3367" y="269"/>
                </a:cubicBezTo>
                <a:cubicBezTo>
                  <a:pt x="3362" y="269"/>
                  <a:pt x="3362" y="269"/>
                  <a:pt x="3362" y="269"/>
                </a:cubicBezTo>
                <a:cubicBezTo>
                  <a:pt x="3362" y="372"/>
                  <a:pt x="3362" y="372"/>
                  <a:pt x="3362" y="372"/>
                </a:cubicBezTo>
                <a:cubicBezTo>
                  <a:pt x="3354" y="372"/>
                  <a:pt x="3354" y="372"/>
                  <a:pt x="3354" y="372"/>
                </a:cubicBezTo>
                <a:cubicBezTo>
                  <a:pt x="3354" y="389"/>
                  <a:pt x="3354" y="389"/>
                  <a:pt x="3354" y="389"/>
                </a:cubicBezTo>
                <a:cubicBezTo>
                  <a:pt x="3350" y="393"/>
                  <a:pt x="3347" y="400"/>
                  <a:pt x="3347" y="407"/>
                </a:cubicBezTo>
                <a:cubicBezTo>
                  <a:pt x="3347" y="417"/>
                  <a:pt x="3353" y="425"/>
                  <a:pt x="3361" y="429"/>
                </a:cubicBezTo>
                <a:cubicBezTo>
                  <a:pt x="3357" y="560"/>
                  <a:pt x="3357" y="560"/>
                  <a:pt x="3357" y="560"/>
                </a:cubicBezTo>
                <a:cubicBezTo>
                  <a:pt x="3323" y="567"/>
                  <a:pt x="3297" y="597"/>
                  <a:pt x="3297" y="634"/>
                </a:cubicBezTo>
                <a:cubicBezTo>
                  <a:pt x="3297" y="659"/>
                  <a:pt x="3310" y="681"/>
                  <a:pt x="3329" y="695"/>
                </a:cubicBezTo>
                <a:cubicBezTo>
                  <a:pt x="3329" y="1173"/>
                  <a:pt x="3329" y="1173"/>
                  <a:pt x="3329" y="1173"/>
                </a:cubicBezTo>
                <a:cubicBezTo>
                  <a:pt x="3304" y="1187"/>
                  <a:pt x="3288" y="1214"/>
                  <a:pt x="3288" y="1245"/>
                </a:cubicBezTo>
                <a:cubicBezTo>
                  <a:pt x="3288" y="1275"/>
                  <a:pt x="3304" y="1302"/>
                  <a:pt x="3329" y="1317"/>
                </a:cubicBezTo>
                <a:cubicBezTo>
                  <a:pt x="3329" y="1343"/>
                  <a:pt x="3329" y="1343"/>
                  <a:pt x="3329" y="1343"/>
                </a:cubicBezTo>
                <a:cubicBezTo>
                  <a:pt x="3287" y="1479"/>
                  <a:pt x="3287" y="1479"/>
                  <a:pt x="3287" y="1479"/>
                </a:cubicBezTo>
                <a:cubicBezTo>
                  <a:pt x="3180" y="1479"/>
                  <a:pt x="3180" y="1479"/>
                  <a:pt x="3180" y="1479"/>
                </a:cubicBezTo>
                <a:cubicBezTo>
                  <a:pt x="3180" y="1420"/>
                  <a:pt x="3180" y="1420"/>
                  <a:pt x="3180" y="1420"/>
                </a:cubicBezTo>
                <a:cubicBezTo>
                  <a:pt x="3132" y="1420"/>
                  <a:pt x="3132" y="1420"/>
                  <a:pt x="3132" y="1420"/>
                </a:cubicBezTo>
                <a:cubicBezTo>
                  <a:pt x="3132" y="1479"/>
                  <a:pt x="3132" y="1479"/>
                  <a:pt x="3132" y="1479"/>
                </a:cubicBezTo>
                <a:cubicBezTo>
                  <a:pt x="2997" y="1479"/>
                  <a:pt x="2997" y="1479"/>
                  <a:pt x="2997" y="1479"/>
                </a:cubicBezTo>
                <a:cubicBezTo>
                  <a:pt x="2997" y="1395"/>
                  <a:pt x="2997" y="1395"/>
                  <a:pt x="2997" y="1395"/>
                </a:cubicBezTo>
                <a:cubicBezTo>
                  <a:pt x="2850" y="1372"/>
                  <a:pt x="2850" y="1372"/>
                  <a:pt x="2850" y="1372"/>
                </a:cubicBezTo>
                <a:cubicBezTo>
                  <a:pt x="2850" y="1279"/>
                  <a:pt x="2850" y="1279"/>
                  <a:pt x="2850" y="1279"/>
                </a:cubicBezTo>
                <a:cubicBezTo>
                  <a:pt x="2844" y="1271"/>
                  <a:pt x="2844" y="1271"/>
                  <a:pt x="2844" y="1271"/>
                </a:cubicBezTo>
                <a:cubicBezTo>
                  <a:pt x="2844" y="1227"/>
                  <a:pt x="2844" y="1227"/>
                  <a:pt x="2844" y="1227"/>
                </a:cubicBezTo>
                <a:cubicBezTo>
                  <a:pt x="2838" y="1223"/>
                  <a:pt x="2838" y="1223"/>
                  <a:pt x="2838" y="1223"/>
                </a:cubicBezTo>
                <a:cubicBezTo>
                  <a:pt x="2838" y="1194"/>
                  <a:pt x="2838" y="1194"/>
                  <a:pt x="2838" y="1194"/>
                </a:cubicBezTo>
                <a:cubicBezTo>
                  <a:pt x="2818" y="1177"/>
                  <a:pt x="2818" y="1177"/>
                  <a:pt x="2818" y="1177"/>
                </a:cubicBezTo>
                <a:cubicBezTo>
                  <a:pt x="2803" y="1177"/>
                  <a:pt x="2803" y="1177"/>
                  <a:pt x="2803" y="1177"/>
                </a:cubicBezTo>
                <a:cubicBezTo>
                  <a:pt x="2797" y="1119"/>
                  <a:pt x="2797" y="1119"/>
                  <a:pt x="2797" y="1119"/>
                </a:cubicBezTo>
                <a:cubicBezTo>
                  <a:pt x="2791" y="1177"/>
                  <a:pt x="2791" y="1177"/>
                  <a:pt x="2791" y="1177"/>
                </a:cubicBezTo>
                <a:cubicBezTo>
                  <a:pt x="2776" y="1177"/>
                  <a:pt x="2776" y="1177"/>
                  <a:pt x="2776" y="1177"/>
                </a:cubicBezTo>
                <a:cubicBezTo>
                  <a:pt x="2756" y="1194"/>
                  <a:pt x="2756" y="1194"/>
                  <a:pt x="2756" y="1194"/>
                </a:cubicBezTo>
                <a:cubicBezTo>
                  <a:pt x="2756" y="1223"/>
                  <a:pt x="2756" y="1223"/>
                  <a:pt x="2756" y="1223"/>
                </a:cubicBezTo>
                <a:cubicBezTo>
                  <a:pt x="2750" y="1227"/>
                  <a:pt x="2750" y="1227"/>
                  <a:pt x="2750" y="1227"/>
                </a:cubicBezTo>
                <a:cubicBezTo>
                  <a:pt x="2750" y="1271"/>
                  <a:pt x="2750" y="1271"/>
                  <a:pt x="2750" y="1271"/>
                </a:cubicBezTo>
                <a:cubicBezTo>
                  <a:pt x="2744" y="1279"/>
                  <a:pt x="2744" y="1279"/>
                  <a:pt x="2744" y="1279"/>
                </a:cubicBezTo>
                <a:cubicBezTo>
                  <a:pt x="2744" y="1341"/>
                  <a:pt x="2744" y="1341"/>
                  <a:pt x="2744" y="1341"/>
                </a:cubicBezTo>
                <a:cubicBezTo>
                  <a:pt x="2744" y="1341"/>
                  <a:pt x="2733" y="1330"/>
                  <a:pt x="2701" y="1330"/>
                </a:cubicBezTo>
                <a:cubicBezTo>
                  <a:pt x="2658" y="1330"/>
                  <a:pt x="2628" y="1372"/>
                  <a:pt x="2628" y="1372"/>
                </a:cubicBezTo>
                <a:cubicBezTo>
                  <a:pt x="2572" y="1372"/>
                  <a:pt x="2572" y="1372"/>
                  <a:pt x="2572" y="1372"/>
                </a:cubicBezTo>
                <a:cubicBezTo>
                  <a:pt x="2572" y="1389"/>
                  <a:pt x="2572" y="1389"/>
                  <a:pt x="2572" y="1389"/>
                </a:cubicBezTo>
                <a:cubicBezTo>
                  <a:pt x="2553" y="1389"/>
                  <a:pt x="2553" y="1389"/>
                  <a:pt x="2553" y="1389"/>
                </a:cubicBezTo>
                <a:cubicBezTo>
                  <a:pt x="2553" y="1382"/>
                  <a:pt x="2553" y="1382"/>
                  <a:pt x="2553" y="1382"/>
                </a:cubicBezTo>
                <a:cubicBezTo>
                  <a:pt x="2510" y="1382"/>
                  <a:pt x="2510" y="1382"/>
                  <a:pt x="2510" y="1382"/>
                </a:cubicBezTo>
                <a:cubicBezTo>
                  <a:pt x="2502" y="1393"/>
                  <a:pt x="2502" y="1393"/>
                  <a:pt x="2502" y="1393"/>
                </a:cubicBezTo>
                <a:cubicBezTo>
                  <a:pt x="2478" y="1393"/>
                  <a:pt x="2478" y="1393"/>
                  <a:pt x="2478" y="1393"/>
                </a:cubicBezTo>
                <a:cubicBezTo>
                  <a:pt x="2478" y="1402"/>
                  <a:pt x="2478" y="1402"/>
                  <a:pt x="2478" y="1402"/>
                </a:cubicBezTo>
                <a:cubicBezTo>
                  <a:pt x="2470" y="1402"/>
                  <a:pt x="2470" y="1402"/>
                  <a:pt x="2470" y="1402"/>
                </a:cubicBezTo>
                <a:cubicBezTo>
                  <a:pt x="2470" y="1378"/>
                  <a:pt x="2470" y="1378"/>
                  <a:pt x="2470" y="1378"/>
                </a:cubicBezTo>
                <a:cubicBezTo>
                  <a:pt x="2443" y="1378"/>
                  <a:pt x="2443" y="1378"/>
                  <a:pt x="2443" y="1378"/>
                </a:cubicBezTo>
                <a:cubicBezTo>
                  <a:pt x="2432" y="1388"/>
                  <a:pt x="2432" y="1388"/>
                  <a:pt x="2432" y="1388"/>
                </a:cubicBezTo>
                <a:cubicBezTo>
                  <a:pt x="2417" y="1388"/>
                  <a:pt x="2417" y="1388"/>
                  <a:pt x="2417" y="1388"/>
                </a:cubicBezTo>
                <a:cubicBezTo>
                  <a:pt x="2408" y="1375"/>
                  <a:pt x="2408" y="1375"/>
                  <a:pt x="2408" y="1375"/>
                </a:cubicBezTo>
                <a:cubicBezTo>
                  <a:pt x="2393" y="1375"/>
                  <a:pt x="2393" y="1375"/>
                  <a:pt x="2393" y="1375"/>
                </a:cubicBezTo>
                <a:cubicBezTo>
                  <a:pt x="2381" y="1388"/>
                  <a:pt x="2381" y="1388"/>
                  <a:pt x="2381" y="1388"/>
                </a:cubicBezTo>
                <a:cubicBezTo>
                  <a:pt x="2365" y="1388"/>
                  <a:pt x="2365" y="1388"/>
                  <a:pt x="2365" y="1388"/>
                </a:cubicBezTo>
                <a:cubicBezTo>
                  <a:pt x="2365" y="1465"/>
                  <a:pt x="2365" y="1465"/>
                  <a:pt x="2365" y="1465"/>
                </a:cubicBezTo>
                <a:cubicBezTo>
                  <a:pt x="2310" y="1465"/>
                  <a:pt x="2310" y="1465"/>
                  <a:pt x="2310" y="1465"/>
                </a:cubicBezTo>
                <a:cubicBezTo>
                  <a:pt x="2310" y="1440"/>
                  <a:pt x="2310" y="1440"/>
                  <a:pt x="2310" y="1440"/>
                </a:cubicBezTo>
                <a:cubicBezTo>
                  <a:pt x="2284" y="1420"/>
                  <a:pt x="2284" y="1420"/>
                  <a:pt x="2284" y="1420"/>
                </a:cubicBezTo>
                <a:cubicBezTo>
                  <a:pt x="2279" y="1380"/>
                  <a:pt x="2279" y="1380"/>
                  <a:pt x="2279" y="1380"/>
                </a:cubicBezTo>
                <a:cubicBezTo>
                  <a:pt x="2273" y="1419"/>
                  <a:pt x="2273" y="1419"/>
                  <a:pt x="2273" y="1419"/>
                </a:cubicBezTo>
                <a:cubicBezTo>
                  <a:pt x="2243" y="1441"/>
                  <a:pt x="2243" y="1441"/>
                  <a:pt x="2243" y="1441"/>
                </a:cubicBezTo>
                <a:cubicBezTo>
                  <a:pt x="2243" y="1457"/>
                  <a:pt x="2243" y="1457"/>
                  <a:pt x="2243" y="1457"/>
                </a:cubicBezTo>
                <a:cubicBezTo>
                  <a:pt x="2199" y="1457"/>
                  <a:pt x="2199" y="1457"/>
                  <a:pt x="2199" y="1457"/>
                </a:cubicBezTo>
                <a:cubicBezTo>
                  <a:pt x="2199" y="1401"/>
                  <a:pt x="2199" y="1401"/>
                  <a:pt x="2199" y="1401"/>
                </a:cubicBezTo>
                <a:cubicBezTo>
                  <a:pt x="2177" y="1401"/>
                  <a:pt x="2177" y="1401"/>
                  <a:pt x="2177" y="1401"/>
                </a:cubicBezTo>
                <a:cubicBezTo>
                  <a:pt x="2177" y="1391"/>
                  <a:pt x="2177" y="1391"/>
                  <a:pt x="2177" y="1391"/>
                </a:cubicBezTo>
                <a:cubicBezTo>
                  <a:pt x="2152" y="1391"/>
                  <a:pt x="2152" y="1391"/>
                  <a:pt x="2152" y="1391"/>
                </a:cubicBezTo>
                <a:cubicBezTo>
                  <a:pt x="2152" y="1409"/>
                  <a:pt x="2152" y="1409"/>
                  <a:pt x="2152" y="1409"/>
                </a:cubicBezTo>
                <a:cubicBezTo>
                  <a:pt x="2139" y="1409"/>
                  <a:pt x="2139" y="1409"/>
                  <a:pt x="2139" y="1409"/>
                </a:cubicBezTo>
                <a:cubicBezTo>
                  <a:pt x="2139" y="1371"/>
                  <a:pt x="2139" y="1371"/>
                  <a:pt x="2139" y="1371"/>
                </a:cubicBezTo>
                <a:cubicBezTo>
                  <a:pt x="2093" y="1371"/>
                  <a:pt x="2093" y="1371"/>
                  <a:pt x="2093" y="1371"/>
                </a:cubicBezTo>
                <a:cubicBezTo>
                  <a:pt x="2093" y="1436"/>
                  <a:pt x="2093" y="1436"/>
                  <a:pt x="2093" y="1436"/>
                </a:cubicBezTo>
                <a:cubicBezTo>
                  <a:pt x="2077" y="1436"/>
                  <a:pt x="2077" y="1436"/>
                  <a:pt x="2077" y="1436"/>
                </a:cubicBezTo>
                <a:cubicBezTo>
                  <a:pt x="2077" y="1453"/>
                  <a:pt x="2077" y="1453"/>
                  <a:pt x="2077" y="1453"/>
                </a:cubicBezTo>
                <a:cubicBezTo>
                  <a:pt x="2068" y="1453"/>
                  <a:pt x="2068" y="1453"/>
                  <a:pt x="2068" y="1453"/>
                </a:cubicBezTo>
                <a:cubicBezTo>
                  <a:pt x="2068" y="1463"/>
                  <a:pt x="2068" y="1463"/>
                  <a:pt x="2068" y="1463"/>
                </a:cubicBezTo>
                <a:cubicBezTo>
                  <a:pt x="2055" y="1463"/>
                  <a:pt x="2055" y="1463"/>
                  <a:pt x="2055" y="1463"/>
                </a:cubicBezTo>
                <a:cubicBezTo>
                  <a:pt x="2055" y="1453"/>
                  <a:pt x="2055" y="1453"/>
                  <a:pt x="2055" y="1453"/>
                </a:cubicBezTo>
                <a:cubicBezTo>
                  <a:pt x="2033" y="1453"/>
                  <a:pt x="2033" y="1453"/>
                  <a:pt x="2033" y="1453"/>
                </a:cubicBezTo>
                <a:cubicBezTo>
                  <a:pt x="2033" y="1461"/>
                  <a:pt x="2033" y="1461"/>
                  <a:pt x="2033" y="1461"/>
                </a:cubicBezTo>
                <a:cubicBezTo>
                  <a:pt x="2004" y="1461"/>
                  <a:pt x="2004" y="1461"/>
                  <a:pt x="2004" y="1461"/>
                </a:cubicBezTo>
                <a:cubicBezTo>
                  <a:pt x="2004" y="1471"/>
                  <a:pt x="2004" y="1471"/>
                  <a:pt x="2004" y="1471"/>
                </a:cubicBezTo>
                <a:cubicBezTo>
                  <a:pt x="1996" y="1471"/>
                  <a:pt x="1996" y="1471"/>
                  <a:pt x="1996" y="1471"/>
                </a:cubicBezTo>
                <a:cubicBezTo>
                  <a:pt x="1996" y="1463"/>
                  <a:pt x="1996" y="1463"/>
                  <a:pt x="1996" y="1463"/>
                </a:cubicBezTo>
                <a:cubicBezTo>
                  <a:pt x="1983" y="1463"/>
                  <a:pt x="1983" y="1463"/>
                  <a:pt x="1983" y="1463"/>
                </a:cubicBezTo>
                <a:cubicBezTo>
                  <a:pt x="1983" y="1479"/>
                  <a:pt x="1983" y="1479"/>
                  <a:pt x="1983" y="1479"/>
                </a:cubicBezTo>
                <a:cubicBezTo>
                  <a:pt x="1975" y="1479"/>
                  <a:pt x="1975" y="1479"/>
                  <a:pt x="1975" y="1479"/>
                </a:cubicBezTo>
                <a:cubicBezTo>
                  <a:pt x="1975" y="1343"/>
                  <a:pt x="1975" y="1343"/>
                  <a:pt x="1975" y="1343"/>
                </a:cubicBezTo>
                <a:cubicBezTo>
                  <a:pt x="1952" y="1343"/>
                  <a:pt x="1952" y="1343"/>
                  <a:pt x="1952" y="1343"/>
                </a:cubicBezTo>
                <a:cubicBezTo>
                  <a:pt x="1952" y="1352"/>
                  <a:pt x="1952" y="1352"/>
                  <a:pt x="1952" y="1352"/>
                </a:cubicBezTo>
                <a:cubicBezTo>
                  <a:pt x="1943" y="1352"/>
                  <a:pt x="1943" y="1352"/>
                  <a:pt x="1943" y="1352"/>
                </a:cubicBezTo>
                <a:cubicBezTo>
                  <a:pt x="1935" y="1335"/>
                  <a:pt x="1935" y="1335"/>
                  <a:pt x="1935" y="1335"/>
                </a:cubicBezTo>
                <a:cubicBezTo>
                  <a:pt x="1921" y="1335"/>
                  <a:pt x="1921" y="1335"/>
                  <a:pt x="1921" y="1335"/>
                </a:cubicBezTo>
                <a:cubicBezTo>
                  <a:pt x="1912" y="1352"/>
                  <a:pt x="1912" y="1352"/>
                  <a:pt x="1912" y="1352"/>
                </a:cubicBezTo>
                <a:cubicBezTo>
                  <a:pt x="1877" y="1352"/>
                  <a:pt x="1877" y="1352"/>
                  <a:pt x="1877" y="1352"/>
                </a:cubicBezTo>
                <a:cubicBezTo>
                  <a:pt x="1877" y="1456"/>
                  <a:pt x="1877" y="1456"/>
                  <a:pt x="1877" y="1456"/>
                </a:cubicBezTo>
                <a:cubicBezTo>
                  <a:pt x="1805" y="1456"/>
                  <a:pt x="1805" y="1456"/>
                  <a:pt x="1805" y="1456"/>
                </a:cubicBezTo>
                <a:cubicBezTo>
                  <a:pt x="1791" y="1441"/>
                  <a:pt x="1791" y="1441"/>
                  <a:pt x="1791" y="1441"/>
                </a:cubicBezTo>
                <a:cubicBezTo>
                  <a:pt x="1781" y="1452"/>
                  <a:pt x="1781" y="1452"/>
                  <a:pt x="1781" y="1452"/>
                </a:cubicBezTo>
                <a:cubicBezTo>
                  <a:pt x="1771" y="1452"/>
                  <a:pt x="1771" y="1452"/>
                  <a:pt x="1771" y="1452"/>
                </a:cubicBezTo>
                <a:cubicBezTo>
                  <a:pt x="1756" y="1437"/>
                  <a:pt x="1756" y="1437"/>
                  <a:pt x="1756" y="1437"/>
                </a:cubicBezTo>
                <a:cubicBezTo>
                  <a:pt x="1744" y="1437"/>
                  <a:pt x="1744" y="1437"/>
                  <a:pt x="1744" y="1437"/>
                </a:cubicBezTo>
                <a:cubicBezTo>
                  <a:pt x="1731" y="1448"/>
                  <a:pt x="1731" y="1448"/>
                  <a:pt x="1731" y="1448"/>
                </a:cubicBezTo>
                <a:cubicBezTo>
                  <a:pt x="1699" y="1448"/>
                  <a:pt x="1699" y="1448"/>
                  <a:pt x="1699" y="1448"/>
                </a:cubicBezTo>
                <a:cubicBezTo>
                  <a:pt x="1699" y="1437"/>
                  <a:pt x="1699" y="1437"/>
                  <a:pt x="1699" y="1437"/>
                </a:cubicBezTo>
                <a:cubicBezTo>
                  <a:pt x="1673" y="1437"/>
                  <a:pt x="1673" y="1437"/>
                  <a:pt x="1673" y="1437"/>
                </a:cubicBezTo>
                <a:cubicBezTo>
                  <a:pt x="1673" y="1469"/>
                  <a:pt x="1673" y="1469"/>
                  <a:pt x="1673" y="1469"/>
                </a:cubicBezTo>
                <a:cubicBezTo>
                  <a:pt x="1656" y="1469"/>
                  <a:pt x="1656" y="1469"/>
                  <a:pt x="1656" y="1469"/>
                </a:cubicBezTo>
                <a:cubicBezTo>
                  <a:pt x="1656" y="1459"/>
                  <a:pt x="1656" y="1459"/>
                  <a:pt x="1656" y="1459"/>
                </a:cubicBezTo>
                <a:cubicBezTo>
                  <a:pt x="1619" y="1459"/>
                  <a:pt x="1619" y="1459"/>
                  <a:pt x="1619" y="1459"/>
                </a:cubicBezTo>
                <a:cubicBezTo>
                  <a:pt x="1619" y="1448"/>
                  <a:pt x="1619" y="1448"/>
                  <a:pt x="1619" y="1448"/>
                </a:cubicBezTo>
                <a:cubicBezTo>
                  <a:pt x="1587" y="1448"/>
                  <a:pt x="1587" y="1448"/>
                  <a:pt x="1587" y="1448"/>
                </a:cubicBezTo>
                <a:cubicBezTo>
                  <a:pt x="1587" y="1459"/>
                  <a:pt x="1587" y="1459"/>
                  <a:pt x="1587" y="1459"/>
                </a:cubicBezTo>
                <a:cubicBezTo>
                  <a:pt x="1563" y="1459"/>
                  <a:pt x="1563" y="1459"/>
                  <a:pt x="1563" y="1459"/>
                </a:cubicBezTo>
                <a:cubicBezTo>
                  <a:pt x="1563" y="1407"/>
                  <a:pt x="1563" y="1407"/>
                  <a:pt x="1563" y="1407"/>
                </a:cubicBezTo>
                <a:cubicBezTo>
                  <a:pt x="1531" y="1393"/>
                  <a:pt x="1531" y="1393"/>
                  <a:pt x="1531" y="1393"/>
                </a:cubicBezTo>
                <a:cubicBezTo>
                  <a:pt x="1531" y="1408"/>
                  <a:pt x="1531" y="1408"/>
                  <a:pt x="1531" y="1408"/>
                </a:cubicBezTo>
                <a:cubicBezTo>
                  <a:pt x="1524" y="1408"/>
                  <a:pt x="1524" y="1408"/>
                  <a:pt x="1524" y="1408"/>
                </a:cubicBezTo>
                <a:cubicBezTo>
                  <a:pt x="1524" y="1331"/>
                  <a:pt x="1524" y="1331"/>
                  <a:pt x="1524" y="1331"/>
                </a:cubicBezTo>
                <a:cubicBezTo>
                  <a:pt x="1507" y="1331"/>
                  <a:pt x="1507" y="1331"/>
                  <a:pt x="1507" y="1331"/>
                </a:cubicBezTo>
                <a:cubicBezTo>
                  <a:pt x="1507" y="1307"/>
                  <a:pt x="1507" y="1307"/>
                  <a:pt x="1507" y="1307"/>
                </a:cubicBezTo>
                <a:cubicBezTo>
                  <a:pt x="1479" y="1307"/>
                  <a:pt x="1479" y="1307"/>
                  <a:pt x="1479" y="1307"/>
                </a:cubicBezTo>
                <a:cubicBezTo>
                  <a:pt x="1479" y="1281"/>
                  <a:pt x="1479" y="1281"/>
                  <a:pt x="1479" y="1281"/>
                </a:cubicBezTo>
                <a:cubicBezTo>
                  <a:pt x="1465" y="1281"/>
                  <a:pt x="1465" y="1281"/>
                  <a:pt x="1465" y="1281"/>
                </a:cubicBezTo>
                <a:cubicBezTo>
                  <a:pt x="1465" y="1307"/>
                  <a:pt x="1465" y="1307"/>
                  <a:pt x="1465" y="1307"/>
                </a:cubicBezTo>
                <a:cubicBezTo>
                  <a:pt x="1443" y="1307"/>
                  <a:pt x="1443" y="1307"/>
                  <a:pt x="1443" y="1307"/>
                </a:cubicBezTo>
                <a:cubicBezTo>
                  <a:pt x="1443" y="1265"/>
                  <a:pt x="1443" y="1265"/>
                  <a:pt x="1443" y="1265"/>
                </a:cubicBezTo>
                <a:cubicBezTo>
                  <a:pt x="1443" y="1265"/>
                  <a:pt x="1412" y="1232"/>
                  <a:pt x="1389" y="1232"/>
                </a:cubicBezTo>
                <a:cubicBezTo>
                  <a:pt x="1367" y="1232"/>
                  <a:pt x="1337" y="1269"/>
                  <a:pt x="1337" y="1269"/>
                </a:cubicBezTo>
                <a:cubicBezTo>
                  <a:pt x="1337" y="1359"/>
                  <a:pt x="1337" y="1359"/>
                  <a:pt x="1337" y="1359"/>
                </a:cubicBezTo>
                <a:cubicBezTo>
                  <a:pt x="1315" y="1359"/>
                  <a:pt x="1315" y="1359"/>
                  <a:pt x="1315" y="1359"/>
                </a:cubicBezTo>
                <a:cubicBezTo>
                  <a:pt x="1315" y="1417"/>
                  <a:pt x="1315" y="1417"/>
                  <a:pt x="1315" y="1417"/>
                </a:cubicBezTo>
                <a:cubicBezTo>
                  <a:pt x="1275" y="1432"/>
                  <a:pt x="1275" y="1432"/>
                  <a:pt x="1275" y="1432"/>
                </a:cubicBezTo>
                <a:cubicBezTo>
                  <a:pt x="1275" y="1445"/>
                  <a:pt x="1275" y="1445"/>
                  <a:pt x="1275" y="1445"/>
                </a:cubicBezTo>
                <a:cubicBezTo>
                  <a:pt x="1267" y="1445"/>
                  <a:pt x="1267" y="1445"/>
                  <a:pt x="1267" y="1445"/>
                </a:cubicBezTo>
                <a:cubicBezTo>
                  <a:pt x="1267" y="1421"/>
                  <a:pt x="1267" y="1421"/>
                  <a:pt x="1267" y="1421"/>
                </a:cubicBezTo>
                <a:cubicBezTo>
                  <a:pt x="1253" y="1421"/>
                  <a:pt x="1253" y="1421"/>
                  <a:pt x="1253" y="1421"/>
                </a:cubicBezTo>
                <a:cubicBezTo>
                  <a:pt x="1235" y="1395"/>
                  <a:pt x="1235" y="1395"/>
                  <a:pt x="1235" y="1395"/>
                </a:cubicBezTo>
                <a:cubicBezTo>
                  <a:pt x="1213" y="1416"/>
                  <a:pt x="1213" y="1416"/>
                  <a:pt x="1213" y="1416"/>
                </a:cubicBezTo>
                <a:cubicBezTo>
                  <a:pt x="1213" y="1399"/>
                  <a:pt x="1213" y="1399"/>
                  <a:pt x="1213" y="1399"/>
                </a:cubicBezTo>
                <a:cubicBezTo>
                  <a:pt x="1200" y="1399"/>
                  <a:pt x="1200" y="1399"/>
                  <a:pt x="1200" y="1399"/>
                </a:cubicBezTo>
                <a:cubicBezTo>
                  <a:pt x="1200" y="1409"/>
                  <a:pt x="1200" y="1409"/>
                  <a:pt x="1200" y="1409"/>
                </a:cubicBezTo>
                <a:cubicBezTo>
                  <a:pt x="1189" y="1409"/>
                  <a:pt x="1189" y="1409"/>
                  <a:pt x="1189" y="1409"/>
                </a:cubicBezTo>
                <a:cubicBezTo>
                  <a:pt x="1189" y="1392"/>
                  <a:pt x="1189" y="1392"/>
                  <a:pt x="1189" y="1392"/>
                </a:cubicBezTo>
                <a:cubicBezTo>
                  <a:pt x="1164" y="1392"/>
                  <a:pt x="1164" y="1392"/>
                  <a:pt x="1164" y="1392"/>
                </a:cubicBezTo>
                <a:cubicBezTo>
                  <a:pt x="1164" y="1401"/>
                  <a:pt x="1164" y="1401"/>
                  <a:pt x="1164" y="1401"/>
                </a:cubicBezTo>
                <a:cubicBezTo>
                  <a:pt x="1155" y="1401"/>
                  <a:pt x="1155" y="1401"/>
                  <a:pt x="1155" y="1401"/>
                </a:cubicBezTo>
                <a:cubicBezTo>
                  <a:pt x="1155" y="1417"/>
                  <a:pt x="1155" y="1417"/>
                  <a:pt x="1155" y="1417"/>
                </a:cubicBezTo>
                <a:cubicBezTo>
                  <a:pt x="1133" y="1417"/>
                  <a:pt x="1133" y="1417"/>
                  <a:pt x="1133" y="1417"/>
                </a:cubicBezTo>
                <a:cubicBezTo>
                  <a:pt x="1133" y="1397"/>
                  <a:pt x="1133" y="1397"/>
                  <a:pt x="1133" y="1397"/>
                </a:cubicBezTo>
                <a:cubicBezTo>
                  <a:pt x="1123" y="1397"/>
                  <a:pt x="1123" y="1397"/>
                  <a:pt x="1123" y="1397"/>
                </a:cubicBezTo>
                <a:cubicBezTo>
                  <a:pt x="1112" y="1385"/>
                  <a:pt x="1112" y="1385"/>
                  <a:pt x="1112" y="1385"/>
                </a:cubicBezTo>
                <a:cubicBezTo>
                  <a:pt x="1104" y="1391"/>
                  <a:pt x="1104" y="1391"/>
                  <a:pt x="1104" y="1391"/>
                </a:cubicBezTo>
                <a:cubicBezTo>
                  <a:pt x="1095" y="1391"/>
                  <a:pt x="1095" y="1391"/>
                  <a:pt x="1095" y="1391"/>
                </a:cubicBezTo>
                <a:cubicBezTo>
                  <a:pt x="1076" y="1368"/>
                  <a:pt x="1076" y="1368"/>
                  <a:pt x="1076" y="1368"/>
                </a:cubicBezTo>
                <a:cubicBezTo>
                  <a:pt x="1063" y="1389"/>
                  <a:pt x="1063" y="1389"/>
                  <a:pt x="1063" y="1389"/>
                </a:cubicBezTo>
                <a:cubicBezTo>
                  <a:pt x="1051" y="1389"/>
                  <a:pt x="1051" y="1389"/>
                  <a:pt x="1051" y="1389"/>
                </a:cubicBezTo>
                <a:cubicBezTo>
                  <a:pt x="1051" y="1371"/>
                  <a:pt x="1051" y="1371"/>
                  <a:pt x="1051" y="1371"/>
                </a:cubicBezTo>
                <a:cubicBezTo>
                  <a:pt x="1031" y="1371"/>
                  <a:pt x="1031" y="1371"/>
                  <a:pt x="1031" y="1371"/>
                </a:cubicBezTo>
                <a:cubicBezTo>
                  <a:pt x="1031" y="1391"/>
                  <a:pt x="1031" y="1391"/>
                  <a:pt x="1031" y="1391"/>
                </a:cubicBezTo>
                <a:cubicBezTo>
                  <a:pt x="1020" y="1403"/>
                  <a:pt x="1020" y="1403"/>
                  <a:pt x="1020" y="1403"/>
                </a:cubicBezTo>
                <a:cubicBezTo>
                  <a:pt x="1012" y="1403"/>
                  <a:pt x="1012" y="1403"/>
                  <a:pt x="1012" y="1403"/>
                </a:cubicBezTo>
                <a:cubicBezTo>
                  <a:pt x="1012" y="1376"/>
                  <a:pt x="1012" y="1376"/>
                  <a:pt x="1012" y="1376"/>
                </a:cubicBezTo>
                <a:cubicBezTo>
                  <a:pt x="999" y="1376"/>
                  <a:pt x="999" y="1376"/>
                  <a:pt x="999" y="1376"/>
                </a:cubicBezTo>
                <a:cubicBezTo>
                  <a:pt x="988" y="1359"/>
                  <a:pt x="988" y="1359"/>
                  <a:pt x="988" y="1359"/>
                </a:cubicBezTo>
                <a:cubicBezTo>
                  <a:pt x="969" y="1381"/>
                  <a:pt x="969" y="1381"/>
                  <a:pt x="969" y="1381"/>
                </a:cubicBezTo>
                <a:cubicBezTo>
                  <a:pt x="969" y="1224"/>
                  <a:pt x="969" y="1224"/>
                  <a:pt x="969" y="1224"/>
                </a:cubicBezTo>
                <a:cubicBezTo>
                  <a:pt x="943" y="1224"/>
                  <a:pt x="943" y="1224"/>
                  <a:pt x="943" y="1224"/>
                </a:cubicBezTo>
                <a:cubicBezTo>
                  <a:pt x="943" y="1212"/>
                  <a:pt x="943" y="1212"/>
                  <a:pt x="943" y="1212"/>
                </a:cubicBezTo>
                <a:cubicBezTo>
                  <a:pt x="969" y="1212"/>
                  <a:pt x="969" y="1212"/>
                  <a:pt x="969" y="1212"/>
                </a:cubicBezTo>
                <a:cubicBezTo>
                  <a:pt x="969" y="1204"/>
                  <a:pt x="969" y="1204"/>
                  <a:pt x="969" y="1204"/>
                </a:cubicBezTo>
                <a:cubicBezTo>
                  <a:pt x="847" y="1204"/>
                  <a:pt x="847" y="1204"/>
                  <a:pt x="847" y="1204"/>
                </a:cubicBezTo>
                <a:cubicBezTo>
                  <a:pt x="847" y="1211"/>
                  <a:pt x="847" y="1211"/>
                  <a:pt x="847" y="1211"/>
                </a:cubicBezTo>
                <a:cubicBezTo>
                  <a:pt x="857" y="1211"/>
                  <a:pt x="857" y="1211"/>
                  <a:pt x="857" y="1211"/>
                </a:cubicBezTo>
                <a:cubicBezTo>
                  <a:pt x="857" y="1224"/>
                  <a:pt x="857" y="1224"/>
                  <a:pt x="857" y="1224"/>
                </a:cubicBezTo>
                <a:cubicBezTo>
                  <a:pt x="843" y="1224"/>
                  <a:pt x="843" y="1224"/>
                  <a:pt x="843" y="1224"/>
                </a:cubicBezTo>
                <a:cubicBezTo>
                  <a:pt x="843" y="1375"/>
                  <a:pt x="843" y="1375"/>
                  <a:pt x="843" y="1375"/>
                </a:cubicBezTo>
                <a:cubicBezTo>
                  <a:pt x="828" y="1375"/>
                  <a:pt x="828" y="1375"/>
                  <a:pt x="828" y="1375"/>
                </a:cubicBezTo>
                <a:cubicBezTo>
                  <a:pt x="828" y="1387"/>
                  <a:pt x="828" y="1387"/>
                  <a:pt x="828" y="1387"/>
                </a:cubicBezTo>
                <a:cubicBezTo>
                  <a:pt x="816" y="1387"/>
                  <a:pt x="816" y="1387"/>
                  <a:pt x="816" y="1387"/>
                </a:cubicBezTo>
                <a:cubicBezTo>
                  <a:pt x="816" y="1403"/>
                  <a:pt x="816" y="1403"/>
                  <a:pt x="816" y="1403"/>
                </a:cubicBezTo>
                <a:cubicBezTo>
                  <a:pt x="804" y="1403"/>
                  <a:pt x="804" y="1403"/>
                  <a:pt x="804" y="1403"/>
                </a:cubicBezTo>
                <a:cubicBezTo>
                  <a:pt x="787" y="1393"/>
                  <a:pt x="787" y="1393"/>
                  <a:pt x="787" y="1393"/>
                </a:cubicBezTo>
                <a:cubicBezTo>
                  <a:pt x="787" y="1193"/>
                  <a:pt x="787" y="1193"/>
                  <a:pt x="787" y="1193"/>
                </a:cubicBezTo>
                <a:cubicBezTo>
                  <a:pt x="691" y="1193"/>
                  <a:pt x="691" y="1193"/>
                  <a:pt x="691" y="1193"/>
                </a:cubicBezTo>
                <a:cubicBezTo>
                  <a:pt x="691" y="1427"/>
                  <a:pt x="691" y="1427"/>
                  <a:pt x="691" y="1427"/>
                </a:cubicBezTo>
                <a:cubicBezTo>
                  <a:pt x="664" y="1427"/>
                  <a:pt x="664" y="1427"/>
                  <a:pt x="664" y="1427"/>
                </a:cubicBezTo>
                <a:cubicBezTo>
                  <a:pt x="664" y="1445"/>
                  <a:pt x="664" y="1445"/>
                  <a:pt x="664" y="1445"/>
                </a:cubicBezTo>
                <a:cubicBezTo>
                  <a:pt x="640" y="1445"/>
                  <a:pt x="640" y="1445"/>
                  <a:pt x="640" y="1445"/>
                </a:cubicBezTo>
                <a:cubicBezTo>
                  <a:pt x="640" y="1436"/>
                  <a:pt x="640" y="1436"/>
                  <a:pt x="640" y="1436"/>
                </a:cubicBezTo>
                <a:cubicBezTo>
                  <a:pt x="625" y="1436"/>
                  <a:pt x="625" y="1436"/>
                  <a:pt x="625" y="1436"/>
                </a:cubicBezTo>
                <a:cubicBezTo>
                  <a:pt x="625" y="1237"/>
                  <a:pt x="625" y="1237"/>
                  <a:pt x="625" y="1237"/>
                </a:cubicBezTo>
                <a:cubicBezTo>
                  <a:pt x="601" y="1237"/>
                  <a:pt x="601" y="1237"/>
                  <a:pt x="601" y="1237"/>
                </a:cubicBezTo>
                <a:cubicBezTo>
                  <a:pt x="601" y="1228"/>
                  <a:pt x="601" y="1228"/>
                  <a:pt x="601" y="1228"/>
                </a:cubicBezTo>
                <a:cubicBezTo>
                  <a:pt x="536" y="1228"/>
                  <a:pt x="536" y="1228"/>
                  <a:pt x="536" y="1228"/>
                </a:cubicBezTo>
                <a:cubicBezTo>
                  <a:pt x="536" y="1241"/>
                  <a:pt x="536" y="1241"/>
                  <a:pt x="536" y="1241"/>
                </a:cubicBezTo>
                <a:cubicBezTo>
                  <a:pt x="515" y="1241"/>
                  <a:pt x="515" y="1241"/>
                  <a:pt x="515" y="1241"/>
                </a:cubicBezTo>
                <a:cubicBezTo>
                  <a:pt x="515" y="1227"/>
                  <a:pt x="515" y="1227"/>
                  <a:pt x="515" y="1227"/>
                </a:cubicBezTo>
                <a:cubicBezTo>
                  <a:pt x="501" y="1227"/>
                  <a:pt x="501" y="1227"/>
                  <a:pt x="501" y="1227"/>
                </a:cubicBezTo>
                <a:cubicBezTo>
                  <a:pt x="501" y="1227"/>
                  <a:pt x="487" y="1169"/>
                  <a:pt x="456" y="1169"/>
                </a:cubicBezTo>
                <a:cubicBezTo>
                  <a:pt x="425" y="1169"/>
                  <a:pt x="401" y="1224"/>
                  <a:pt x="401" y="1224"/>
                </a:cubicBezTo>
                <a:cubicBezTo>
                  <a:pt x="392" y="1224"/>
                  <a:pt x="392" y="1224"/>
                  <a:pt x="392" y="1224"/>
                </a:cubicBezTo>
                <a:cubicBezTo>
                  <a:pt x="392" y="1243"/>
                  <a:pt x="392" y="1243"/>
                  <a:pt x="392" y="1243"/>
                </a:cubicBezTo>
                <a:cubicBezTo>
                  <a:pt x="373" y="1243"/>
                  <a:pt x="373" y="1243"/>
                  <a:pt x="373" y="1243"/>
                </a:cubicBezTo>
                <a:cubicBezTo>
                  <a:pt x="373" y="1233"/>
                  <a:pt x="373" y="1233"/>
                  <a:pt x="373" y="1233"/>
                </a:cubicBezTo>
                <a:cubicBezTo>
                  <a:pt x="320" y="1233"/>
                  <a:pt x="320" y="1233"/>
                  <a:pt x="320" y="1233"/>
                </a:cubicBezTo>
                <a:cubicBezTo>
                  <a:pt x="320" y="1245"/>
                  <a:pt x="320" y="1245"/>
                  <a:pt x="320" y="1245"/>
                </a:cubicBezTo>
                <a:cubicBezTo>
                  <a:pt x="303" y="1245"/>
                  <a:pt x="303" y="1245"/>
                  <a:pt x="303" y="1245"/>
                </a:cubicBezTo>
                <a:cubicBezTo>
                  <a:pt x="288" y="1257"/>
                  <a:pt x="288" y="1257"/>
                  <a:pt x="288" y="1257"/>
                </a:cubicBezTo>
                <a:cubicBezTo>
                  <a:pt x="288" y="1331"/>
                  <a:pt x="288" y="1331"/>
                  <a:pt x="288" y="1331"/>
                </a:cubicBezTo>
                <a:cubicBezTo>
                  <a:pt x="268" y="1331"/>
                  <a:pt x="268" y="1331"/>
                  <a:pt x="268" y="1331"/>
                </a:cubicBezTo>
                <a:cubicBezTo>
                  <a:pt x="268" y="1373"/>
                  <a:pt x="268" y="1373"/>
                  <a:pt x="268" y="1373"/>
                </a:cubicBezTo>
                <a:cubicBezTo>
                  <a:pt x="252" y="1373"/>
                  <a:pt x="252" y="1373"/>
                  <a:pt x="252" y="1373"/>
                </a:cubicBezTo>
                <a:cubicBezTo>
                  <a:pt x="252" y="1325"/>
                  <a:pt x="252" y="1325"/>
                  <a:pt x="252" y="1325"/>
                </a:cubicBezTo>
                <a:cubicBezTo>
                  <a:pt x="236" y="1325"/>
                  <a:pt x="236" y="1325"/>
                  <a:pt x="236" y="1325"/>
                </a:cubicBezTo>
                <a:cubicBezTo>
                  <a:pt x="236" y="1342"/>
                  <a:pt x="236" y="1342"/>
                  <a:pt x="236" y="1342"/>
                </a:cubicBezTo>
                <a:cubicBezTo>
                  <a:pt x="218" y="1342"/>
                  <a:pt x="218" y="1342"/>
                  <a:pt x="218" y="1342"/>
                </a:cubicBezTo>
                <a:cubicBezTo>
                  <a:pt x="218" y="1331"/>
                  <a:pt x="218" y="1331"/>
                  <a:pt x="218" y="1331"/>
                </a:cubicBezTo>
                <a:cubicBezTo>
                  <a:pt x="195" y="1331"/>
                  <a:pt x="195" y="1331"/>
                  <a:pt x="195" y="1331"/>
                </a:cubicBezTo>
                <a:cubicBezTo>
                  <a:pt x="195" y="1312"/>
                  <a:pt x="195" y="1312"/>
                  <a:pt x="195" y="1312"/>
                </a:cubicBezTo>
                <a:cubicBezTo>
                  <a:pt x="182" y="1299"/>
                  <a:pt x="182" y="1299"/>
                  <a:pt x="182" y="1299"/>
                </a:cubicBezTo>
                <a:cubicBezTo>
                  <a:pt x="168" y="1283"/>
                  <a:pt x="168" y="1283"/>
                  <a:pt x="168" y="1283"/>
                </a:cubicBezTo>
                <a:cubicBezTo>
                  <a:pt x="134" y="1283"/>
                  <a:pt x="134" y="1283"/>
                  <a:pt x="134" y="1283"/>
                </a:cubicBezTo>
                <a:cubicBezTo>
                  <a:pt x="102" y="1307"/>
                  <a:pt x="102" y="1307"/>
                  <a:pt x="102" y="1307"/>
                </a:cubicBezTo>
                <a:cubicBezTo>
                  <a:pt x="78" y="1307"/>
                  <a:pt x="78" y="1307"/>
                  <a:pt x="78" y="1307"/>
                </a:cubicBezTo>
                <a:cubicBezTo>
                  <a:pt x="78" y="1401"/>
                  <a:pt x="78" y="1401"/>
                  <a:pt x="78" y="1401"/>
                </a:cubicBezTo>
                <a:cubicBezTo>
                  <a:pt x="56" y="1357"/>
                  <a:pt x="56" y="1357"/>
                  <a:pt x="56" y="1357"/>
                </a:cubicBezTo>
                <a:cubicBezTo>
                  <a:pt x="56" y="1333"/>
                  <a:pt x="56" y="1333"/>
                  <a:pt x="56" y="1333"/>
                </a:cubicBezTo>
                <a:cubicBezTo>
                  <a:pt x="0" y="1333"/>
                  <a:pt x="0" y="1333"/>
                  <a:pt x="0" y="1333"/>
                </a:cubicBezTo>
                <a:cubicBezTo>
                  <a:pt x="0" y="1542"/>
                  <a:pt x="0" y="1542"/>
                  <a:pt x="0" y="1542"/>
                </a:cubicBezTo>
                <a:cubicBezTo>
                  <a:pt x="8000" y="1542"/>
                  <a:pt x="8000" y="1542"/>
                  <a:pt x="8000" y="1542"/>
                </a:cubicBezTo>
                <a:cubicBezTo>
                  <a:pt x="8000" y="1472"/>
                  <a:pt x="8000" y="1472"/>
                  <a:pt x="8000" y="1472"/>
                </a:cubicBezTo>
                <a:lnTo>
                  <a:pt x="7978" y="1472"/>
                </a:lnTo>
                <a:close/>
                <a:moveTo>
                  <a:pt x="3369" y="1457"/>
                </a:moveTo>
                <a:cubicBezTo>
                  <a:pt x="3356" y="1457"/>
                  <a:pt x="3356" y="1457"/>
                  <a:pt x="3356" y="1457"/>
                </a:cubicBezTo>
                <a:cubicBezTo>
                  <a:pt x="3356" y="1408"/>
                  <a:pt x="3356" y="1408"/>
                  <a:pt x="3356" y="1408"/>
                </a:cubicBezTo>
                <a:cubicBezTo>
                  <a:pt x="3369" y="1408"/>
                  <a:pt x="3369" y="1408"/>
                  <a:pt x="3369" y="1408"/>
                </a:cubicBezTo>
                <a:lnTo>
                  <a:pt x="3369" y="1457"/>
                </a:lnTo>
                <a:close/>
                <a:moveTo>
                  <a:pt x="3369" y="1389"/>
                </a:moveTo>
                <a:cubicBezTo>
                  <a:pt x="3356" y="1389"/>
                  <a:pt x="3356" y="1389"/>
                  <a:pt x="3356" y="1389"/>
                </a:cubicBezTo>
                <a:cubicBezTo>
                  <a:pt x="3356" y="1335"/>
                  <a:pt x="3356" y="1335"/>
                  <a:pt x="3356" y="1335"/>
                </a:cubicBezTo>
                <a:cubicBezTo>
                  <a:pt x="3369" y="1335"/>
                  <a:pt x="3369" y="1335"/>
                  <a:pt x="3369" y="1335"/>
                </a:cubicBezTo>
                <a:lnTo>
                  <a:pt x="3369" y="1389"/>
                </a:lnTo>
                <a:close/>
                <a:moveTo>
                  <a:pt x="3356" y="1141"/>
                </a:moveTo>
                <a:cubicBezTo>
                  <a:pt x="3356" y="1098"/>
                  <a:pt x="3356" y="1098"/>
                  <a:pt x="3356" y="1098"/>
                </a:cubicBezTo>
                <a:cubicBezTo>
                  <a:pt x="3356" y="1098"/>
                  <a:pt x="3373" y="1103"/>
                  <a:pt x="3373" y="1119"/>
                </a:cubicBezTo>
                <a:cubicBezTo>
                  <a:pt x="3373" y="1136"/>
                  <a:pt x="3356" y="1141"/>
                  <a:pt x="3356" y="1141"/>
                </a:cubicBezTo>
                <a:close/>
                <a:moveTo>
                  <a:pt x="3356" y="1060"/>
                </a:moveTo>
                <a:cubicBezTo>
                  <a:pt x="3356" y="1024"/>
                  <a:pt x="3356" y="1024"/>
                  <a:pt x="3356" y="1024"/>
                </a:cubicBezTo>
                <a:cubicBezTo>
                  <a:pt x="3356" y="1024"/>
                  <a:pt x="3373" y="1029"/>
                  <a:pt x="3373" y="1042"/>
                </a:cubicBezTo>
                <a:cubicBezTo>
                  <a:pt x="3373" y="1055"/>
                  <a:pt x="3356" y="1060"/>
                  <a:pt x="3356" y="1060"/>
                </a:cubicBezTo>
                <a:close/>
                <a:moveTo>
                  <a:pt x="3356" y="988"/>
                </a:moveTo>
                <a:cubicBezTo>
                  <a:pt x="3356" y="950"/>
                  <a:pt x="3356" y="950"/>
                  <a:pt x="3356" y="950"/>
                </a:cubicBezTo>
                <a:cubicBezTo>
                  <a:pt x="3356" y="950"/>
                  <a:pt x="3373" y="953"/>
                  <a:pt x="3373" y="969"/>
                </a:cubicBezTo>
                <a:cubicBezTo>
                  <a:pt x="3373" y="985"/>
                  <a:pt x="3356" y="988"/>
                  <a:pt x="3356" y="988"/>
                </a:cubicBezTo>
                <a:close/>
                <a:moveTo>
                  <a:pt x="3356" y="911"/>
                </a:moveTo>
                <a:cubicBezTo>
                  <a:pt x="3356" y="872"/>
                  <a:pt x="3356" y="872"/>
                  <a:pt x="3356" y="872"/>
                </a:cubicBezTo>
                <a:cubicBezTo>
                  <a:pt x="3356" y="872"/>
                  <a:pt x="3373" y="878"/>
                  <a:pt x="3373" y="891"/>
                </a:cubicBezTo>
                <a:cubicBezTo>
                  <a:pt x="3373" y="905"/>
                  <a:pt x="3356" y="911"/>
                  <a:pt x="3356" y="911"/>
                </a:cubicBezTo>
                <a:close/>
                <a:moveTo>
                  <a:pt x="3356" y="835"/>
                </a:moveTo>
                <a:cubicBezTo>
                  <a:pt x="3356" y="796"/>
                  <a:pt x="3356" y="796"/>
                  <a:pt x="3356" y="796"/>
                </a:cubicBezTo>
                <a:cubicBezTo>
                  <a:pt x="3356" y="796"/>
                  <a:pt x="3373" y="800"/>
                  <a:pt x="3373" y="815"/>
                </a:cubicBezTo>
                <a:cubicBezTo>
                  <a:pt x="3373" y="831"/>
                  <a:pt x="3356" y="835"/>
                  <a:pt x="3356" y="835"/>
                </a:cubicBezTo>
                <a:close/>
                <a:moveTo>
                  <a:pt x="3356" y="756"/>
                </a:moveTo>
                <a:cubicBezTo>
                  <a:pt x="3356" y="718"/>
                  <a:pt x="3356" y="718"/>
                  <a:pt x="3356" y="718"/>
                </a:cubicBezTo>
                <a:cubicBezTo>
                  <a:pt x="3356" y="718"/>
                  <a:pt x="3373" y="720"/>
                  <a:pt x="3373" y="737"/>
                </a:cubicBezTo>
                <a:cubicBezTo>
                  <a:pt x="3373" y="754"/>
                  <a:pt x="3356" y="756"/>
                  <a:pt x="3356" y="756"/>
                </a:cubicBezTo>
                <a:close/>
                <a:moveTo>
                  <a:pt x="5556" y="570"/>
                </a:moveTo>
                <a:cubicBezTo>
                  <a:pt x="5508" y="582"/>
                  <a:pt x="5508" y="582"/>
                  <a:pt x="5508" y="582"/>
                </a:cubicBezTo>
                <a:cubicBezTo>
                  <a:pt x="5490" y="529"/>
                  <a:pt x="5490" y="529"/>
                  <a:pt x="5490" y="529"/>
                </a:cubicBezTo>
                <a:cubicBezTo>
                  <a:pt x="5566" y="508"/>
                  <a:pt x="5566" y="508"/>
                  <a:pt x="5566" y="508"/>
                </a:cubicBezTo>
                <a:lnTo>
                  <a:pt x="5556" y="570"/>
                </a:lnTo>
                <a:close/>
              </a:path>
            </a:pathLst>
          </a:custGeom>
          <a:noFill/>
          <a:ln>
            <a:gradFill>
              <a:gsLst>
                <a:gs pos="0">
                  <a:schemeClr val="accent1">
                    <a:lumMod val="5000"/>
                    <a:lumOff val="95000"/>
                  </a:schemeClr>
                </a:gs>
                <a:gs pos="100000">
                  <a:srgbClr val="28A9D6">
                    <a:alpha val="75000"/>
                  </a:srgbClr>
                </a:gs>
              </a:gsLst>
              <a:lin ang="5400000" scaled="1"/>
            </a:gradFill>
          </a:ln>
          <a:effectLst/>
        </p:spPr>
        <p:txBody>
          <a:bodyPr vert="horz" wrap="square" lIns="121920" tIns="60960" rIns="121920" bIns="60960" numCol="1" anchor="t" anchorCtr="0" compatLnSpc="1">
            <a:prstTxWarp prst="textNoShape">
              <a:avLst/>
            </a:prstTxWarp>
          </a:bodyPr>
          <a:lstStyle/>
          <a:p>
            <a:endParaRPr lang="zh-CN" altLang="en-US" sz="2400"/>
          </a:p>
        </p:txBody>
      </p:sp>
      <p:cxnSp>
        <p:nvCxnSpPr>
          <p:cNvPr id="24" name="直接连接符 23" hidden="1"/>
          <p:cNvCxnSpPr/>
          <p:nvPr userDrawn="1"/>
        </p:nvCxnSpPr>
        <p:spPr>
          <a:xfrm>
            <a:off x="3181635" y="431856"/>
            <a:ext cx="0" cy="524933"/>
          </a:xfrm>
          <a:prstGeom prst="line">
            <a:avLst/>
          </a:prstGeom>
          <a:ln>
            <a:solidFill>
              <a:srgbClr val="28A9D6"/>
            </a:solidFill>
          </a:ln>
        </p:spPr>
        <p:style>
          <a:lnRef idx="1">
            <a:schemeClr val="accent1"/>
          </a:lnRef>
          <a:fillRef idx="0">
            <a:schemeClr val="accent1"/>
          </a:fillRef>
          <a:effectRef idx="0">
            <a:schemeClr val="accent1"/>
          </a:effectRef>
          <a:fontRef idx="minor">
            <a:schemeClr val="tx1"/>
          </a:fontRef>
        </p:style>
      </p:cxnSp>
      <p:sp>
        <p:nvSpPr>
          <p:cNvPr id="29" name="任意多边形 28"/>
          <p:cNvSpPr/>
          <p:nvPr userDrawn="1"/>
        </p:nvSpPr>
        <p:spPr>
          <a:xfrm flipV="1">
            <a:off x="174171" y="423706"/>
            <a:ext cx="1386789" cy="432000"/>
          </a:xfrm>
          <a:custGeom>
            <a:avLst/>
            <a:gdLst>
              <a:gd name="connsiteX0" fmla="*/ 167822 w 1386790"/>
              <a:gd name="connsiteY0" fmla="*/ 524933 h 524933"/>
              <a:gd name="connsiteX1" fmla="*/ 168846 w 1386790"/>
              <a:gd name="connsiteY1" fmla="*/ 524933 h 524933"/>
              <a:gd name="connsiteX2" fmla="*/ 168846 w 1386790"/>
              <a:gd name="connsiteY2" fmla="*/ 14598 h 524933"/>
              <a:gd name="connsiteX3" fmla="*/ 1386790 w 1386790"/>
              <a:gd name="connsiteY3" fmla="*/ 14598 h 524933"/>
              <a:gd name="connsiteX4" fmla="*/ 1386790 w 1386790"/>
              <a:gd name="connsiteY4" fmla="*/ 0 h 524933"/>
              <a:gd name="connsiteX5" fmla="*/ 167822 w 1386790"/>
              <a:gd name="connsiteY5" fmla="*/ 0 h 524933"/>
              <a:gd name="connsiteX6" fmla="*/ 152999 w 1386790"/>
              <a:gd name="connsiteY6" fmla="*/ 0 h 524933"/>
              <a:gd name="connsiteX7" fmla="*/ 152999 w 1386790"/>
              <a:gd name="connsiteY7" fmla="*/ 507260 h 524933"/>
              <a:gd name="connsiteX8" fmla="*/ 107280 w 1386790"/>
              <a:gd name="connsiteY8" fmla="*/ 507260 h 524933"/>
              <a:gd name="connsiteX9" fmla="*/ 107280 w 1386790"/>
              <a:gd name="connsiteY9" fmla="*/ 0 h 524933"/>
              <a:gd name="connsiteX10" fmla="*/ 0 w 1386790"/>
              <a:gd name="connsiteY10" fmla="*/ 0 h 524933"/>
              <a:gd name="connsiteX11" fmla="*/ 0 w 1386790"/>
              <a:gd name="connsiteY11" fmla="*/ 524932 h 524933"/>
              <a:gd name="connsiteX12" fmla="*/ 33834 w 1386790"/>
              <a:gd name="connsiteY12" fmla="*/ 524932 h 524933"/>
              <a:gd name="connsiteX13" fmla="*/ 33834 w 1386790"/>
              <a:gd name="connsiteY13" fmla="*/ 23810 h 524933"/>
              <a:gd name="connsiteX14" fmla="*/ 79553 w 1386790"/>
              <a:gd name="connsiteY14" fmla="*/ 23810 h 524933"/>
              <a:gd name="connsiteX15" fmla="*/ 79553 w 1386790"/>
              <a:gd name="connsiteY15" fmla="*/ 524932 h 524933"/>
              <a:gd name="connsiteX16" fmla="*/ 167822 w 1386790"/>
              <a:gd name="connsiteY16" fmla="*/ 524932 h 524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86790" h="524933">
                <a:moveTo>
                  <a:pt x="167822" y="524933"/>
                </a:moveTo>
                <a:lnTo>
                  <a:pt x="168846" y="524933"/>
                </a:lnTo>
                <a:lnTo>
                  <a:pt x="168846" y="14598"/>
                </a:lnTo>
                <a:lnTo>
                  <a:pt x="1386790" y="14598"/>
                </a:lnTo>
                <a:lnTo>
                  <a:pt x="1386790" y="0"/>
                </a:lnTo>
                <a:lnTo>
                  <a:pt x="167822" y="0"/>
                </a:lnTo>
                <a:lnTo>
                  <a:pt x="152999" y="0"/>
                </a:lnTo>
                <a:lnTo>
                  <a:pt x="152999" y="507260"/>
                </a:lnTo>
                <a:lnTo>
                  <a:pt x="107280" y="507260"/>
                </a:lnTo>
                <a:lnTo>
                  <a:pt x="107280" y="0"/>
                </a:lnTo>
                <a:lnTo>
                  <a:pt x="0" y="0"/>
                </a:lnTo>
                <a:lnTo>
                  <a:pt x="0" y="524932"/>
                </a:lnTo>
                <a:lnTo>
                  <a:pt x="33834" y="524932"/>
                </a:lnTo>
                <a:lnTo>
                  <a:pt x="33834" y="23810"/>
                </a:lnTo>
                <a:lnTo>
                  <a:pt x="79553" y="23810"/>
                </a:lnTo>
                <a:lnTo>
                  <a:pt x="79553" y="524932"/>
                </a:lnTo>
                <a:lnTo>
                  <a:pt x="167822" y="524932"/>
                </a:lnTo>
                <a:close/>
              </a:path>
            </a:pathLst>
          </a:cu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Tree>
    <p:extLst>
      <p:ext uri="{BB962C8B-B14F-4D97-AF65-F5344CB8AC3E}">
        <p14:creationId xmlns:p14="http://schemas.microsoft.com/office/powerpoint/2010/main" val="4221821120"/>
      </p:ext>
    </p:extLst>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4_过渡页">
    <p:bg>
      <p:bgPr>
        <a:gradFill>
          <a:gsLst>
            <a:gs pos="0">
              <a:schemeClr val="accent1">
                <a:lumMod val="5000"/>
                <a:lumOff val="95000"/>
              </a:schemeClr>
            </a:gs>
            <a:gs pos="63000">
              <a:schemeClr val="bg1">
                <a:lumMod val="95000"/>
              </a:schemeClr>
            </a:gs>
            <a:gs pos="100000">
              <a:schemeClr val="bg1">
                <a:lumMod val="8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a:xfrm>
            <a:off x="1035971" y="6334897"/>
            <a:ext cx="292061" cy="283147"/>
          </a:xfrm>
          <a:prstGeom prst="rect">
            <a:avLst/>
          </a:prstGeom>
        </p:spPr>
        <p:txBody>
          <a:bodyPr wrap="square" lIns="0" tIns="0" rIns="0" bIns="0" anchor="ctr" anchorCtr="1"/>
          <a:lstStyle>
            <a:lvl1pPr algn="ctr">
              <a:defRPr sz="1200">
                <a:solidFill>
                  <a:schemeClr val="tx1"/>
                </a:solidFill>
              </a:defRPr>
            </a:lvl1pPr>
          </a:lstStyle>
          <a:p>
            <a:fld id="{55183D58-648D-4475-BEF8-624F48514A30}" type="slidenum">
              <a:rPr lang="zh-CN" altLang="en-US" smtClean="0"/>
              <a:pPr/>
              <a:t>‹#›</a:t>
            </a:fld>
            <a:endParaRPr lang="zh-CN" altLang="en-US" dirty="0"/>
          </a:p>
        </p:txBody>
      </p:sp>
      <p:cxnSp>
        <p:nvCxnSpPr>
          <p:cNvPr id="5" name="直接连接符 4"/>
          <p:cNvCxnSpPr/>
          <p:nvPr userDrawn="1"/>
        </p:nvCxnSpPr>
        <p:spPr>
          <a:xfrm flipH="1">
            <a:off x="1430458" y="6479836"/>
            <a:ext cx="10620000" cy="0"/>
          </a:xfrm>
          <a:prstGeom prst="line">
            <a:avLst/>
          </a:prstGeom>
          <a:ln w="15875">
            <a:solidFill>
              <a:srgbClr val="28A9D6"/>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userDrawn="1"/>
        </p:nvCxnSpPr>
        <p:spPr>
          <a:xfrm flipH="1">
            <a:off x="141543" y="6479836"/>
            <a:ext cx="792000" cy="0"/>
          </a:xfrm>
          <a:prstGeom prst="line">
            <a:avLst/>
          </a:prstGeom>
          <a:ln w="15875">
            <a:solidFill>
              <a:srgbClr val="28A9D6"/>
            </a:solidFill>
          </a:ln>
        </p:spPr>
        <p:style>
          <a:lnRef idx="1">
            <a:schemeClr val="accent1"/>
          </a:lnRef>
          <a:fillRef idx="0">
            <a:schemeClr val="accent1"/>
          </a:fillRef>
          <a:effectRef idx="0">
            <a:schemeClr val="accent1"/>
          </a:effectRef>
          <a:fontRef idx="minor">
            <a:schemeClr val="tx1"/>
          </a:fontRef>
        </p:style>
      </p:cxnSp>
      <p:grpSp>
        <p:nvGrpSpPr>
          <p:cNvPr id="7" name="组合 6"/>
          <p:cNvGrpSpPr/>
          <p:nvPr userDrawn="1"/>
        </p:nvGrpSpPr>
        <p:grpSpPr>
          <a:xfrm flipH="1">
            <a:off x="975516" y="6268899"/>
            <a:ext cx="412970" cy="421874"/>
            <a:chOff x="7019085" y="157473"/>
            <a:chExt cx="3868830" cy="3952255"/>
          </a:xfrm>
        </p:grpSpPr>
        <p:sp>
          <p:nvSpPr>
            <p:cNvPr id="8" name="椭圆 7"/>
            <p:cNvSpPr/>
            <p:nvPr/>
          </p:nvSpPr>
          <p:spPr>
            <a:xfrm>
              <a:off x="8641073" y="157473"/>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rot="1542857">
              <a:off x="9362925" y="322231"/>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rot="3085714">
              <a:off x="9941806" y="783873"/>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rot="7714286">
              <a:off x="9941806" y="2858472"/>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4628572">
              <a:off x="10263060" y="1450964"/>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rot="9257143">
              <a:off x="9362925" y="3320114"/>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rot="6171428">
              <a:off x="10263060" y="2191381"/>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rot="10800000">
              <a:off x="8641073" y="3484873"/>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rot="12342857">
              <a:off x="7919220" y="3320114"/>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rot="13885714">
              <a:off x="7340340" y="2858472"/>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rot="20057142">
              <a:off x="7919220" y="322231"/>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rot="15428571">
              <a:off x="7019085" y="2191381"/>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rot="16971429">
              <a:off x="7019085" y="1450964"/>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rot="18514286">
              <a:off x="7340340" y="783873"/>
              <a:ext cx="624855" cy="624855"/>
            </a:xfrm>
            <a:prstGeom prst="ellipse">
              <a:avLst/>
            </a:pr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Freeform 5"/>
          <p:cNvSpPr>
            <a:spLocks noEditPoints="1"/>
          </p:cNvSpPr>
          <p:nvPr userDrawn="1"/>
        </p:nvSpPr>
        <p:spPr bwMode="auto">
          <a:xfrm>
            <a:off x="7458155" y="5658694"/>
            <a:ext cx="4253066" cy="821142"/>
          </a:xfrm>
          <a:custGeom>
            <a:avLst/>
            <a:gdLst>
              <a:gd name="T0" fmla="*/ 7933 w 8000"/>
              <a:gd name="T1" fmla="*/ 1418 h 1542"/>
              <a:gd name="T2" fmla="*/ 7832 w 8000"/>
              <a:gd name="T3" fmla="*/ 1315 h 1542"/>
              <a:gd name="T4" fmla="*/ 7738 w 8000"/>
              <a:gd name="T5" fmla="*/ 1352 h 1542"/>
              <a:gd name="T6" fmla="*/ 7673 w 8000"/>
              <a:gd name="T7" fmla="*/ 1336 h 1542"/>
              <a:gd name="T8" fmla="*/ 7538 w 8000"/>
              <a:gd name="T9" fmla="*/ 1313 h 1542"/>
              <a:gd name="T10" fmla="*/ 7430 w 8000"/>
              <a:gd name="T11" fmla="*/ 1287 h 1542"/>
              <a:gd name="T12" fmla="*/ 7292 w 8000"/>
              <a:gd name="T13" fmla="*/ 1358 h 1542"/>
              <a:gd name="T14" fmla="*/ 7170 w 8000"/>
              <a:gd name="T15" fmla="*/ 1352 h 1542"/>
              <a:gd name="T16" fmla="*/ 6993 w 8000"/>
              <a:gd name="T17" fmla="*/ 1400 h 1542"/>
              <a:gd name="T18" fmla="*/ 6886 w 8000"/>
              <a:gd name="T19" fmla="*/ 1357 h 1542"/>
              <a:gd name="T20" fmla="*/ 6766 w 8000"/>
              <a:gd name="T21" fmla="*/ 1380 h 1542"/>
              <a:gd name="T22" fmla="*/ 6640 w 8000"/>
              <a:gd name="T23" fmla="*/ 1194 h 1542"/>
              <a:gd name="T24" fmla="*/ 6505 w 8000"/>
              <a:gd name="T25" fmla="*/ 1157 h 1542"/>
              <a:gd name="T26" fmla="*/ 6381 w 8000"/>
              <a:gd name="T27" fmla="*/ 1311 h 1542"/>
              <a:gd name="T28" fmla="*/ 6242 w 8000"/>
              <a:gd name="T29" fmla="*/ 1181 h 1542"/>
              <a:gd name="T30" fmla="*/ 5688 w 8000"/>
              <a:gd name="T31" fmla="*/ 818 h 1542"/>
              <a:gd name="T32" fmla="*/ 5396 w 8000"/>
              <a:gd name="T33" fmla="*/ 674 h 1542"/>
              <a:gd name="T34" fmla="*/ 5346 w 8000"/>
              <a:gd name="T35" fmla="*/ 615 h 1542"/>
              <a:gd name="T36" fmla="*/ 5292 w 8000"/>
              <a:gd name="T37" fmla="*/ 1274 h 1542"/>
              <a:gd name="T38" fmla="*/ 5007 w 8000"/>
              <a:gd name="T39" fmla="*/ 1089 h 1542"/>
              <a:gd name="T40" fmla="*/ 4819 w 8000"/>
              <a:gd name="T41" fmla="*/ 685 h 1542"/>
              <a:gd name="T42" fmla="*/ 4540 w 8000"/>
              <a:gd name="T43" fmla="*/ 1250 h 1542"/>
              <a:gd name="T44" fmla="*/ 4474 w 8000"/>
              <a:gd name="T45" fmla="*/ 1255 h 1542"/>
              <a:gd name="T46" fmla="*/ 4398 w 8000"/>
              <a:gd name="T47" fmla="*/ 1265 h 1542"/>
              <a:gd name="T48" fmla="*/ 4286 w 8000"/>
              <a:gd name="T49" fmla="*/ 1131 h 1542"/>
              <a:gd name="T50" fmla="*/ 4046 w 8000"/>
              <a:gd name="T51" fmla="*/ 1117 h 1542"/>
              <a:gd name="T52" fmla="*/ 3923 w 8000"/>
              <a:gd name="T53" fmla="*/ 975 h 1542"/>
              <a:gd name="T54" fmla="*/ 3742 w 8000"/>
              <a:gd name="T55" fmla="*/ 1095 h 1542"/>
              <a:gd name="T56" fmla="*/ 3585 w 8000"/>
              <a:gd name="T57" fmla="*/ 1415 h 1542"/>
              <a:gd name="T58" fmla="*/ 3463 w 8000"/>
              <a:gd name="T59" fmla="*/ 1255 h 1542"/>
              <a:gd name="T60" fmla="*/ 3390 w 8000"/>
              <a:gd name="T61" fmla="*/ 372 h 1542"/>
              <a:gd name="T62" fmla="*/ 3367 w 8000"/>
              <a:gd name="T63" fmla="*/ 187 h 1542"/>
              <a:gd name="T64" fmla="*/ 3329 w 8000"/>
              <a:gd name="T65" fmla="*/ 695 h 1542"/>
              <a:gd name="T66" fmla="*/ 2997 w 8000"/>
              <a:gd name="T67" fmla="*/ 1479 h 1542"/>
              <a:gd name="T68" fmla="*/ 2797 w 8000"/>
              <a:gd name="T69" fmla="*/ 1119 h 1542"/>
              <a:gd name="T70" fmla="*/ 2628 w 8000"/>
              <a:gd name="T71" fmla="*/ 1372 h 1542"/>
              <a:gd name="T72" fmla="*/ 2470 w 8000"/>
              <a:gd name="T73" fmla="*/ 1378 h 1542"/>
              <a:gd name="T74" fmla="*/ 2310 w 8000"/>
              <a:gd name="T75" fmla="*/ 1440 h 1542"/>
              <a:gd name="T76" fmla="*/ 2152 w 8000"/>
              <a:gd name="T77" fmla="*/ 1391 h 1542"/>
              <a:gd name="T78" fmla="*/ 2055 w 8000"/>
              <a:gd name="T79" fmla="*/ 1463 h 1542"/>
              <a:gd name="T80" fmla="*/ 1975 w 8000"/>
              <a:gd name="T81" fmla="*/ 1479 h 1542"/>
              <a:gd name="T82" fmla="*/ 1805 w 8000"/>
              <a:gd name="T83" fmla="*/ 1456 h 1542"/>
              <a:gd name="T84" fmla="*/ 1673 w 8000"/>
              <a:gd name="T85" fmla="*/ 1469 h 1542"/>
              <a:gd name="T86" fmla="*/ 1531 w 8000"/>
              <a:gd name="T87" fmla="*/ 1408 h 1542"/>
              <a:gd name="T88" fmla="*/ 1443 w 8000"/>
              <a:gd name="T89" fmla="*/ 1265 h 1542"/>
              <a:gd name="T90" fmla="*/ 1253 w 8000"/>
              <a:gd name="T91" fmla="*/ 1421 h 1542"/>
              <a:gd name="T92" fmla="*/ 1155 w 8000"/>
              <a:gd name="T93" fmla="*/ 1401 h 1542"/>
              <a:gd name="T94" fmla="*/ 1051 w 8000"/>
              <a:gd name="T95" fmla="*/ 1389 h 1542"/>
              <a:gd name="T96" fmla="*/ 969 w 8000"/>
              <a:gd name="T97" fmla="*/ 1224 h 1542"/>
              <a:gd name="T98" fmla="*/ 843 w 8000"/>
              <a:gd name="T99" fmla="*/ 1375 h 1542"/>
              <a:gd name="T100" fmla="*/ 664 w 8000"/>
              <a:gd name="T101" fmla="*/ 1427 h 1542"/>
              <a:gd name="T102" fmla="*/ 515 w 8000"/>
              <a:gd name="T103" fmla="*/ 1241 h 1542"/>
              <a:gd name="T104" fmla="*/ 320 w 8000"/>
              <a:gd name="T105" fmla="*/ 1245 h 1542"/>
              <a:gd name="T106" fmla="*/ 218 w 8000"/>
              <a:gd name="T107" fmla="*/ 1342 h 1542"/>
              <a:gd name="T108" fmla="*/ 56 w 8000"/>
              <a:gd name="T109" fmla="*/ 1357 h 1542"/>
              <a:gd name="T110" fmla="*/ 3369 w 8000"/>
              <a:gd name="T111" fmla="*/ 1408 h 1542"/>
              <a:gd name="T112" fmla="*/ 3356 w 8000"/>
              <a:gd name="T113" fmla="*/ 1141 h 1542"/>
              <a:gd name="T114" fmla="*/ 3356 w 8000"/>
              <a:gd name="T115" fmla="*/ 872 h 1542"/>
              <a:gd name="T116" fmla="*/ 3356 w 8000"/>
              <a:gd name="T117" fmla="*/ 756 h 1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000" h="1542">
                <a:moveTo>
                  <a:pt x="7978" y="1472"/>
                </a:moveTo>
                <a:cubicBezTo>
                  <a:pt x="7978" y="1462"/>
                  <a:pt x="7978" y="1462"/>
                  <a:pt x="7978" y="1462"/>
                </a:cubicBezTo>
                <a:cubicBezTo>
                  <a:pt x="7966" y="1462"/>
                  <a:pt x="7966" y="1462"/>
                  <a:pt x="7966" y="1462"/>
                </a:cubicBezTo>
                <a:cubicBezTo>
                  <a:pt x="7966" y="1436"/>
                  <a:pt x="7966" y="1436"/>
                  <a:pt x="7966" y="1436"/>
                </a:cubicBezTo>
                <a:cubicBezTo>
                  <a:pt x="7955" y="1436"/>
                  <a:pt x="7955" y="1436"/>
                  <a:pt x="7955" y="1436"/>
                </a:cubicBezTo>
                <a:cubicBezTo>
                  <a:pt x="7955" y="1420"/>
                  <a:pt x="7955" y="1420"/>
                  <a:pt x="7955" y="1420"/>
                </a:cubicBezTo>
                <a:cubicBezTo>
                  <a:pt x="7941" y="1420"/>
                  <a:pt x="7941" y="1420"/>
                  <a:pt x="7941" y="1420"/>
                </a:cubicBezTo>
                <a:cubicBezTo>
                  <a:pt x="7941" y="1428"/>
                  <a:pt x="7941" y="1428"/>
                  <a:pt x="7941" y="1428"/>
                </a:cubicBezTo>
                <a:cubicBezTo>
                  <a:pt x="7933" y="1428"/>
                  <a:pt x="7933" y="1428"/>
                  <a:pt x="7933" y="1428"/>
                </a:cubicBezTo>
                <a:cubicBezTo>
                  <a:pt x="7933" y="1418"/>
                  <a:pt x="7933" y="1418"/>
                  <a:pt x="7933" y="1418"/>
                </a:cubicBezTo>
                <a:cubicBezTo>
                  <a:pt x="7916" y="1418"/>
                  <a:pt x="7916" y="1418"/>
                  <a:pt x="7916" y="1418"/>
                </a:cubicBezTo>
                <a:cubicBezTo>
                  <a:pt x="7916" y="1433"/>
                  <a:pt x="7916" y="1433"/>
                  <a:pt x="7916" y="1433"/>
                </a:cubicBezTo>
                <a:cubicBezTo>
                  <a:pt x="7895" y="1433"/>
                  <a:pt x="7895" y="1433"/>
                  <a:pt x="7895" y="1433"/>
                </a:cubicBezTo>
                <a:cubicBezTo>
                  <a:pt x="7895" y="1335"/>
                  <a:pt x="7895" y="1335"/>
                  <a:pt x="7895" y="1335"/>
                </a:cubicBezTo>
                <a:cubicBezTo>
                  <a:pt x="7879" y="1335"/>
                  <a:pt x="7879" y="1335"/>
                  <a:pt x="7879" y="1335"/>
                </a:cubicBezTo>
                <a:cubicBezTo>
                  <a:pt x="7855" y="1316"/>
                  <a:pt x="7855" y="1316"/>
                  <a:pt x="7855" y="1316"/>
                </a:cubicBezTo>
                <a:cubicBezTo>
                  <a:pt x="7855" y="1300"/>
                  <a:pt x="7855" y="1300"/>
                  <a:pt x="7855" y="1300"/>
                </a:cubicBezTo>
                <a:cubicBezTo>
                  <a:pt x="7843" y="1300"/>
                  <a:pt x="7843" y="1300"/>
                  <a:pt x="7843" y="1300"/>
                </a:cubicBezTo>
                <a:cubicBezTo>
                  <a:pt x="7843" y="1315"/>
                  <a:pt x="7843" y="1315"/>
                  <a:pt x="7843" y="1315"/>
                </a:cubicBezTo>
                <a:cubicBezTo>
                  <a:pt x="7832" y="1315"/>
                  <a:pt x="7832" y="1315"/>
                  <a:pt x="7832" y="1315"/>
                </a:cubicBezTo>
                <a:cubicBezTo>
                  <a:pt x="7832" y="1300"/>
                  <a:pt x="7832" y="1300"/>
                  <a:pt x="7832" y="1300"/>
                </a:cubicBezTo>
                <a:cubicBezTo>
                  <a:pt x="7821" y="1300"/>
                  <a:pt x="7821" y="1300"/>
                  <a:pt x="7821" y="1300"/>
                </a:cubicBezTo>
                <a:cubicBezTo>
                  <a:pt x="7821" y="1315"/>
                  <a:pt x="7821" y="1315"/>
                  <a:pt x="7821" y="1315"/>
                </a:cubicBezTo>
                <a:cubicBezTo>
                  <a:pt x="7806" y="1335"/>
                  <a:pt x="7806" y="1335"/>
                  <a:pt x="7806" y="1335"/>
                </a:cubicBezTo>
                <a:cubicBezTo>
                  <a:pt x="7789" y="1335"/>
                  <a:pt x="7789" y="1335"/>
                  <a:pt x="7789" y="1335"/>
                </a:cubicBezTo>
                <a:cubicBezTo>
                  <a:pt x="7789" y="1436"/>
                  <a:pt x="7789" y="1436"/>
                  <a:pt x="7789" y="1436"/>
                </a:cubicBezTo>
                <a:cubicBezTo>
                  <a:pt x="7749" y="1436"/>
                  <a:pt x="7749" y="1436"/>
                  <a:pt x="7749" y="1436"/>
                </a:cubicBezTo>
                <a:cubicBezTo>
                  <a:pt x="7749" y="1345"/>
                  <a:pt x="7749" y="1345"/>
                  <a:pt x="7749" y="1345"/>
                </a:cubicBezTo>
                <a:cubicBezTo>
                  <a:pt x="7738" y="1345"/>
                  <a:pt x="7738" y="1345"/>
                  <a:pt x="7738" y="1345"/>
                </a:cubicBezTo>
                <a:cubicBezTo>
                  <a:pt x="7738" y="1352"/>
                  <a:pt x="7738" y="1352"/>
                  <a:pt x="7738" y="1352"/>
                </a:cubicBezTo>
                <a:cubicBezTo>
                  <a:pt x="7724" y="1352"/>
                  <a:pt x="7724" y="1352"/>
                  <a:pt x="7724" y="1352"/>
                </a:cubicBezTo>
                <a:cubicBezTo>
                  <a:pt x="7724" y="1337"/>
                  <a:pt x="7724" y="1337"/>
                  <a:pt x="7724" y="1337"/>
                </a:cubicBezTo>
                <a:cubicBezTo>
                  <a:pt x="7713" y="1337"/>
                  <a:pt x="7713" y="1337"/>
                  <a:pt x="7713" y="1337"/>
                </a:cubicBezTo>
                <a:cubicBezTo>
                  <a:pt x="7713" y="1321"/>
                  <a:pt x="7713" y="1321"/>
                  <a:pt x="7713" y="1321"/>
                </a:cubicBezTo>
                <a:cubicBezTo>
                  <a:pt x="7697" y="1321"/>
                  <a:pt x="7697" y="1321"/>
                  <a:pt x="7697" y="1321"/>
                </a:cubicBezTo>
                <a:cubicBezTo>
                  <a:pt x="7697" y="1336"/>
                  <a:pt x="7697" y="1336"/>
                  <a:pt x="7697" y="1336"/>
                </a:cubicBezTo>
                <a:cubicBezTo>
                  <a:pt x="7687" y="1336"/>
                  <a:pt x="7687" y="1336"/>
                  <a:pt x="7687" y="1336"/>
                </a:cubicBezTo>
                <a:cubicBezTo>
                  <a:pt x="7687" y="1324"/>
                  <a:pt x="7687" y="1324"/>
                  <a:pt x="7687" y="1324"/>
                </a:cubicBezTo>
                <a:cubicBezTo>
                  <a:pt x="7673" y="1324"/>
                  <a:pt x="7673" y="1324"/>
                  <a:pt x="7673" y="1324"/>
                </a:cubicBezTo>
                <a:cubicBezTo>
                  <a:pt x="7673" y="1336"/>
                  <a:pt x="7673" y="1336"/>
                  <a:pt x="7673" y="1336"/>
                </a:cubicBezTo>
                <a:cubicBezTo>
                  <a:pt x="7659" y="1336"/>
                  <a:pt x="7659" y="1336"/>
                  <a:pt x="7659" y="1336"/>
                </a:cubicBezTo>
                <a:cubicBezTo>
                  <a:pt x="7659" y="1326"/>
                  <a:pt x="7659" y="1326"/>
                  <a:pt x="7659" y="1326"/>
                </a:cubicBezTo>
                <a:cubicBezTo>
                  <a:pt x="7645" y="1326"/>
                  <a:pt x="7645" y="1326"/>
                  <a:pt x="7645" y="1326"/>
                </a:cubicBezTo>
                <a:cubicBezTo>
                  <a:pt x="7645" y="1356"/>
                  <a:pt x="7645" y="1356"/>
                  <a:pt x="7645" y="1356"/>
                </a:cubicBezTo>
                <a:cubicBezTo>
                  <a:pt x="7616" y="1356"/>
                  <a:pt x="7616" y="1356"/>
                  <a:pt x="7616" y="1356"/>
                </a:cubicBezTo>
                <a:cubicBezTo>
                  <a:pt x="7616" y="1439"/>
                  <a:pt x="7616" y="1439"/>
                  <a:pt x="7616" y="1439"/>
                </a:cubicBezTo>
                <a:cubicBezTo>
                  <a:pt x="7581" y="1439"/>
                  <a:pt x="7581" y="1439"/>
                  <a:pt x="7581" y="1439"/>
                </a:cubicBezTo>
                <a:cubicBezTo>
                  <a:pt x="7581" y="1337"/>
                  <a:pt x="7581" y="1337"/>
                  <a:pt x="7581" y="1337"/>
                </a:cubicBezTo>
                <a:cubicBezTo>
                  <a:pt x="7557" y="1337"/>
                  <a:pt x="7557" y="1337"/>
                  <a:pt x="7557" y="1337"/>
                </a:cubicBezTo>
                <a:cubicBezTo>
                  <a:pt x="7538" y="1313"/>
                  <a:pt x="7538" y="1313"/>
                  <a:pt x="7538" y="1313"/>
                </a:cubicBezTo>
                <a:cubicBezTo>
                  <a:pt x="7497" y="1313"/>
                  <a:pt x="7497" y="1313"/>
                  <a:pt x="7497" y="1313"/>
                </a:cubicBezTo>
                <a:cubicBezTo>
                  <a:pt x="7497" y="1416"/>
                  <a:pt x="7497" y="1416"/>
                  <a:pt x="7497" y="1416"/>
                </a:cubicBezTo>
                <a:cubicBezTo>
                  <a:pt x="7483" y="1416"/>
                  <a:pt x="7483" y="1416"/>
                  <a:pt x="7483" y="1416"/>
                </a:cubicBezTo>
                <a:cubicBezTo>
                  <a:pt x="7483" y="1314"/>
                  <a:pt x="7483" y="1314"/>
                  <a:pt x="7483" y="1314"/>
                </a:cubicBezTo>
                <a:cubicBezTo>
                  <a:pt x="7465" y="1285"/>
                  <a:pt x="7465" y="1285"/>
                  <a:pt x="7465" y="1285"/>
                </a:cubicBezTo>
                <a:cubicBezTo>
                  <a:pt x="7452" y="1285"/>
                  <a:pt x="7452" y="1285"/>
                  <a:pt x="7452" y="1285"/>
                </a:cubicBezTo>
                <a:cubicBezTo>
                  <a:pt x="7452" y="1291"/>
                  <a:pt x="7452" y="1291"/>
                  <a:pt x="7452" y="1291"/>
                </a:cubicBezTo>
                <a:cubicBezTo>
                  <a:pt x="7441" y="1291"/>
                  <a:pt x="7441" y="1291"/>
                  <a:pt x="7441" y="1291"/>
                </a:cubicBezTo>
                <a:cubicBezTo>
                  <a:pt x="7441" y="1287"/>
                  <a:pt x="7441" y="1287"/>
                  <a:pt x="7441" y="1287"/>
                </a:cubicBezTo>
                <a:cubicBezTo>
                  <a:pt x="7430" y="1287"/>
                  <a:pt x="7430" y="1287"/>
                  <a:pt x="7430" y="1287"/>
                </a:cubicBezTo>
                <a:cubicBezTo>
                  <a:pt x="7430" y="1301"/>
                  <a:pt x="7430" y="1301"/>
                  <a:pt x="7430" y="1301"/>
                </a:cubicBezTo>
                <a:cubicBezTo>
                  <a:pt x="7383" y="1301"/>
                  <a:pt x="7383" y="1301"/>
                  <a:pt x="7383" y="1301"/>
                </a:cubicBezTo>
                <a:cubicBezTo>
                  <a:pt x="7383" y="1286"/>
                  <a:pt x="7383" y="1286"/>
                  <a:pt x="7383" y="1286"/>
                </a:cubicBezTo>
                <a:cubicBezTo>
                  <a:pt x="7370" y="1261"/>
                  <a:pt x="7370" y="1261"/>
                  <a:pt x="7370" y="1261"/>
                </a:cubicBezTo>
                <a:cubicBezTo>
                  <a:pt x="7326" y="1261"/>
                  <a:pt x="7326" y="1261"/>
                  <a:pt x="7326" y="1261"/>
                </a:cubicBezTo>
                <a:cubicBezTo>
                  <a:pt x="7326" y="1286"/>
                  <a:pt x="7326" y="1286"/>
                  <a:pt x="7326" y="1286"/>
                </a:cubicBezTo>
                <a:cubicBezTo>
                  <a:pt x="7297" y="1286"/>
                  <a:pt x="7297" y="1286"/>
                  <a:pt x="7297" y="1286"/>
                </a:cubicBezTo>
                <a:cubicBezTo>
                  <a:pt x="7297" y="1303"/>
                  <a:pt x="7297" y="1303"/>
                  <a:pt x="7297" y="1303"/>
                </a:cubicBezTo>
                <a:cubicBezTo>
                  <a:pt x="7292" y="1303"/>
                  <a:pt x="7292" y="1303"/>
                  <a:pt x="7292" y="1303"/>
                </a:cubicBezTo>
                <a:cubicBezTo>
                  <a:pt x="7292" y="1358"/>
                  <a:pt x="7292" y="1358"/>
                  <a:pt x="7292" y="1358"/>
                </a:cubicBezTo>
                <a:cubicBezTo>
                  <a:pt x="7281" y="1358"/>
                  <a:pt x="7281" y="1358"/>
                  <a:pt x="7281" y="1358"/>
                </a:cubicBezTo>
                <a:cubicBezTo>
                  <a:pt x="7281" y="1302"/>
                  <a:pt x="7281" y="1302"/>
                  <a:pt x="7281" y="1302"/>
                </a:cubicBezTo>
                <a:cubicBezTo>
                  <a:pt x="7273" y="1302"/>
                  <a:pt x="7273" y="1302"/>
                  <a:pt x="7273" y="1302"/>
                </a:cubicBezTo>
                <a:cubicBezTo>
                  <a:pt x="7273" y="1279"/>
                  <a:pt x="7273" y="1279"/>
                  <a:pt x="7273" y="1279"/>
                </a:cubicBezTo>
                <a:cubicBezTo>
                  <a:pt x="7210" y="1279"/>
                  <a:pt x="7210" y="1279"/>
                  <a:pt x="7210" y="1279"/>
                </a:cubicBezTo>
                <a:cubicBezTo>
                  <a:pt x="7210" y="1303"/>
                  <a:pt x="7210" y="1303"/>
                  <a:pt x="7210" y="1303"/>
                </a:cubicBezTo>
                <a:cubicBezTo>
                  <a:pt x="7179" y="1303"/>
                  <a:pt x="7179" y="1303"/>
                  <a:pt x="7179" y="1303"/>
                </a:cubicBezTo>
                <a:cubicBezTo>
                  <a:pt x="7179" y="1323"/>
                  <a:pt x="7179" y="1323"/>
                  <a:pt x="7179" y="1323"/>
                </a:cubicBezTo>
                <a:cubicBezTo>
                  <a:pt x="7170" y="1323"/>
                  <a:pt x="7170" y="1323"/>
                  <a:pt x="7170" y="1323"/>
                </a:cubicBezTo>
                <a:cubicBezTo>
                  <a:pt x="7170" y="1352"/>
                  <a:pt x="7170" y="1352"/>
                  <a:pt x="7170" y="1352"/>
                </a:cubicBezTo>
                <a:cubicBezTo>
                  <a:pt x="7090" y="1352"/>
                  <a:pt x="7090" y="1352"/>
                  <a:pt x="7090" y="1352"/>
                </a:cubicBezTo>
                <a:cubicBezTo>
                  <a:pt x="7090" y="1362"/>
                  <a:pt x="7090" y="1362"/>
                  <a:pt x="7090" y="1362"/>
                </a:cubicBezTo>
                <a:cubicBezTo>
                  <a:pt x="7069" y="1362"/>
                  <a:pt x="7069" y="1362"/>
                  <a:pt x="7069" y="1362"/>
                </a:cubicBezTo>
                <a:cubicBezTo>
                  <a:pt x="7069" y="1308"/>
                  <a:pt x="7069" y="1308"/>
                  <a:pt x="7069" y="1308"/>
                </a:cubicBezTo>
                <a:cubicBezTo>
                  <a:pt x="7036" y="1308"/>
                  <a:pt x="7036" y="1308"/>
                  <a:pt x="7036" y="1308"/>
                </a:cubicBezTo>
                <a:cubicBezTo>
                  <a:pt x="7036" y="1291"/>
                  <a:pt x="7036" y="1291"/>
                  <a:pt x="7036" y="1291"/>
                </a:cubicBezTo>
                <a:cubicBezTo>
                  <a:pt x="7010" y="1291"/>
                  <a:pt x="7010" y="1291"/>
                  <a:pt x="7010" y="1291"/>
                </a:cubicBezTo>
                <a:cubicBezTo>
                  <a:pt x="7010" y="1305"/>
                  <a:pt x="7010" y="1305"/>
                  <a:pt x="7010" y="1305"/>
                </a:cubicBezTo>
                <a:cubicBezTo>
                  <a:pt x="6993" y="1305"/>
                  <a:pt x="6993" y="1305"/>
                  <a:pt x="6993" y="1305"/>
                </a:cubicBezTo>
                <a:cubicBezTo>
                  <a:pt x="6993" y="1400"/>
                  <a:pt x="6993" y="1400"/>
                  <a:pt x="6993" y="1400"/>
                </a:cubicBezTo>
                <a:cubicBezTo>
                  <a:pt x="6972" y="1400"/>
                  <a:pt x="6972" y="1400"/>
                  <a:pt x="6972" y="1400"/>
                </a:cubicBezTo>
                <a:cubicBezTo>
                  <a:pt x="6972" y="1391"/>
                  <a:pt x="6972" y="1391"/>
                  <a:pt x="6972" y="1391"/>
                </a:cubicBezTo>
                <a:cubicBezTo>
                  <a:pt x="6952" y="1391"/>
                  <a:pt x="6952" y="1391"/>
                  <a:pt x="6952" y="1391"/>
                </a:cubicBezTo>
                <a:cubicBezTo>
                  <a:pt x="6952" y="1405"/>
                  <a:pt x="6952" y="1405"/>
                  <a:pt x="6952" y="1405"/>
                </a:cubicBezTo>
                <a:cubicBezTo>
                  <a:pt x="6936" y="1405"/>
                  <a:pt x="6936" y="1405"/>
                  <a:pt x="6936" y="1405"/>
                </a:cubicBezTo>
                <a:cubicBezTo>
                  <a:pt x="6936" y="1375"/>
                  <a:pt x="6936" y="1375"/>
                  <a:pt x="6936" y="1375"/>
                </a:cubicBezTo>
                <a:cubicBezTo>
                  <a:pt x="6922" y="1375"/>
                  <a:pt x="6922" y="1375"/>
                  <a:pt x="6922" y="1375"/>
                </a:cubicBezTo>
                <a:cubicBezTo>
                  <a:pt x="6922" y="1357"/>
                  <a:pt x="6922" y="1357"/>
                  <a:pt x="6922" y="1357"/>
                </a:cubicBezTo>
                <a:cubicBezTo>
                  <a:pt x="6906" y="1357"/>
                  <a:pt x="6906" y="1357"/>
                  <a:pt x="6906" y="1357"/>
                </a:cubicBezTo>
                <a:cubicBezTo>
                  <a:pt x="6886" y="1357"/>
                  <a:pt x="6886" y="1357"/>
                  <a:pt x="6886" y="1357"/>
                </a:cubicBezTo>
                <a:cubicBezTo>
                  <a:pt x="6886" y="1348"/>
                  <a:pt x="6886" y="1348"/>
                  <a:pt x="6886" y="1348"/>
                </a:cubicBezTo>
                <a:cubicBezTo>
                  <a:pt x="6852" y="1348"/>
                  <a:pt x="6852" y="1348"/>
                  <a:pt x="6852" y="1348"/>
                </a:cubicBezTo>
                <a:cubicBezTo>
                  <a:pt x="6852" y="1334"/>
                  <a:pt x="6852" y="1334"/>
                  <a:pt x="6852" y="1334"/>
                </a:cubicBezTo>
                <a:cubicBezTo>
                  <a:pt x="6839" y="1334"/>
                  <a:pt x="6839" y="1334"/>
                  <a:pt x="6839" y="1334"/>
                </a:cubicBezTo>
                <a:cubicBezTo>
                  <a:pt x="6839" y="1344"/>
                  <a:pt x="6839" y="1344"/>
                  <a:pt x="6839" y="1344"/>
                </a:cubicBezTo>
                <a:cubicBezTo>
                  <a:pt x="6786" y="1344"/>
                  <a:pt x="6786" y="1344"/>
                  <a:pt x="6786" y="1344"/>
                </a:cubicBezTo>
                <a:cubicBezTo>
                  <a:pt x="6786" y="1355"/>
                  <a:pt x="6786" y="1355"/>
                  <a:pt x="6786" y="1355"/>
                </a:cubicBezTo>
                <a:cubicBezTo>
                  <a:pt x="6776" y="1355"/>
                  <a:pt x="6776" y="1355"/>
                  <a:pt x="6776" y="1355"/>
                </a:cubicBezTo>
                <a:cubicBezTo>
                  <a:pt x="6776" y="1370"/>
                  <a:pt x="6776" y="1370"/>
                  <a:pt x="6776" y="1370"/>
                </a:cubicBezTo>
                <a:cubicBezTo>
                  <a:pt x="6766" y="1380"/>
                  <a:pt x="6766" y="1380"/>
                  <a:pt x="6766" y="1380"/>
                </a:cubicBezTo>
                <a:cubicBezTo>
                  <a:pt x="6766" y="1411"/>
                  <a:pt x="6766" y="1411"/>
                  <a:pt x="6766" y="1411"/>
                </a:cubicBezTo>
                <a:cubicBezTo>
                  <a:pt x="6755" y="1411"/>
                  <a:pt x="6755" y="1411"/>
                  <a:pt x="6755" y="1411"/>
                </a:cubicBezTo>
                <a:cubicBezTo>
                  <a:pt x="6755" y="1381"/>
                  <a:pt x="6755" y="1381"/>
                  <a:pt x="6755" y="1381"/>
                </a:cubicBezTo>
                <a:cubicBezTo>
                  <a:pt x="6744" y="1367"/>
                  <a:pt x="6744" y="1367"/>
                  <a:pt x="6744" y="1367"/>
                </a:cubicBezTo>
                <a:cubicBezTo>
                  <a:pt x="6744" y="1291"/>
                  <a:pt x="6744" y="1291"/>
                  <a:pt x="6744" y="1291"/>
                </a:cubicBezTo>
                <a:cubicBezTo>
                  <a:pt x="6727" y="1291"/>
                  <a:pt x="6727" y="1291"/>
                  <a:pt x="6727" y="1291"/>
                </a:cubicBezTo>
                <a:cubicBezTo>
                  <a:pt x="6727" y="1217"/>
                  <a:pt x="6727" y="1217"/>
                  <a:pt x="6727" y="1217"/>
                </a:cubicBezTo>
                <a:cubicBezTo>
                  <a:pt x="6670" y="1217"/>
                  <a:pt x="6670" y="1217"/>
                  <a:pt x="6670" y="1217"/>
                </a:cubicBezTo>
                <a:cubicBezTo>
                  <a:pt x="6670" y="1194"/>
                  <a:pt x="6670" y="1194"/>
                  <a:pt x="6670" y="1194"/>
                </a:cubicBezTo>
                <a:cubicBezTo>
                  <a:pt x="6640" y="1194"/>
                  <a:pt x="6640" y="1194"/>
                  <a:pt x="6640" y="1194"/>
                </a:cubicBezTo>
                <a:cubicBezTo>
                  <a:pt x="6640" y="1246"/>
                  <a:pt x="6640" y="1246"/>
                  <a:pt x="6640" y="1246"/>
                </a:cubicBezTo>
                <a:cubicBezTo>
                  <a:pt x="6625" y="1246"/>
                  <a:pt x="6625" y="1246"/>
                  <a:pt x="6625" y="1246"/>
                </a:cubicBezTo>
                <a:cubicBezTo>
                  <a:pt x="6625" y="1229"/>
                  <a:pt x="6625" y="1229"/>
                  <a:pt x="6625" y="1229"/>
                </a:cubicBezTo>
                <a:cubicBezTo>
                  <a:pt x="6625" y="1229"/>
                  <a:pt x="6614" y="1229"/>
                  <a:pt x="6609" y="1229"/>
                </a:cubicBezTo>
                <a:cubicBezTo>
                  <a:pt x="6604" y="1229"/>
                  <a:pt x="6604" y="1246"/>
                  <a:pt x="6604" y="1246"/>
                </a:cubicBezTo>
                <a:cubicBezTo>
                  <a:pt x="6604" y="1293"/>
                  <a:pt x="6604" y="1293"/>
                  <a:pt x="6604" y="1293"/>
                </a:cubicBezTo>
                <a:cubicBezTo>
                  <a:pt x="6562" y="1293"/>
                  <a:pt x="6562" y="1293"/>
                  <a:pt x="6562" y="1293"/>
                </a:cubicBezTo>
                <a:cubicBezTo>
                  <a:pt x="6562" y="1130"/>
                  <a:pt x="6562" y="1130"/>
                  <a:pt x="6562" y="1130"/>
                </a:cubicBezTo>
                <a:cubicBezTo>
                  <a:pt x="6505" y="1130"/>
                  <a:pt x="6505" y="1130"/>
                  <a:pt x="6505" y="1130"/>
                </a:cubicBezTo>
                <a:cubicBezTo>
                  <a:pt x="6505" y="1157"/>
                  <a:pt x="6505" y="1157"/>
                  <a:pt x="6505" y="1157"/>
                </a:cubicBezTo>
                <a:cubicBezTo>
                  <a:pt x="6481" y="1157"/>
                  <a:pt x="6477" y="1169"/>
                  <a:pt x="6477" y="1169"/>
                </a:cubicBezTo>
                <a:cubicBezTo>
                  <a:pt x="6450" y="1169"/>
                  <a:pt x="6450" y="1169"/>
                  <a:pt x="6450" y="1169"/>
                </a:cubicBezTo>
                <a:cubicBezTo>
                  <a:pt x="6450" y="1202"/>
                  <a:pt x="6450" y="1202"/>
                  <a:pt x="6450" y="1202"/>
                </a:cubicBezTo>
                <a:cubicBezTo>
                  <a:pt x="6438" y="1202"/>
                  <a:pt x="6438" y="1202"/>
                  <a:pt x="6438" y="1202"/>
                </a:cubicBezTo>
                <a:cubicBezTo>
                  <a:pt x="6438" y="1333"/>
                  <a:pt x="6438" y="1333"/>
                  <a:pt x="6438" y="1333"/>
                </a:cubicBezTo>
                <a:cubicBezTo>
                  <a:pt x="6414" y="1333"/>
                  <a:pt x="6414" y="1333"/>
                  <a:pt x="6414" y="1333"/>
                </a:cubicBezTo>
                <a:cubicBezTo>
                  <a:pt x="6414" y="1314"/>
                  <a:pt x="6414" y="1314"/>
                  <a:pt x="6414" y="1314"/>
                </a:cubicBezTo>
                <a:cubicBezTo>
                  <a:pt x="6401" y="1301"/>
                  <a:pt x="6401" y="1301"/>
                  <a:pt x="6401" y="1301"/>
                </a:cubicBezTo>
                <a:cubicBezTo>
                  <a:pt x="6394" y="1301"/>
                  <a:pt x="6394" y="1301"/>
                  <a:pt x="6394" y="1301"/>
                </a:cubicBezTo>
                <a:cubicBezTo>
                  <a:pt x="6381" y="1311"/>
                  <a:pt x="6381" y="1311"/>
                  <a:pt x="6381" y="1311"/>
                </a:cubicBezTo>
                <a:cubicBezTo>
                  <a:pt x="6381" y="1078"/>
                  <a:pt x="6381" y="1078"/>
                  <a:pt x="6381" y="1078"/>
                </a:cubicBezTo>
                <a:cubicBezTo>
                  <a:pt x="6322" y="1065"/>
                  <a:pt x="6322" y="1065"/>
                  <a:pt x="6322" y="1065"/>
                </a:cubicBezTo>
                <a:cubicBezTo>
                  <a:pt x="6297" y="1065"/>
                  <a:pt x="6297" y="1065"/>
                  <a:pt x="6297" y="1065"/>
                </a:cubicBezTo>
                <a:cubicBezTo>
                  <a:pt x="6297" y="1080"/>
                  <a:pt x="6297" y="1080"/>
                  <a:pt x="6297" y="1080"/>
                </a:cubicBezTo>
                <a:cubicBezTo>
                  <a:pt x="6280" y="1080"/>
                  <a:pt x="6280" y="1080"/>
                  <a:pt x="6280" y="1080"/>
                </a:cubicBezTo>
                <a:cubicBezTo>
                  <a:pt x="6280" y="1135"/>
                  <a:pt x="6280" y="1135"/>
                  <a:pt x="6280" y="1135"/>
                </a:cubicBezTo>
                <a:cubicBezTo>
                  <a:pt x="6264" y="1135"/>
                  <a:pt x="6264" y="1135"/>
                  <a:pt x="6264" y="1135"/>
                </a:cubicBezTo>
                <a:cubicBezTo>
                  <a:pt x="6264" y="1207"/>
                  <a:pt x="6264" y="1207"/>
                  <a:pt x="6264" y="1207"/>
                </a:cubicBezTo>
                <a:cubicBezTo>
                  <a:pt x="6242" y="1207"/>
                  <a:pt x="6242" y="1207"/>
                  <a:pt x="6242" y="1207"/>
                </a:cubicBezTo>
                <a:cubicBezTo>
                  <a:pt x="6242" y="1181"/>
                  <a:pt x="6242" y="1181"/>
                  <a:pt x="6242" y="1181"/>
                </a:cubicBezTo>
                <a:cubicBezTo>
                  <a:pt x="6214" y="1181"/>
                  <a:pt x="6214" y="1181"/>
                  <a:pt x="6214" y="1181"/>
                </a:cubicBezTo>
                <a:cubicBezTo>
                  <a:pt x="6214" y="1098"/>
                  <a:pt x="6214" y="1098"/>
                  <a:pt x="6214" y="1098"/>
                </a:cubicBezTo>
                <a:cubicBezTo>
                  <a:pt x="6196" y="1098"/>
                  <a:pt x="6196" y="1098"/>
                  <a:pt x="6196" y="1098"/>
                </a:cubicBezTo>
                <a:cubicBezTo>
                  <a:pt x="6196" y="1048"/>
                  <a:pt x="6196" y="1048"/>
                  <a:pt x="6196" y="1048"/>
                </a:cubicBezTo>
                <a:cubicBezTo>
                  <a:pt x="6114" y="1039"/>
                  <a:pt x="6114" y="1039"/>
                  <a:pt x="6114" y="1039"/>
                </a:cubicBezTo>
                <a:cubicBezTo>
                  <a:pt x="6114" y="1024"/>
                  <a:pt x="6114" y="1024"/>
                  <a:pt x="6114" y="1024"/>
                </a:cubicBezTo>
                <a:cubicBezTo>
                  <a:pt x="5961" y="1014"/>
                  <a:pt x="5961" y="1014"/>
                  <a:pt x="5961" y="1014"/>
                </a:cubicBezTo>
                <a:cubicBezTo>
                  <a:pt x="5961" y="823"/>
                  <a:pt x="5961" y="823"/>
                  <a:pt x="5961" y="823"/>
                </a:cubicBezTo>
                <a:cubicBezTo>
                  <a:pt x="5826" y="790"/>
                  <a:pt x="5826" y="790"/>
                  <a:pt x="5826" y="790"/>
                </a:cubicBezTo>
                <a:cubicBezTo>
                  <a:pt x="5688" y="818"/>
                  <a:pt x="5688" y="818"/>
                  <a:pt x="5688" y="818"/>
                </a:cubicBezTo>
                <a:cubicBezTo>
                  <a:pt x="5688" y="1359"/>
                  <a:pt x="5688" y="1359"/>
                  <a:pt x="5688" y="1359"/>
                </a:cubicBezTo>
                <a:cubicBezTo>
                  <a:pt x="5605" y="1359"/>
                  <a:pt x="5605" y="1359"/>
                  <a:pt x="5605" y="1359"/>
                </a:cubicBezTo>
                <a:cubicBezTo>
                  <a:pt x="5605" y="451"/>
                  <a:pt x="5605" y="451"/>
                  <a:pt x="5605" y="451"/>
                </a:cubicBezTo>
                <a:cubicBezTo>
                  <a:pt x="5468" y="487"/>
                  <a:pt x="5468" y="487"/>
                  <a:pt x="5468" y="487"/>
                </a:cubicBezTo>
                <a:cubicBezTo>
                  <a:pt x="5468" y="1274"/>
                  <a:pt x="5468" y="1274"/>
                  <a:pt x="5468" y="1274"/>
                </a:cubicBezTo>
                <a:cubicBezTo>
                  <a:pt x="5414" y="1274"/>
                  <a:pt x="5414" y="1274"/>
                  <a:pt x="5414" y="1274"/>
                </a:cubicBezTo>
                <a:cubicBezTo>
                  <a:pt x="5414" y="683"/>
                  <a:pt x="5414" y="683"/>
                  <a:pt x="5414" y="683"/>
                </a:cubicBezTo>
                <a:cubicBezTo>
                  <a:pt x="5404" y="683"/>
                  <a:pt x="5404" y="683"/>
                  <a:pt x="5404" y="683"/>
                </a:cubicBezTo>
                <a:cubicBezTo>
                  <a:pt x="5404" y="674"/>
                  <a:pt x="5404" y="674"/>
                  <a:pt x="5404" y="674"/>
                </a:cubicBezTo>
                <a:cubicBezTo>
                  <a:pt x="5396" y="674"/>
                  <a:pt x="5396" y="674"/>
                  <a:pt x="5396" y="674"/>
                </a:cubicBezTo>
                <a:cubicBezTo>
                  <a:pt x="5396" y="655"/>
                  <a:pt x="5396" y="655"/>
                  <a:pt x="5396" y="655"/>
                </a:cubicBezTo>
                <a:cubicBezTo>
                  <a:pt x="5384" y="655"/>
                  <a:pt x="5384" y="655"/>
                  <a:pt x="5384" y="655"/>
                </a:cubicBezTo>
                <a:cubicBezTo>
                  <a:pt x="5384" y="634"/>
                  <a:pt x="5384" y="634"/>
                  <a:pt x="5384" y="634"/>
                </a:cubicBezTo>
                <a:cubicBezTo>
                  <a:pt x="5367" y="634"/>
                  <a:pt x="5367" y="634"/>
                  <a:pt x="5367" y="634"/>
                </a:cubicBezTo>
                <a:cubicBezTo>
                  <a:pt x="5367" y="615"/>
                  <a:pt x="5367" y="615"/>
                  <a:pt x="5367" y="615"/>
                </a:cubicBezTo>
                <a:cubicBezTo>
                  <a:pt x="5360" y="615"/>
                  <a:pt x="5360" y="615"/>
                  <a:pt x="5360" y="615"/>
                </a:cubicBezTo>
                <a:cubicBezTo>
                  <a:pt x="5360" y="593"/>
                  <a:pt x="5360" y="593"/>
                  <a:pt x="5360" y="593"/>
                </a:cubicBezTo>
                <a:cubicBezTo>
                  <a:pt x="5353" y="532"/>
                  <a:pt x="5353" y="532"/>
                  <a:pt x="5353" y="532"/>
                </a:cubicBezTo>
                <a:cubicBezTo>
                  <a:pt x="5346" y="593"/>
                  <a:pt x="5346" y="593"/>
                  <a:pt x="5346" y="593"/>
                </a:cubicBezTo>
                <a:cubicBezTo>
                  <a:pt x="5346" y="615"/>
                  <a:pt x="5346" y="615"/>
                  <a:pt x="5346" y="615"/>
                </a:cubicBezTo>
                <a:cubicBezTo>
                  <a:pt x="5339" y="615"/>
                  <a:pt x="5339" y="615"/>
                  <a:pt x="5339" y="615"/>
                </a:cubicBezTo>
                <a:cubicBezTo>
                  <a:pt x="5339" y="634"/>
                  <a:pt x="5339" y="634"/>
                  <a:pt x="5339" y="634"/>
                </a:cubicBezTo>
                <a:cubicBezTo>
                  <a:pt x="5322" y="634"/>
                  <a:pt x="5322" y="634"/>
                  <a:pt x="5322" y="634"/>
                </a:cubicBezTo>
                <a:cubicBezTo>
                  <a:pt x="5322" y="655"/>
                  <a:pt x="5322" y="655"/>
                  <a:pt x="5322" y="655"/>
                </a:cubicBezTo>
                <a:cubicBezTo>
                  <a:pt x="5310" y="655"/>
                  <a:pt x="5310" y="655"/>
                  <a:pt x="5310" y="655"/>
                </a:cubicBezTo>
                <a:cubicBezTo>
                  <a:pt x="5310" y="674"/>
                  <a:pt x="5310" y="674"/>
                  <a:pt x="5310" y="674"/>
                </a:cubicBezTo>
                <a:cubicBezTo>
                  <a:pt x="5302" y="674"/>
                  <a:pt x="5302" y="674"/>
                  <a:pt x="5302" y="674"/>
                </a:cubicBezTo>
                <a:cubicBezTo>
                  <a:pt x="5302" y="683"/>
                  <a:pt x="5302" y="683"/>
                  <a:pt x="5302" y="683"/>
                </a:cubicBezTo>
                <a:cubicBezTo>
                  <a:pt x="5292" y="683"/>
                  <a:pt x="5292" y="683"/>
                  <a:pt x="5292" y="683"/>
                </a:cubicBezTo>
                <a:cubicBezTo>
                  <a:pt x="5292" y="1274"/>
                  <a:pt x="5292" y="1274"/>
                  <a:pt x="5292" y="1274"/>
                </a:cubicBezTo>
                <a:cubicBezTo>
                  <a:pt x="5260" y="1274"/>
                  <a:pt x="5260" y="1274"/>
                  <a:pt x="5260" y="1274"/>
                </a:cubicBezTo>
                <a:cubicBezTo>
                  <a:pt x="5260" y="792"/>
                  <a:pt x="5260" y="792"/>
                  <a:pt x="5260" y="792"/>
                </a:cubicBezTo>
                <a:cubicBezTo>
                  <a:pt x="5098" y="792"/>
                  <a:pt x="5098" y="792"/>
                  <a:pt x="5098" y="792"/>
                </a:cubicBezTo>
                <a:cubicBezTo>
                  <a:pt x="5073" y="817"/>
                  <a:pt x="5073" y="817"/>
                  <a:pt x="5073" y="817"/>
                </a:cubicBezTo>
                <a:cubicBezTo>
                  <a:pt x="5073" y="1219"/>
                  <a:pt x="5073" y="1219"/>
                  <a:pt x="5073" y="1219"/>
                </a:cubicBezTo>
                <a:cubicBezTo>
                  <a:pt x="5044" y="1219"/>
                  <a:pt x="5044" y="1219"/>
                  <a:pt x="5044" y="1219"/>
                </a:cubicBezTo>
                <a:cubicBezTo>
                  <a:pt x="5031" y="1237"/>
                  <a:pt x="5031" y="1237"/>
                  <a:pt x="5031" y="1237"/>
                </a:cubicBezTo>
                <a:cubicBezTo>
                  <a:pt x="5031" y="1419"/>
                  <a:pt x="5031" y="1419"/>
                  <a:pt x="5031" y="1419"/>
                </a:cubicBezTo>
                <a:cubicBezTo>
                  <a:pt x="5007" y="1419"/>
                  <a:pt x="5007" y="1419"/>
                  <a:pt x="5007" y="1419"/>
                </a:cubicBezTo>
                <a:cubicBezTo>
                  <a:pt x="5007" y="1089"/>
                  <a:pt x="5007" y="1089"/>
                  <a:pt x="5007" y="1089"/>
                </a:cubicBezTo>
                <a:cubicBezTo>
                  <a:pt x="4993" y="1089"/>
                  <a:pt x="4993" y="1089"/>
                  <a:pt x="4993" y="1089"/>
                </a:cubicBezTo>
                <a:cubicBezTo>
                  <a:pt x="4993" y="1050"/>
                  <a:pt x="4993" y="1050"/>
                  <a:pt x="4993" y="1050"/>
                </a:cubicBezTo>
                <a:cubicBezTo>
                  <a:pt x="4981" y="1050"/>
                  <a:pt x="4981" y="1050"/>
                  <a:pt x="4981" y="1050"/>
                </a:cubicBezTo>
                <a:cubicBezTo>
                  <a:pt x="4981" y="1026"/>
                  <a:pt x="4981" y="1026"/>
                  <a:pt x="4981" y="1026"/>
                </a:cubicBezTo>
                <a:cubicBezTo>
                  <a:pt x="4959" y="1026"/>
                  <a:pt x="4959" y="1026"/>
                  <a:pt x="4959" y="1026"/>
                </a:cubicBezTo>
                <a:cubicBezTo>
                  <a:pt x="4945" y="1016"/>
                  <a:pt x="4945" y="1016"/>
                  <a:pt x="4945" y="1016"/>
                </a:cubicBezTo>
                <a:cubicBezTo>
                  <a:pt x="4945" y="887"/>
                  <a:pt x="4945" y="887"/>
                  <a:pt x="4945" y="887"/>
                </a:cubicBezTo>
                <a:cubicBezTo>
                  <a:pt x="4841" y="919"/>
                  <a:pt x="4841" y="919"/>
                  <a:pt x="4841" y="919"/>
                </a:cubicBezTo>
                <a:cubicBezTo>
                  <a:pt x="4819" y="902"/>
                  <a:pt x="4819" y="902"/>
                  <a:pt x="4819" y="902"/>
                </a:cubicBezTo>
                <a:cubicBezTo>
                  <a:pt x="4819" y="685"/>
                  <a:pt x="4819" y="685"/>
                  <a:pt x="4819" y="685"/>
                </a:cubicBezTo>
                <a:cubicBezTo>
                  <a:pt x="4750" y="668"/>
                  <a:pt x="4750" y="668"/>
                  <a:pt x="4750" y="668"/>
                </a:cubicBezTo>
                <a:cubicBezTo>
                  <a:pt x="4616" y="723"/>
                  <a:pt x="4616" y="723"/>
                  <a:pt x="4616" y="723"/>
                </a:cubicBezTo>
                <a:cubicBezTo>
                  <a:pt x="4616" y="734"/>
                  <a:pt x="4616" y="734"/>
                  <a:pt x="4616" y="734"/>
                </a:cubicBezTo>
                <a:cubicBezTo>
                  <a:pt x="4593" y="720"/>
                  <a:pt x="4593" y="720"/>
                  <a:pt x="4593" y="720"/>
                </a:cubicBezTo>
                <a:cubicBezTo>
                  <a:pt x="4574" y="720"/>
                  <a:pt x="4574" y="720"/>
                  <a:pt x="4574" y="720"/>
                </a:cubicBezTo>
                <a:cubicBezTo>
                  <a:pt x="4574" y="739"/>
                  <a:pt x="4574" y="739"/>
                  <a:pt x="4574" y="739"/>
                </a:cubicBezTo>
                <a:cubicBezTo>
                  <a:pt x="4551" y="739"/>
                  <a:pt x="4551" y="739"/>
                  <a:pt x="4551" y="739"/>
                </a:cubicBezTo>
                <a:cubicBezTo>
                  <a:pt x="4551" y="807"/>
                  <a:pt x="4551" y="807"/>
                  <a:pt x="4551" y="807"/>
                </a:cubicBezTo>
                <a:cubicBezTo>
                  <a:pt x="4540" y="807"/>
                  <a:pt x="4540" y="807"/>
                  <a:pt x="4540" y="807"/>
                </a:cubicBezTo>
                <a:cubicBezTo>
                  <a:pt x="4540" y="1250"/>
                  <a:pt x="4540" y="1250"/>
                  <a:pt x="4540" y="1250"/>
                </a:cubicBezTo>
                <a:cubicBezTo>
                  <a:pt x="4523" y="1250"/>
                  <a:pt x="4523" y="1250"/>
                  <a:pt x="4523" y="1250"/>
                </a:cubicBezTo>
                <a:cubicBezTo>
                  <a:pt x="4516" y="1237"/>
                  <a:pt x="4516" y="1237"/>
                  <a:pt x="4516" y="1237"/>
                </a:cubicBezTo>
                <a:cubicBezTo>
                  <a:pt x="4516" y="1205"/>
                  <a:pt x="4516" y="1205"/>
                  <a:pt x="4516" y="1205"/>
                </a:cubicBezTo>
                <a:cubicBezTo>
                  <a:pt x="4499" y="1205"/>
                  <a:pt x="4499" y="1205"/>
                  <a:pt x="4499" y="1205"/>
                </a:cubicBezTo>
                <a:cubicBezTo>
                  <a:pt x="4499" y="1238"/>
                  <a:pt x="4499" y="1238"/>
                  <a:pt x="4499" y="1238"/>
                </a:cubicBezTo>
                <a:cubicBezTo>
                  <a:pt x="4495" y="1234"/>
                  <a:pt x="4495" y="1234"/>
                  <a:pt x="4495" y="1234"/>
                </a:cubicBezTo>
                <a:cubicBezTo>
                  <a:pt x="4495" y="1245"/>
                  <a:pt x="4495" y="1245"/>
                  <a:pt x="4495" y="1245"/>
                </a:cubicBezTo>
                <a:cubicBezTo>
                  <a:pt x="4482" y="1245"/>
                  <a:pt x="4482" y="1245"/>
                  <a:pt x="4482" y="1245"/>
                </a:cubicBezTo>
                <a:cubicBezTo>
                  <a:pt x="4482" y="1255"/>
                  <a:pt x="4482" y="1255"/>
                  <a:pt x="4482" y="1255"/>
                </a:cubicBezTo>
                <a:cubicBezTo>
                  <a:pt x="4474" y="1255"/>
                  <a:pt x="4474" y="1255"/>
                  <a:pt x="4474" y="1255"/>
                </a:cubicBezTo>
                <a:cubicBezTo>
                  <a:pt x="4474" y="1263"/>
                  <a:pt x="4474" y="1263"/>
                  <a:pt x="4474" y="1263"/>
                </a:cubicBezTo>
                <a:cubicBezTo>
                  <a:pt x="4452" y="1263"/>
                  <a:pt x="4452" y="1263"/>
                  <a:pt x="4452" y="1263"/>
                </a:cubicBezTo>
                <a:cubicBezTo>
                  <a:pt x="4452" y="1251"/>
                  <a:pt x="4452" y="1251"/>
                  <a:pt x="4452" y="1251"/>
                </a:cubicBezTo>
                <a:cubicBezTo>
                  <a:pt x="4468" y="1248"/>
                  <a:pt x="4468" y="1248"/>
                  <a:pt x="4468" y="1248"/>
                </a:cubicBezTo>
                <a:cubicBezTo>
                  <a:pt x="4468" y="1242"/>
                  <a:pt x="4468" y="1242"/>
                  <a:pt x="4468" y="1242"/>
                </a:cubicBezTo>
                <a:cubicBezTo>
                  <a:pt x="4407" y="1242"/>
                  <a:pt x="4407" y="1242"/>
                  <a:pt x="4407" y="1242"/>
                </a:cubicBezTo>
                <a:cubicBezTo>
                  <a:pt x="4409" y="1247"/>
                  <a:pt x="4409" y="1247"/>
                  <a:pt x="4409" y="1247"/>
                </a:cubicBezTo>
                <a:cubicBezTo>
                  <a:pt x="4421" y="1249"/>
                  <a:pt x="4421" y="1249"/>
                  <a:pt x="4421" y="1249"/>
                </a:cubicBezTo>
                <a:cubicBezTo>
                  <a:pt x="4421" y="1260"/>
                  <a:pt x="4421" y="1260"/>
                  <a:pt x="4421" y="1260"/>
                </a:cubicBezTo>
                <a:cubicBezTo>
                  <a:pt x="4398" y="1265"/>
                  <a:pt x="4398" y="1265"/>
                  <a:pt x="4398" y="1265"/>
                </a:cubicBezTo>
                <a:cubicBezTo>
                  <a:pt x="4369" y="1201"/>
                  <a:pt x="4369" y="1201"/>
                  <a:pt x="4369" y="1201"/>
                </a:cubicBezTo>
                <a:cubicBezTo>
                  <a:pt x="4369" y="1161"/>
                  <a:pt x="4369" y="1161"/>
                  <a:pt x="4369" y="1161"/>
                </a:cubicBezTo>
                <a:cubicBezTo>
                  <a:pt x="4369" y="948"/>
                  <a:pt x="4369" y="948"/>
                  <a:pt x="4369" y="948"/>
                </a:cubicBezTo>
                <a:cubicBezTo>
                  <a:pt x="4369" y="948"/>
                  <a:pt x="4379" y="944"/>
                  <a:pt x="4379" y="932"/>
                </a:cubicBezTo>
                <a:cubicBezTo>
                  <a:pt x="4379" y="920"/>
                  <a:pt x="4346" y="917"/>
                  <a:pt x="4333" y="917"/>
                </a:cubicBezTo>
                <a:cubicBezTo>
                  <a:pt x="4320" y="917"/>
                  <a:pt x="4287" y="920"/>
                  <a:pt x="4287" y="932"/>
                </a:cubicBezTo>
                <a:cubicBezTo>
                  <a:pt x="4287" y="944"/>
                  <a:pt x="4297" y="948"/>
                  <a:pt x="4297" y="948"/>
                </a:cubicBezTo>
                <a:cubicBezTo>
                  <a:pt x="4297" y="1161"/>
                  <a:pt x="4297" y="1161"/>
                  <a:pt x="4297" y="1161"/>
                </a:cubicBezTo>
                <a:cubicBezTo>
                  <a:pt x="4286" y="1161"/>
                  <a:pt x="4286" y="1161"/>
                  <a:pt x="4286" y="1161"/>
                </a:cubicBezTo>
                <a:cubicBezTo>
                  <a:pt x="4286" y="1131"/>
                  <a:pt x="4286" y="1131"/>
                  <a:pt x="4286" y="1131"/>
                </a:cubicBezTo>
                <a:cubicBezTo>
                  <a:pt x="4238" y="1091"/>
                  <a:pt x="4238" y="1091"/>
                  <a:pt x="4238" y="1091"/>
                </a:cubicBezTo>
                <a:cubicBezTo>
                  <a:pt x="4238" y="974"/>
                  <a:pt x="4238" y="974"/>
                  <a:pt x="4238" y="974"/>
                </a:cubicBezTo>
                <a:cubicBezTo>
                  <a:pt x="4223" y="974"/>
                  <a:pt x="4223" y="974"/>
                  <a:pt x="4223" y="974"/>
                </a:cubicBezTo>
                <a:cubicBezTo>
                  <a:pt x="4166" y="1010"/>
                  <a:pt x="4166" y="1010"/>
                  <a:pt x="4166" y="1010"/>
                </a:cubicBezTo>
                <a:cubicBezTo>
                  <a:pt x="4166" y="995"/>
                  <a:pt x="4166" y="995"/>
                  <a:pt x="4166" y="995"/>
                </a:cubicBezTo>
                <a:cubicBezTo>
                  <a:pt x="4087" y="995"/>
                  <a:pt x="4087" y="995"/>
                  <a:pt x="4087" y="995"/>
                </a:cubicBezTo>
                <a:cubicBezTo>
                  <a:pt x="4087" y="1012"/>
                  <a:pt x="4087" y="1012"/>
                  <a:pt x="4087" y="1012"/>
                </a:cubicBezTo>
                <a:cubicBezTo>
                  <a:pt x="4069" y="1012"/>
                  <a:pt x="4069" y="1012"/>
                  <a:pt x="4069" y="1012"/>
                </a:cubicBezTo>
                <a:cubicBezTo>
                  <a:pt x="4069" y="1130"/>
                  <a:pt x="4069" y="1130"/>
                  <a:pt x="4069" y="1130"/>
                </a:cubicBezTo>
                <a:cubicBezTo>
                  <a:pt x="4046" y="1117"/>
                  <a:pt x="4046" y="1117"/>
                  <a:pt x="4046" y="1117"/>
                </a:cubicBezTo>
                <a:cubicBezTo>
                  <a:pt x="4046" y="1088"/>
                  <a:pt x="4046" y="1088"/>
                  <a:pt x="4046" y="1088"/>
                </a:cubicBezTo>
                <a:cubicBezTo>
                  <a:pt x="4039" y="1088"/>
                  <a:pt x="4039" y="1088"/>
                  <a:pt x="4039" y="1088"/>
                </a:cubicBezTo>
                <a:cubicBezTo>
                  <a:pt x="4039" y="1118"/>
                  <a:pt x="4039" y="1118"/>
                  <a:pt x="4039" y="1118"/>
                </a:cubicBezTo>
                <a:cubicBezTo>
                  <a:pt x="4032" y="1118"/>
                  <a:pt x="4032" y="1118"/>
                  <a:pt x="4032" y="1118"/>
                </a:cubicBezTo>
                <a:cubicBezTo>
                  <a:pt x="4032" y="1061"/>
                  <a:pt x="4032" y="1061"/>
                  <a:pt x="4032" y="1061"/>
                </a:cubicBezTo>
                <a:cubicBezTo>
                  <a:pt x="3989" y="1061"/>
                  <a:pt x="3989" y="1061"/>
                  <a:pt x="3989" y="1061"/>
                </a:cubicBezTo>
                <a:cubicBezTo>
                  <a:pt x="3989" y="1052"/>
                  <a:pt x="3984" y="1018"/>
                  <a:pt x="3943" y="995"/>
                </a:cubicBezTo>
                <a:cubicBezTo>
                  <a:pt x="3943" y="975"/>
                  <a:pt x="3943" y="975"/>
                  <a:pt x="3943" y="975"/>
                </a:cubicBezTo>
                <a:cubicBezTo>
                  <a:pt x="3933" y="975"/>
                  <a:pt x="3933" y="975"/>
                  <a:pt x="3933" y="975"/>
                </a:cubicBezTo>
                <a:cubicBezTo>
                  <a:pt x="3923" y="975"/>
                  <a:pt x="3923" y="975"/>
                  <a:pt x="3923" y="975"/>
                </a:cubicBezTo>
                <a:cubicBezTo>
                  <a:pt x="3923" y="995"/>
                  <a:pt x="3923" y="995"/>
                  <a:pt x="3923" y="995"/>
                </a:cubicBezTo>
                <a:cubicBezTo>
                  <a:pt x="3882" y="1018"/>
                  <a:pt x="3877" y="1052"/>
                  <a:pt x="3877" y="1061"/>
                </a:cubicBezTo>
                <a:cubicBezTo>
                  <a:pt x="3877" y="1070"/>
                  <a:pt x="3885" y="1078"/>
                  <a:pt x="3885" y="1078"/>
                </a:cubicBezTo>
                <a:cubicBezTo>
                  <a:pt x="3859" y="1078"/>
                  <a:pt x="3859" y="1078"/>
                  <a:pt x="3859" y="1078"/>
                </a:cubicBezTo>
                <a:cubicBezTo>
                  <a:pt x="3846" y="1078"/>
                  <a:pt x="3846" y="1078"/>
                  <a:pt x="3846" y="1078"/>
                </a:cubicBezTo>
                <a:cubicBezTo>
                  <a:pt x="3809" y="1051"/>
                  <a:pt x="3809" y="1051"/>
                  <a:pt x="3809" y="1051"/>
                </a:cubicBezTo>
                <a:cubicBezTo>
                  <a:pt x="3781" y="1070"/>
                  <a:pt x="3781" y="1070"/>
                  <a:pt x="3781" y="1070"/>
                </a:cubicBezTo>
                <a:cubicBezTo>
                  <a:pt x="3770" y="1080"/>
                  <a:pt x="3770" y="1080"/>
                  <a:pt x="3770" y="1080"/>
                </a:cubicBezTo>
                <a:cubicBezTo>
                  <a:pt x="3742" y="1080"/>
                  <a:pt x="3742" y="1080"/>
                  <a:pt x="3742" y="1080"/>
                </a:cubicBezTo>
                <a:cubicBezTo>
                  <a:pt x="3742" y="1095"/>
                  <a:pt x="3742" y="1095"/>
                  <a:pt x="3742" y="1095"/>
                </a:cubicBezTo>
                <a:cubicBezTo>
                  <a:pt x="3759" y="1095"/>
                  <a:pt x="3763" y="1109"/>
                  <a:pt x="3763" y="1109"/>
                </a:cubicBezTo>
                <a:cubicBezTo>
                  <a:pt x="3763" y="1133"/>
                  <a:pt x="3763" y="1133"/>
                  <a:pt x="3763" y="1133"/>
                </a:cubicBezTo>
                <a:cubicBezTo>
                  <a:pt x="3734" y="1133"/>
                  <a:pt x="3734" y="1133"/>
                  <a:pt x="3734" y="1133"/>
                </a:cubicBezTo>
                <a:cubicBezTo>
                  <a:pt x="3734" y="1123"/>
                  <a:pt x="3734" y="1123"/>
                  <a:pt x="3734" y="1123"/>
                </a:cubicBezTo>
                <a:cubicBezTo>
                  <a:pt x="3673" y="1123"/>
                  <a:pt x="3673" y="1123"/>
                  <a:pt x="3673" y="1123"/>
                </a:cubicBezTo>
                <a:cubicBezTo>
                  <a:pt x="3673" y="1147"/>
                  <a:pt x="3673" y="1147"/>
                  <a:pt x="3673" y="1147"/>
                </a:cubicBezTo>
                <a:cubicBezTo>
                  <a:pt x="3635" y="1147"/>
                  <a:pt x="3635" y="1147"/>
                  <a:pt x="3635" y="1147"/>
                </a:cubicBezTo>
                <a:cubicBezTo>
                  <a:pt x="3635" y="1405"/>
                  <a:pt x="3635" y="1405"/>
                  <a:pt x="3635" y="1405"/>
                </a:cubicBezTo>
                <a:cubicBezTo>
                  <a:pt x="3585" y="1405"/>
                  <a:pt x="3585" y="1405"/>
                  <a:pt x="3585" y="1405"/>
                </a:cubicBezTo>
                <a:cubicBezTo>
                  <a:pt x="3585" y="1415"/>
                  <a:pt x="3585" y="1415"/>
                  <a:pt x="3585" y="1415"/>
                </a:cubicBezTo>
                <a:cubicBezTo>
                  <a:pt x="3576" y="1415"/>
                  <a:pt x="3576" y="1415"/>
                  <a:pt x="3576" y="1415"/>
                </a:cubicBezTo>
                <a:cubicBezTo>
                  <a:pt x="3576" y="1437"/>
                  <a:pt x="3576" y="1437"/>
                  <a:pt x="3576" y="1437"/>
                </a:cubicBezTo>
                <a:cubicBezTo>
                  <a:pt x="3565" y="1437"/>
                  <a:pt x="3565" y="1437"/>
                  <a:pt x="3565" y="1437"/>
                </a:cubicBezTo>
                <a:cubicBezTo>
                  <a:pt x="3565" y="1403"/>
                  <a:pt x="3565" y="1403"/>
                  <a:pt x="3565" y="1403"/>
                </a:cubicBezTo>
                <a:cubicBezTo>
                  <a:pt x="3528" y="1403"/>
                  <a:pt x="3528" y="1403"/>
                  <a:pt x="3528" y="1403"/>
                </a:cubicBezTo>
                <a:cubicBezTo>
                  <a:pt x="3528" y="1259"/>
                  <a:pt x="3528" y="1259"/>
                  <a:pt x="3528" y="1259"/>
                </a:cubicBezTo>
                <a:cubicBezTo>
                  <a:pt x="3478" y="1259"/>
                  <a:pt x="3478" y="1259"/>
                  <a:pt x="3478" y="1259"/>
                </a:cubicBezTo>
                <a:cubicBezTo>
                  <a:pt x="3478" y="1245"/>
                  <a:pt x="3478" y="1245"/>
                  <a:pt x="3478" y="1245"/>
                </a:cubicBezTo>
                <a:cubicBezTo>
                  <a:pt x="3463" y="1245"/>
                  <a:pt x="3463" y="1245"/>
                  <a:pt x="3463" y="1245"/>
                </a:cubicBezTo>
                <a:cubicBezTo>
                  <a:pt x="3463" y="1255"/>
                  <a:pt x="3463" y="1255"/>
                  <a:pt x="3463" y="1255"/>
                </a:cubicBezTo>
                <a:cubicBezTo>
                  <a:pt x="3455" y="1255"/>
                  <a:pt x="3455" y="1255"/>
                  <a:pt x="3455" y="1255"/>
                </a:cubicBezTo>
                <a:cubicBezTo>
                  <a:pt x="3456" y="1251"/>
                  <a:pt x="3456" y="1248"/>
                  <a:pt x="3456" y="1245"/>
                </a:cubicBezTo>
                <a:cubicBezTo>
                  <a:pt x="3456" y="1211"/>
                  <a:pt x="3436" y="1182"/>
                  <a:pt x="3407" y="1168"/>
                </a:cubicBezTo>
                <a:cubicBezTo>
                  <a:pt x="3407" y="700"/>
                  <a:pt x="3407" y="700"/>
                  <a:pt x="3407" y="700"/>
                </a:cubicBezTo>
                <a:cubicBezTo>
                  <a:pt x="3431" y="687"/>
                  <a:pt x="3447" y="662"/>
                  <a:pt x="3447" y="634"/>
                </a:cubicBezTo>
                <a:cubicBezTo>
                  <a:pt x="3447" y="597"/>
                  <a:pt x="3421" y="567"/>
                  <a:pt x="3387" y="560"/>
                </a:cubicBezTo>
                <a:cubicBezTo>
                  <a:pt x="3383" y="429"/>
                  <a:pt x="3383" y="429"/>
                  <a:pt x="3383" y="429"/>
                </a:cubicBezTo>
                <a:cubicBezTo>
                  <a:pt x="3391" y="425"/>
                  <a:pt x="3397" y="417"/>
                  <a:pt x="3397" y="407"/>
                </a:cubicBezTo>
                <a:cubicBezTo>
                  <a:pt x="3397" y="400"/>
                  <a:pt x="3394" y="393"/>
                  <a:pt x="3390" y="389"/>
                </a:cubicBezTo>
                <a:cubicBezTo>
                  <a:pt x="3390" y="372"/>
                  <a:pt x="3390" y="372"/>
                  <a:pt x="3390" y="372"/>
                </a:cubicBezTo>
                <a:cubicBezTo>
                  <a:pt x="3382" y="372"/>
                  <a:pt x="3382" y="372"/>
                  <a:pt x="3382" y="372"/>
                </a:cubicBezTo>
                <a:cubicBezTo>
                  <a:pt x="3382" y="269"/>
                  <a:pt x="3382" y="269"/>
                  <a:pt x="3382" y="269"/>
                </a:cubicBezTo>
                <a:cubicBezTo>
                  <a:pt x="3377" y="269"/>
                  <a:pt x="3377" y="269"/>
                  <a:pt x="3377" y="269"/>
                </a:cubicBezTo>
                <a:cubicBezTo>
                  <a:pt x="3377" y="187"/>
                  <a:pt x="3377" y="187"/>
                  <a:pt x="3377" y="187"/>
                </a:cubicBezTo>
                <a:cubicBezTo>
                  <a:pt x="3377" y="187"/>
                  <a:pt x="3385" y="187"/>
                  <a:pt x="3385" y="177"/>
                </a:cubicBezTo>
                <a:cubicBezTo>
                  <a:pt x="3385" y="167"/>
                  <a:pt x="3377" y="170"/>
                  <a:pt x="3377" y="170"/>
                </a:cubicBezTo>
                <a:cubicBezTo>
                  <a:pt x="3372" y="0"/>
                  <a:pt x="3372" y="0"/>
                  <a:pt x="3372" y="0"/>
                </a:cubicBezTo>
                <a:cubicBezTo>
                  <a:pt x="3367" y="170"/>
                  <a:pt x="3367" y="170"/>
                  <a:pt x="3367" y="170"/>
                </a:cubicBezTo>
                <a:cubicBezTo>
                  <a:pt x="3367" y="170"/>
                  <a:pt x="3359" y="167"/>
                  <a:pt x="3359" y="177"/>
                </a:cubicBezTo>
                <a:cubicBezTo>
                  <a:pt x="3359" y="187"/>
                  <a:pt x="3367" y="187"/>
                  <a:pt x="3367" y="187"/>
                </a:cubicBezTo>
                <a:cubicBezTo>
                  <a:pt x="3367" y="269"/>
                  <a:pt x="3367" y="269"/>
                  <a:pt x="3367" y="269"/>
                </a:cubicBezTo>
                <a:cubicBezTo>
                  <a:pt x="3362" y="269"/>
                  <a:pt x="3362" y="269"/>
                  <a:pt x="3362" y="269"/>
                </a:cubicBezTo>
                <a:cubicBezTo>
                  <a:pt x="3362" y="372"/>
                  <a:pt x="3362" y="372"/>
                  <a:pt x="3362" y="372"/>
                </a:cubicBezTo>
                <a:cubicBezTo>
                  <a:pt x="3354" y="372"/>
                  <a:pt x="3354" y="372"/>
                  <a:pt x="3354" y="372"/>
                </a:cubicBezTo>
                <a:cubicBezTo>
                  <a:pt x="3354" y="389"/>
                  <a:pt x="3354" y="389"/>
                  <a:pt x="3354" y="389"/>
                </a:cubicBezTo>
                <a:cubicBezTo>
                  <a:pt x="3350" y="393"/>
                  <a:pt x="3347" y="400"/>
                  <a:pt x="3347" y="407"/>
                </a:cubicBezTo>
                <a:cubicBezTo>
                  <a:pt x="3347" y="417"/>
                  <a:pt x="3353" y="425"/>
                  <a:pt x="3361" y="429"/>
                </a:cubicBezTo>
                <a:cubicBezTo>
                  <a:pt x="3357" y="560"/>
                  <a:pt x="3357" y="560"/>
                  <a:pt x="3357" y="560"/>
                </a:cubicBezTo>
                <a:cubicBezTo>
                  <a:pt x="3323" y="567"/>
                  <a:pt x="3297" y="597"/>
                  <a:pt x="3297" y="634"/>
                </a:cubicBezTo>
                <a:cubicBezTo>
                  <a:pt x="3297" y="659"/>
                  <a:pt x="3310" y="681"/>
                  <a:pt x="3329" y="695"/>
                </a:cubicBezTo>
                <a:cubicBezTo>
                  <a:pt x="3329" y="1173"/>
                  <a:pt x="3329" y="1173"/>
                  <a:pt x="3329" y="1173"/>
                </a:cubicBezTo>
                <a:cubicBezTo>
                  <a:pt x="3304" y="1187"/>
                  <a:pt x="3288" y="1214"/>
                  <a:pt x="3288" y="1245"/>
                </a:cubicBezTo>
                <a:cubicBezTo>
                  <a:pt x="3288" y="1275"/>
                  <a:pt x="3304" y="1302"/>
                  <a:pt x="3329" y="1317"/>
                </a:cubicBezTo>
                <a:cubicBezTo>
                  <a:pt x="3329" y="1343"/>
                  <a:pt x="3329" y="1343"/>
                  <a:pt x="3329" y="1343"/>
                </a:cubicBezTo>
                <a:cubicBezTo>
                  <a:pt x="3287" y="1479"/>
                  <a:pt x="3287" y="1479"/>
                  <a:pt x="3287" y="1479"/>
                </a:cubicBezTo>
                <a:cubicBezTo>
                  <a:pt x="3180" y="1479"/>
                  <a:pt x="3180" y="1479"/>
                  <a:pt x="3180" y="1479"/>
                </a:cubicBezTo>
                <a:cubicBezTo>
                  <a:pt x="3180" y="1420"/>
                  <a:pt x="3180" y="1420"/>
                  <a:pt x="3180" y="1420"/>
                </a:cubicBezTo>
                <a:cubicBezTo>
                  <a:pt x="3132" y="1420"/>
                  <a:pt x="3132" y="1420"/>
                  <a:pt x="3132" y="1420"/>
                </a:cubicBezTo>
                <a:cubicBezTo>
                  <a:pt x="3132" y="1479"/>
                  <a:pt x="3132" y="1479"/>
                  <a:pt x="3132" y="1479"/>
                </a:cubicBezTo>
                <a:cubicBezTo>
                  <a:pt x="2997" y="1479"/>
                  <a:pt x="2997" y="1479"/>
                  <a:pt x="2997" y="1479"/>
                </a:cubicBezTo>
                <a:cubicBezTo>
                  <a:pt x="2997" y="1395"/>
                  <a:pt x="2997" y="1395"/>
                  <a:pt x="2997" y="1395"/>
                </a:cubicBezTo>
                <a:cubicBezTo>
                  <a:pt x="2850" y="1372"/>
                  <a:pt x="2850" y="1372"/>
                  <a:pt x="2850" y="1372"/>
                </a:cubicBezTo>
                <a:cubicBezTo>
                  <a:pt x="2850" y="1279"/>
                  <a:pt x="2850" y="1279"/>
                  <a:pt x="2850" y="1279"/>
                </a:cubicBezTo>
                <a:cubicBezTo>
                  <a:pt x="2844" y="1271"/>
                  <a:pt x="2844" y="1271"/>
                  <a:pt x="2844" y="1271"/>
                </a:cubicBezTo>
                <a:cubicBezTo>
                  <a:pt x="2844" y="1227"/>
                  <a:pt x="2844" y="1227"/>
                  <a:pt x="2844" y="1227"/>
                </a:cubicBezTo>
                <a:cubicBezTo>
                  <a:pt x="2838" y="1223"/>
                  <a:pt x="2838" y="1223"/>
                  <a:pt x="2838" y="1223"/>
                </a:cubicBezTo>
                <a:cubicBezTo>
                  <a:pt x="2838" y="1194"/>
                  <a:pt x="2838" y="1194"/>
                  <a:pt x="2838" y="1194"/>
                </a:cubicBezTo>
                <a:cubicBezTo>
                  <a:pt x="2818" y="1177"/>
                  <a:pt x="2818" y="1177"/>
                  <a:pt x="2818" y="1177"/>
                </a:cubicBezTo>
                <a:cubicBezTo>
                  <a:pt x="2803" y="1177"/>
                  <a:pt x="2803" y="1177"/>
                  <a:pt x="2803" y="1177"/>
                </a:cubicBezTo>
                <a:cubicBezTo>
                  <a:pt x="2797" y="1119"/>
                  <a:pt x="2797" y="1119"/>
                  <a:pt x="2797" y="1119"/>
                </a:cubicBezTo>
                <a:cubicBezTo>
                  <a:pt x="2791" y="1177"/>
                  <a:pt x="2791" y="1177"/>
                  <a:pt x="2791" y="1177"/>
                </a:cubicBezTo>
                <a:cubicBezTo>
                  <a:pt x="2776" y="1177"/>
                  <a:pt x="2776" y="1177"/>
                  <a:pt x="2776" y="1177"/>
                </a:cubicBezTo>
                <a:cubicBezTo>
                  <a:pt x="2756" y="1194"/>
                  <a:pt x="2756" y="1194"/>
                  <a:pt x="2756" y="1194"/>
                </a:cubicBezTo>
                <a:cubicBezTo>
                  <a:pt x="2756" y="1223"/>
                  <a:pt x="2756" y="1223"/>
                  <a:pt x="2756" y="1223"/>
                </a:cubicBezTo>
                <a:cubicBezTo>
                  <a:pt x="2750" y="1227"/>
                  <a:pt x="2750" y="1227"/>
                  <a:pt x="2750" y="1227"/>
                </a:cubicBezTo>
                <a:cubicBezTo>
                  <a:pt x="2750" y="1271"/>
                  <a:pt x="2750" y="1271"/>
                  <a:pt x="2750" y="1271"/>
                </a:cubicBezTo>
                <a:cubicBezTo>
                  <a:pt x="2744" y="1279"/>
                  <a:pt x="2744" y="1279"/>
                  <a:pt x="2744" y="1279"/>
                </a:cubicBezTo>
                <a:cubicBezTo>
                  <a:pt x="2744" y="1341"/>
                  <a:pt x="2744" y="1341"/>
                  <a:pt x="2744" y="1341"/>
                </a:cubicBezTo>
                <a:cubicBezTo>
                  <a:pt x="2744" y="1341"/>
                  <a:pt x="2733" y="1330"/>
                  <a:pt x="2701" y="1330"/>
                </a:cubicBezTo>
                <a:cubicBezTo>
                  <a:pt x="2658" y="1330"/>
                  <a:pt x="2628" y="1372"/>
                  <a:pt x="2628" y="1372"/>
                </a:cubicBezTo>
                <a:cubicBezTo>
                  <a:pt x="2572" y="1372"/>
                  <a:pt x="2572" y="1372"/>
                  <a:pt x="2572" y="1372"/>
                </a:cubicBezTo>
                <a:cubicBezTo>
                  <a:pt x="2572" y="1389"/>
                  <a:pt x="2572" y="1389"/>
                  <a:pt x="2572" y="1389"/>
                </a:cubicBezTo>
                <a:cubicBezTo>
                  <a:pt x="2553" y="1389"/>
                  <a:pt x="2553" y="1389"/>
                  <a:pt x="2553" y="1389"/>
                </a:cubicBezTo>
                <a:cubicBezTo>
                  <a:pt x="2553" y="1382"/>
                  <a:pt x="2553" y="1382"/>
                  <a:pt x="2553" y="1382"/>
                </a:cubicBezTo>
                <a:cubicBezTo>
                  <a:pt x="2510" y="1382"/>
                  <a:pt x="2510" y="1382"/>
                  <a:pt x="2510" y="1382"/>
                </a:cubicBezTo>
                <a:cubicBezTo>
                  <a:pt x="2502" y="1393"/>
                  <a:pt x="2502" y="1393"/>
                  <a:pt x="2502" y="1393"/>
                </a:cubicBezTo>
                <a:cubicBezTo>
                  <a:pt x="2478" y="1393"/>
                  <a:pt x="2478" y="1393"/>
                  <a:pt x="2478" y="1393"/>
                </a:cubicBezTo>
                <a:cubicBezTo>
                  <a:pt x="2478" y="1402"/>
                  <a:pt x="2478" y="1402"/>
                  <a:pt x="2478" y="1402"/>
                </a:cubicBezTo>
                <a:cubicBezTo>
                  <a:pt x="2470" y="1402"/>
                  <a:pt x="2470" y="1402"/>
                  <a:pt x="2470" y="1402"/>
                </a:cubicBezTo>
                <a:cubicBezTo>
                  <a:pt x="2470" y="1378"/>
                  <a:pt x="2470" y="1378"/>
                  <a:pt x="2470" y="1378"/>
                </a:cubicBezTo>
                <a:cubicBezTo>
                  <a:pt x="2443" y="1378"/>
                  <a:pt x="2443" y="1378"/>
                  <a:pt x="2443" y="1378"/>
                </a:cubicBezTo>
                <a:cubicBezTo>
                  <a:pt x="2432" y="1388"/>
                  <a:pt x="2432" y="1388"/>
                  <a:pt x="2432" y="1388"/>
                </a:cubicBezTo>
                <a:cubicBezTo>
                  <a:pt x="2417" y="1388"/>
                  <a:pt x="2417" y="1388"/>
                  <a:pt x="2417" y="1388"/>
                </a:cubicBezTo>
                <a:cubicBezTo>
                  <a:pt x="2408" y="1375"/>
                  <a:pt x="2408" y="1375"/>
                  <a:pt x="2408" y="1375"/>
                </a:cubicBezTo>
                <a:cubicBezTo>
                  <a:pt x="2393" y="1375"/>
                  <a:pt x="2393" y="1375"/>
                  <a:pt x="2393" y="1375"/>
                </a:cubicBezTo>
                <a:cubicBezTo>
                  <a:pt x="2381" y="1388"/>
                  <a:pt x="2381" y="1388"/>
                  <a:pt x="2381" y="1388"/>
                </a:cubicBezTo>
                <a:cubicBezTo>
                  <a:pt x="2365" y="1388"/>
                  <a:pt x="2365" y="1388"/>
                  <a:pt x="2365" y="1388"/>
                </a:cubicBezTo>
                <a:cubicBezTo>
                  <a:pt x="2365" y="1465"/>
                  <a:pt x="2365" y="1465"/>
                  <a:pt x="2365" y="1465"/>
                </a:cubicBezTo>
                <a:cubicBezTo>
                  <a:pt x="2310" y="1465"/>
                  <a:pt x="2310" y="1465"/>
                  <a:pt x="2310" y="1465"/>
                </a:cubicBezTo>
                <a:cubicBezTo>
                  <a:pt x="2310" y="1440"/>
                  <a:pt x="2310" y="1440"/>
                  <a:pt x="2310" y="1440"/>
                </a:cubicBezTo>
                <a:cubicBezTo>
                  <a:pt x="2284" y="1420"/>
                  <a:pt x="2284" y="1420"/>
                  <a:pt x="2284" y="1420"/>
                </a:cubicBezTo>
                <a:cubicBezTo>
                  <a:pt x="2279" y="1380"/>
                  <a:pt x="2279" y="1380"/>
                  <a:pt x="2279" y="1380"/>
                </a:cubicBezTo>
                <a:cubicBezTo>
                  <a:pt x="2273" y="1419"/>
                  <a:pt x="2273" y="1419"/>
                  <a:pt x="2273" y="1419"/>
                </a:cubicBezTo>
                <a:cubicBezTo>
                  <a:pt x="2243" y="1441"/>
                  <a:pt x="2243" y="1441"/>
                  <a:pt x="2243" y="1441"/>
                </a:cubicBezTo>
                <a:cubicBezTo>
                  <a:pt x="2243" y="1457"/>
                  <a:pt x="2243" y="1457"/>
                  <a:pt x="2243" y="1457"/>
                </a:cubicBezTo>
                <a:cubicBezTo>
                  <a:pt x="2199" y="1457"/>
                  <a:pt x="2199" y="1457"/>
                  <a:pt x="2199" y="1457"/>
                </a:cubicBezTo>
                <a:cubicBezTo>
                  <a:pt x="2199" y="1401"/>
                  <a:pt x="2199" y="1401"/>
                  <a:pt x="2199" y="1401"/>
                </a:cubicBezTo>
                <a:cubicBezTo>
                  <a:pt x="2177" y="1401"/>
                  <a:pt x="2177" y="1401"/>
                  <a:pt x="2177" y="1401"/>
                </a:cubicBezTo>
                <a:cubicBezTo>
                  <a:pt x="2177" y="1391"/>
                  <a:pt x="2177" y="1391"/>
                  <a:pt x="2177" y="1391"/>
                </a:cubicBezTo>
                <a:cubicBezTo>
                  <a:pt x="2152" y="1391"/>
                  <a:pt x="2152" y="1391"/>
                  <a:pt x="2152" y="1391"/>
                </a:cubicBezTo>
                <a:cubicBezTo>
                  <a:pt x="2152" y="1409"/>
                  <a:pt x="2152" y="1409"/>
                  <a:pt x="2152" y="1409"/>
                </a:cubicBezTo>
                <a:cubicBezTo>
                  <a:pt x="2139" y="1409"/>
                  <a:pt x="2139" y="1409"/>
                  <a:pt x="2139" y="1409"/>
                </a:cubicBezTo>
                <a:cubicBezTo>
                  <a:pt x="2139" y="1371"/>
                  <a:pt x="2139" y="1371"/>
                  <a:pt x="2139" y="1371"/>
                </a:cubicBezTo>
                <a:cubicBezTo>
                  <a:pt x="2093" y="1371"/>
                  <a:pt x="2093" y="1371"/>
                  <a:pt x="2093" y="1371"/>
                </a:cubicBezTo>
                <a:cubicBezTo>
                  <a:pt x="2093" y="1436"/>
                  <a:pt x="2093" y="1436"/>
                  <a:pt x="2093" y="1436"/>
                </a:cubicBezTo>
                <a:cubicBezTo>
                  <a:pt x="2077" y="1436"/>
                  <a:pt x="2077" y="1436"/>
                  <a:pt x="2077" y="1436"/>
                </a:cubicBezTo>
                <a:cubicBezTo>
                  <a:pt x="2077" y="1453"/>
                  <a:pt x="2077" y="1453"/>
                  <a:pt x="2077" y="1453"/>
                </a:cubicBezTo>
                <a:cubicBezTo>
                  <a:pt x="2068" y="1453"/>
                  <a:pt x="2068" y="1453"/>
                  <a:pt x="2068" y="1453"/>
                </a:cubicBezTo>
                <a:cubicBezTo>
                  <a:pt x="2068" y="1463"/>
                  <a:pt x="2068" y="1463"/>
                  <a:pt x="2068" y="1463"/>
                </a:cubicBezTo>
                <a:cubicBezTo>
                  <a:pt x="2055" y="1463"/>
                  <a:pt x="2055" y="1463"/>
                  <a:pt x="2055" y="1463"/>
                </a:cubicBezTo>
                <a:cubicBezTo>
                  <a:pt x="2055" y="1453"/>
                  <a:pt x="2055" y="1453"/>
                  <a:pt x="2055" y="1453"/>
                </a:cubicBezTo>
                <a:cubicBezTo>
                  <a:pt x="2033" y="1453"/>
                  <a:pt x="2033" y="1453"/>
                  <a:pt x="2033" y="1453"/>
                </a:cubicBezTo>
                <a:cubicBezTo>
                  <a:pt x="2033" y="1461"/>
                  <a:pt x="2033" y="1461"/>
                  <a:pt x="2033" y="1461"/>
                </a:cubicBezTo>
                <a:cubicBezTo>
                  <a:pt x="2004" y="1461"/>
                  <a:pt x="2004" y="1461"/>
                  <a:pt x="2004" y="1461"/>
                </a:cubicBezTo>
                <a:cubicBezTo>
                  <a:pt x="2004" y="1471"/>
                  <a:pt x="2004" y="1471"/>
                  <a:pt x="2004" y="1471"/>
                </a:cubicBezTo>
                <a:cubicBezTo>
                  <a:pt x="1996" y="1471"/>
                  <a:pt x="1996" y="1471"/>
                  <a:pt x="1996" y="1471"/>
                </a:cubicBezTo>
                <a:cubicBezTo>
                  <a:pt x="1996" y="1463"/>
                  <a:pt x="1996" y="1463"/>
                  <a:pt x="1996" y="1463"/>
                </a:cubicBezTo>
                <a:cubicBezTo>
                  <a:pt x="1983" y="1463"/>
                  <a:pt x="1983" y="1463"/>
                  <a:pt x="1983" y="1463"/>
                </a:cubicBezTo>
                <a:cubicBezTo>
                  <a:pt x="1983" y="1479"/>
                  <a:pt x="1983" y="1479"/>
                  <a:pt x="1983" y="1479"/>
                </a:cubicBezTo>
                <a:cubicBezTo>
                  <a:pt x="1975" y="1479"/>
                  <a:pt x="1975" y="1479"/>
                  <a:pt x="1975" y="1479"/>
                </a:cubicBezTo>
                <a:cubicBezTo>
                  <a:pt x="1975" y="1343"/>
                  <a:pt x="1975" y="1343"/>
                  <a:pt x="1975" y="1343"/>
                </a:cubicBezTo>
                <a:cubicBezTo>
                  <a:pt x="1952" y="1343"/>
                  <a:pt x="1952" y="1343"/>
                  <a:pt x="1952" y="1343"/>
                </a:cubicBezTo>
                <a:cubicBezTo>
                  <a:pt x="1952" y="1352"/>
                  <a:pt x="1952" y="1352"/>
                  <a:pt x="1952" y="1352"/>
                </a:cubicBezTo>
                <a:cubicBezTo>
                  <a:pt x="1943" y="1352"/>
                  <a:pt x="1943" y="1352"/>
                  <a:pt x="1943" y="1352"/>
                </a:cubicBezTo>
                <a:cubicBezTo>
                  <a:pt x="1935" y="1335"/>
                  <a:pt x="1935" y="1335"/>
                  <a:pt x="1935" y="1335"/>
                </a:cubicBezTo>
                <a:cubicBezTo>
                  <a:pt x="1921" y="1335"/>
                  <a:pt x="1921" y="1335"/>
                  <a:pt x="1921" y="1335"/>
                </a:cubicBezTo>
                <a:cubicBezTo>
                  <a:pt x="1912" y="1352"/>
                  <a:pt x="1912" y="1352"/>
                  <a:pt x="1912" y="1352"/>
                </a:cubicBezTo>
                <a:cubicBezTo>
                  <a:pt x="1877" y="1352"/>
                  <a:pt x="1877" y="1352"/>
                  <a:pt x="1877" y="1352"/>
                </a:cubicBezTo>
                <a:cubicBezTo>
                  <a:pt x="1877" y="1456"/>
                  <a:pt x="1877" y="1456"/>
                  <a:pt x="1877" y="1456"/>
                </a:cubicBezTo>
                <a:cubicBezTo>
                  <a:pt x="1805" y="1456"/>
                  <a:pt x="1805" y="1456"/>
                  <a:pt x="1805" y="1456"/>
                </a:cubicBezTo>
                <a:cubicBezTo>
                  <a:pt x="1791" y="1441"/>
                  <a:pt x="1791" y="1441"/>
                  <a:pt x="1791" y="1441"/>
                </a:cubicBezTo>
                <a:cubicBezTo>
                  <a:pt x="1781" y="1452"/>
                  <a:pt x="1781" y="1452"/>
                  <a:pt x="1781" y="1452"/>
                </a:cubicBezTo>
                <a:cubicBezTo>
                  <a:pt x="1771" y="1452"/>
                  <a:pt x="1771" y="1452"/>
                  <a:pt x="1771" y="1452"/>
                </a:cubicBezTo>
                <a:cubicBezTo>
                  <a:pt x="1756" y="1437"/>
                  <a:pt x="1756" y="1437"/>
                  <a:pt x="1756" y="1437"/>
                </a:cubicBezTo>
                <a:cubicBezTo>
                  <a:pt x="1744" y="1437"/>
                  <a:pt x="1744" y="1437"/>
                  <a:pt x="1744" y="1437"/>
                </a:cubicBezTo>
                <a:cubicBezTo>
                  <a:pt x="1731" y="1448"/>
                  <a:pt x="1731" y="1448"/>
                  <a:pt x="1731" y="1448"/>
                </a:cubicBezTo>
                <a:cubicBezTo>
                  <a:pt x="1699" y="1448"/>
                  <a:pt x="1699" y="1448"/>
                  <a:pt x="1699" y="1448"/>
                </a:cubicBezTo>
                <a:cubicBezTo>
                  <a:pt x="1699" y="1437"/>
                  <a:pt x="1699" y="1437"/>
                  <a:pt x="1699" y="1437"/>
                </a:cubicBezTo>
                <a:cubicBezTo>
                  <a:pt x="1673" y="1437"/>
                  <a:pt x="1673" y="1437"/>
                  <a:pt x="1673" y="1437"/>
                </a:cubicBezTo>
                <a:cubicBezTo>
                  <a:pt x="1673" y="1469"/>
                  <a:pt x="1673" y="1469"/>
                  <a:pt x="1673" y="1469"/>
                </a:cubicBezTo>
                <a:cubicBezTo>
                  <a:pt x="1656" y="1469"/>
                  <a:pt x="1656" y="1469"/>
                  <a:pt x="1656" y="1469"/>
                </a:cubicBezTo>
                <a:cubicBezTo>
                  <a:pt x="1656" y="1459"/>
                  <a:pt x="1656" y="1459"/>
                  <a:pt x="1656" y="1459"/>
                </a:cubicBezTo>
                <a:cubicBezTo>
                  <a:pt x="1619" y="1459"/>
                  <a:pt x="1619" y="1459"/>
                  <a:pt x="1619" y="1459"/>
                </a:cubicBezTo>
                <a:cubicBezTo>
                  <a:pt x="1619" y="1448"/>
                  <a:pt x="1619" y="1448"/>
                  <a:pt x="1619" y="1448"/>
                </a:cubicBezTo>
                <a:cubicBezTo>
                  <a:pt x="1587" y="1448"/>
                  <a:pt x="1587" y="1448"/>
                  <a:pt x="1587" y="1448"/>
                </a:cubicBezTo>
                <a:cubicBezTo>
                  <a:pt x="1587" y="1459"/>
                  <a:pt x="1587" y="1459"/>
                  <a:pt x="1587" y="1459"/>
                </a:cubicBezTo>
                <a:cubicBezTo>
                  <a:pt x="1563" y="1459"/>
                  <a:pt x="1563" y="1459"/>
                  <a:pt x="1563" y="1459"/>
                </a:cubicBezTo>
                <a:cubicBezTo>
                  <a:pt x="1563" y="1407"/>
                  <a:pt x="1563" y="1407"/>
                  <a:pt x="1563" y="1407"/>
                </a:cubicBezTo>
                <a:cubicBezTo>
                  <a:pt x="1531" y="1393"/>
                  <a:pt x="1531" y="1393"/>
                  <a:pt x="1531" y="1393"/>
                </a:cubicBezTo>
                <a:cubicBezTo>
                  <a:pt x="1531" y="1408"/>
                  <a:pt x="1531" y="1408"/>
                  <a:pt x="1531" y="1408"/>
                </a:cubicBezTo>
                <a:cubicBezTo>
                  <a:pt x="1524" y="1408"/>
                  <a:pt x="1524" y="1408"/>
                  <a:pt x="1524" y="1408"/>
                </a:cubicBezTo>
                <a:cubicBezTo>
                  <a:pt x="1524" y="1331"/>
                  <a:pt x="1524" y="1331"/>
                  <a:pt x="1524" y="1331"/>
                </a:cubicBezTo>
                <a:cubicBezTo>
                  <a:pt x="1507" y="1331"/>
                  <a:pt x="1507" y="1331"/>
                  <a:pt x="1507" y="1331"/>
                </a:cubicBezTo>
                <a:cubicBezTo>
                  <a:pt x="1507" y="1307"/>
                  <a:pt x="1507" y="1307"/>
                  <a:pt x="1507" y="1307"/>
                </a:cubicBezTo>
                <a:cubicBezTo>
                  <a:pt x="1479" y="1307"/>
                  <a:pt x="1479" y="1307"/>
                  <a:pt x="1479" y="1307"/>
                </a:cubicBezTo>
                <a:cubicBezTo>
                  <a:pt x="1479" y="1281"/>
                  <a:pt x="1479" y="1281"/>
                  <a:pt x="1479" y="1281"/>
                </a:cubicBezTo>
                <a:cubicBezTo>
                  <a:pt x="1465" y="1281"/>
                  <a:pt x="1465" y="1281"/>
                  <a:pt x="1465" y="1281"/>
                </a:cubicBezTo>
                <a:cubicBezTo>
                  <a:pt x="1465" y="1307"/>
                  <a:pt x="1465" y="1307"/>
                  <a:pt x="1465" y="1307"/>
                </a:cubicBezTo>
                <a:cubicBezTo>
                  <a:pt x="1443" y="1307"/>
                  <a:pt x="1443" y="1307"/>
                  <a:pt x="1443" y="1307"/>
                </a:cubicBezTo>
                <a:cubicBezTo>
                  <a:pt x="1443" y="1265"/>
                  <a:pt x="1443" y="1265"/>
                  <a:pt x="1443" y="1265"/>
                </a:cubicBezTo>
                <a:cubicBezTo>
                  <a:pt x="1443" y="1265"/>
                  <a:pt x="1412" y="1232"/>
                  <a:pt x="1389" y="1232"/>
                </a:cubicBezTo>
                <a:cubicBezTo>
                  <a:pt x="1367" y="1232"/>
                  <a:pt x="1337" y="1269"/>
                  <a:pt x="1337" y="1269"/>
                </a:cubicBezTo>
                <a:cubicBezTo>
                  <a:pt x="1337" y="1359"/>
                  <a:pt x="1337" y="1359"/>
                  <a:pt x="1337" y="1359"/>
                </a:cubicBezTo>
                <a:cubicBezTo>
                  <a:pt x="1315" y="1359"/>
                  <a:pt x="1315" y="1359"/>
                  <a:pt x="1315" y="1359"/>
                </a:cubicBezTo>
                <a:cubicBezTo>
                  <a:pt x="1315" y="1417"/>
                  <a:pt x="1315" y="1417"/>
                  <a:pt x="1315" y="1417"/>
                </a:cubicBezTo>
                <a:cubicBezTo>
                  <a:pt x="1275" y="1432"/>
                  <a:pt x="1275" y="1432"/>
                  <a:pt x="1275" y="1432"/>
                </a:cubicBezTo>
                <a:cubicBezTo>
                  <a:pt x="1275" y="1445"/>
                  <a:pt x="1275" y="1445"/>
                  <a:pt x="1275" y="1445"/>
                </a:cubicBezTo>
                <a:cubicBezTo>
                  <a:pt x="1267" y="1445"/>
                  <a:pt x="1267" y="1445"/>
                  <a:pt x="1267" y="1445"/>
                </a:cubicBezTo>
                <a:cubicBezTo>
                  <a:pt x="1267" y="1421"/>
                  <a:pt x="1267" y="1421"/>
                  <a:pt x="1267" y="1421"/>
                </a:cubicBezTo>
                <a:cubicBezTo>
                  <a:pt x="1253" y="1421"/>
                  <a:pt x="1253" y="1421"/>
                  <a:pt x="1253" y="1421"/>
                </a:cubicBezTo>
                <a:cubicBezTo>
                  <a:pt x="1235" y="1395"/>
                  <a:pt x="1235" y="1395"/>
                  <a:pt x="1235" y="1395"/>
                </a:cubicBezTo>
                <a:cubicBezTo>
                  <a:pt x="1213" y="1416"/>
                  <a:pt x="1213" y="1416"/>
                  <a:pt x="1213" y="1416"/>
                </a:cubicBezTo>
                <a:cubicBezTo>
                  <a:pt x="1213" y="1399"/>
                  <a:pt x="1213" y="1399"/>
                  <a:pt x="1213" y="1399"/>
                </a:cubicBezTo>
                <a:cubicBezTo>
                  <a:pt x="1200" y="1399"/>
                  <a:pt x="1200" y="1399"/>
                  <a:pt x="1200" y="1399"/>
                </a:cubicBezTo>
                <a:cubicBezTo>
                  <a:pt x="1200" y="1409"/>
                  <a:pt x="1200" y="1409"/>
                  <a:pt x="1200" y="1409"/>
                </a:cubicBezTo>
                <a:cubicBezTo>
                  <a:pt x="1189" y="1409"/>
                  <a:pt x="1189" y="1409"/>
                  <a:pt x="1189" y="1409"/>
                </a:cubicBezTo>
                <a:cubicBezTo>
                  <a:pt x="1189" y="1392"/>
                  <a:pt x="1189" y="1392"/>
                  <a:pt x="1189" y="1392"/>
                </a:cubicBezTo>
                <a:cubicBezTo>
                  <a:pt x="1164" y="1392"/>
                  <a:pt x="1164" y="1392"/>
                  <a:pt x="1164" y="1392"/>
                </a:cubicBezTo>
                <a:cubicBezTo>
                  <a:pt x="1164" y="1401"/>
                  <a:pt x="1164" y="1401"/>
                  <a:pt x="1164" y="1401"/>
                </a:cubicBezTo>
                <a:cubicBezTo>
                  <a:pt x="1155" y="1401"/>
                  <a:pt x="1155" y="1401"/>
                  <a:pt x="1155" y="1401"/>
                </a:cubicBezTo>
                <a:cubicBezTo>
                  <a:pt x="1155" y="1417"/>
                  <a:pt x="1155" y="1417"/>
                  <a:pt x="1155" y="1417"/>
                </a:cubicBezTo>
                <a:cubicBezTo>
                  <a:pt x="1133" y="1417"/>
                  <a:pt x="1133" y="1417"/>
                  <a:pt x="1133" y="1417"/>
                </a:cubicBezTo>
                <a:cubicBezTo>
                  <a:pt x="1133" y="1397"/>
                  <a:pt x="1133" y="1397"/>
                  <a:pt x="1133" y="1397"/>
                </a:cubicBezTo>
                <a:cubicBezTo>
                  <a:pt x="1123" y="1397"/>
                  <a:pt x="1123" y="1397"/>
                  <a:pt x="1123" y="1397"/>
                </a:cubicBezTo>
                <a:cubicBezTo>
                  <a:pt x="1112" y="1385"/>
                  <a:pt x="1112" y="1385"/>
                  <a:pt x="1112" y="1385"/>
                </a:cubicBezTo>
                <a:cubicBezTo>
                  <a:pt x="1104" y="1391"/>
                  <a:pt x="1104" y="1391"/>
                  <a:pt x="1104" y="1391"/>
                </a:cubicBezTo>
                <a:cubicBezTo>
                  <a:pt x="1095" y="1391"/>
                  <a:pt x="1095" y="1391"/>
                  <a:pt x="1095" y="1391"/>
                </a:cubicBezTo>
                <a:cubicBezTo>
                  <a:pt x="1076" y="1368"/>
                  <a:pt x="1076" y="1368"/>
                  <a:pt x="1076" y="1368"/>
                </a:cubicBezTo>
                <a:cubicBezTo>
                  <a:pt x="1063" y="1389"/>
                  <a:pt x="1063" y="1389"/>
                  <a:pt x="1063" y="1389"/>
                </a:cubicBezTo>
                <a:cubicBezTo>
                  <a:pt x="1051" y="1389"/>
                  <a:pt x="1051" y="1389"/>
                  <a:pt x="1051" y="1389"/>
                </a:cubicBezTo>
                <a:cubicBezTo>
                  <a:pt x="1051" y="1371"/>
                  <a:pt x="1051" y="1371"/>
                  <a:pt x="1051" y="1371"/>
                </a:cubicBezTo>
                <a:cubicBezTo>
                  <a:pt x="1031" y="1371"/>
                  <a:pt x="1031" y="1371"/>
                  <a:pt x="1031" y="1371"/>
                </a:cubicBezTo>
                <a:cubicBezTo>
                  <a:pt x="1031" y="1391"/>
                  <a:pt x="1031" y="1391"/>
                  <a:pt x="1031" y="1391"/>
                </a:cubicBezTo>
                <a:cubicBezTo>
                  <a:pt x="1020" y="1403"/>
                  <a:pt x="1020" y="1403"/>
                  <a:pt x="1020" y="1403"/>
                </a:cubicBezTo>
                <a:cubicBezTo>
                  <a:pt x="1012" y="1403"/>
                  <a:pt x="1012" y="1403"/>
                  <a:pt x="1012" y="1403"/>
                </a:cubicBezTo>
                <a:cubicBezTo>
                  <a:pt x="1012" y="1376"/>
                  <a:pt x="1012" y="1376"/>
                  <a:pt x="1012" y="1376"/>
                </a:cubicBezTo>
                <a:cubicBezTo>
                  <a:pt x="999" y="1376"/>
                  <a:pt x="999" y="1376"/>
                  <a:pt x="999" y="1376"/>
                </a:cubicBezTo>
                <a:cubicBezTo>
                  <a:pt x="988" y="1359"/>
                  <a:pt x="988" y="1359"/>
                  <a:pt x="988" y="1359"/>
                </a:cubicBezTo>
                <a:cubicBezTo>
                  <a:pt x="969" y="1381"/>
                  <a:pt x="969" y="1381"/>
                  <a:pt x="969" y="1381"/>
                </a:cubicBezTo>
                <a:cubicBezTo>
                  <a:pt x="969" y="1224"/>
                  <a:pt x="969" y="1224"/>
                  <a:pt x="969" y="1224"/>
                </a:cubicBezTo>
                <a:cubicBezTo>
                  <a:pt x="943" y="1224"/>
                  <a:pt x="943" y="1224"/>
                  <a:pt x="943" y="1224"/>
                </a:cubicBezTo>
                <a:cubicBezTo>
                  <a:pt x="943" y="1212"/>
                  <a:pt x="943" y="1212"/>
                  <a:pt x="943" y="1212"/>
                </a:cubicBezTo>
                <a:cubicBezTo>
                  <a:pt x="969" y="1212"/>
                  <a:pt x="969" y="1212"/>
                  <a:pt x="969" y="1212"/>
                </a:cubicBezTo>
                <a:cubicBezTo>
                  <a:pt x="969" y="1204"/>
                  <a:pt x="969" y="1204"/>
                  <a:pt x="969" y="1204"/>
                </a:cubicBezTo>
                <a:cubicBezTo>
                  <a:pt x="847" y="1204"/>
                  <a:pt x="847" y="1204"/>
                  <a:pt x="847" y="1204"/>
                </a:cubicBezTo>
                <a:cubicBezTo>
                  <a:pt x="847" y="1211"/>
                  <a:pt x="847" y="1211"/>
                  <a:pt x="847" y="1211"/>
                </a:cubicBezTo>
                <a:cubicBezTo>
                  <a:pt x="857" y="1211"/>
                  <a:pt x="857" y="1211"/>
                  <a:pt x="857" y="1211"/>
                </a:cubicBezTo>
                <a:cubicBezTo>
                  <a:pt x="857" y="1224"/>
                  <a:pt x="857" y="1224"/>
                  <a:pt x="857" y="1224"/>
                </a:cubicBezTo>
                <a:cubicBezTo>
                  <a:pt x="843" y="1224"/>
                  <a:pt x="843" y="1224"/>
                  <a:pt x="843" y="1224"/>
                </a:cubicBezTo>
                <a:cubicBezTo>
                  <a:pt x="843" y="1375"/>
                  <a:pt x="843" y="1375"/>
                  <a:pt x="843" y="1375"/>
                </a:cubicBezTo>
                <a:cubicBezTo>
                  <a:pt x="828" y="1375"/>
                  <a:pt x="828" y="1375"/>
                  <a:pt x="828" y="1375"/>
                </a:cubicBezTo>
                <a:cubicBezTo>
                  <a:pt x="828" y="1387"/>
                  <a:pt x="828" y="1387"/>
                  <a:pt x="828" y="1387"/>
                </a:cubicBezTo>
                <a:cubicBezTo>
                  <a:pt x="816" y="1387"/>
                  <a:pt x="816" y="1387"/>
                  <a:pt x="816" y="1387"/>
                </a:cubicBezTo>
                <a:cubicBezTo>
                  <a:pt x="816" y="1403"/>
                  <a:pt x="816" y="1403"/>
                  <a:pt x="816" y="1403"/>
                </a:cubicBezTo>
                <a:cubicBezTo>
                  <a:pt x="804" y="1403"/>
                  <a:pt x="804" y="1403"/>
                  <a:pt x="804" y="1403"/>
                </a:cubicBezTo>
                <a:cubicBezTo>
                  <a:pt x="787" y="1393"/>
                  <a:pt x="787" y="1393"/>
                  <a:pt x="787" y="1393"/>
                </a:cubicBezTo>
                <a:cubicBezTo>
                  <a:pt x="787" y="1193"/>
                  <a:pt x="787" y="1193"/>
                  <a:pt x="787" y="1193"/>
                </a:cubicBezTo>
                <a:cubicBezTo>
                  <a:pt x="691" y="1193"/>
                  <a:pt x="691" y="1193"/>
                  <a:pt x="691" y="1193"/>
                </a:cubicBezTo>
                <a:cubicBezTo>
                  <a:pt x="691" y="1427"/>
                  <a:pt x="691" y="1427"/>
                  <a:pt x="691" y="1427"/>
                </a:cubicBezTo>
                <a:cubicBezTo>
                  <a:pt x="664" y="1427"/>
                  <a:pt x="664" y="1427"/>
                  <a:pt x="664" y="1427"/>
                </a:cubicBezTo>
                <a:cubicBezTo>
                  <a:pt x="664" y="1445"/>
                  <a:pt x="664" y="1445"/>
                  <a:pt x="664" y="1445"/>
                </a:cubicBezTo>
                <a:cubicBezTo>
                  <a:pt x="640" y="1445"/>
                  <a:pt x="640" y="1445"/>
                  <a:pt x="640" y="1445"/>
                </a:cubicBezTo>
                <a:cubicBezTo>
                  <a:pt x="640" y="1436"/>
                  <a:pt x="640" y="1436"/>
                  <a:pt x="640" y="1436"/>
                </a:cubicBezTo>
                <a:cubicBezTo>
                  <a:pt x="625" y="1436"/>
                  <a:pt x="625" y="1436"/>
                  <a:pt x="625" y="1436"/>
                </a:cubicBezTo>
                <a:cubicBezTo>
                  <a:pt x="625" y="1237"/>
                  <a:pt x="625" y="1237"/>
                  <a:pt x="625" y="1237"/>
                </a:cubicBezTo>
                <a:cubicBezTo>
                  <a:pt x="601" y="1237"/>
                  <a:pt x="601" y="1237"/>
                  <a:pt x="601" y="1237"/>
                </a:cubicBezTo>
                <a:cubicBezTo>
                  <a:pt x="601" y="1228"/>
                  <a:pt x="601" y="1228"/>
                  <a:pt x="601" y="1228"/>
                </a:cubicBezTo>
                <a:cubicBezTo>
                  <a:pt x="536" y="1228"/>
                  <a:pt x="536" y="1228"/>
                  <a:pt x="536" y="1228"/>
                </a:cubicBezTo>
                <a:cubicBezTo>
                  <a:pt x="536" y="1241"/>
                  <a:pt x="536" y="1241"/>
                  <a:pt x="536" y="1241"/>
                </a:cubicBezTo>
                <a:cubicBezTo>
                  <a:pt x="515" y="1241"/>
                  <a:pt x="515" y="1241"/>
                  <a:pt x="515" y="1241"/>
                </a:cubicBezTo>
                <a:cubicBezTo>
                  <a:pt x="515" y="1227"/>
                  <a:pt x="515" y="1227"/>
                  <a:pt x="515" y="1227"/>
                </a:cubicBezTo>
                <a:cubicBezTo>
                  <a:pt x="501" y="1227"/>
                  <a:pt x="501" y="1227"/>
                  <a:pt x="501" y="1227"/>
                </a:cubicBezTo>
                <a:cubicBezTo>
                  <a:pt x="501" y="1227"/>
                  <a:pt x="487" y="1169"/>
                  <a:pt x="456" y="1169"/>
                </a:cubicBezTo>
                <a:cubicBezTo>
                  <a:pt x="425" y="1169"/>
                  <a:pt x="401" y="1224"/>
                  <a:pt x="401" y="1224"/>
                </a:cubicBezTo>
                <a:cubicBezTo>
                  <a:pt x="392" y="1224"/>
                  <a:pt x="392" y="1224"/>
                  <a:pt x="392" y="1224"/>
                </a:cubicBezTo>
                <a:cubicBezTo>
                  <a:pt x="392" y="1243"/>
                  <a:pt x="392" y="1243"/>
                  <a:pt x="392" y="1243"/>
                </a:cubicBezTo>
                <a:cubicBezTo>
                  <a:pt x="373" y="1243"/>
                  <a:pt x="373" y="1243"/>
                  <a:pt x="373" y="1243"/>
                </a:cubicBezTo>
                <a:cubicBezTo>
                  <a:pt x="373" y="1233"/>
                  <a:pt x="373" y="1233"/>
                  <a:pt x="373" y="1233"/>
                </a:cubicBezTo>
                <a:cubicBezTo>
                  <a:pt x="320" y="1233"/>
                  <a:pt x="320" y="1233"/>
                  <a:pt x="320" y="1233"/>
                </a:cubicBezTo>
                <a:cubicBezTo>
                  <a:pt x="320" y="1245"/>
                  <a:pt x="320" y="1245"/>
                  <a:pt x="320" y="1245"/>
                </a:cubicBezTo>
                <a:cubicBezTo>
                  <a:pt x="303" y="1245"/>
                  <a:pt x="303" y="1245"/>
                  <a:pt x="303" y="1245"/>
                </a:cubicBezTo>
                <a:cubicBezTo>
                  <a:pt x="288" y="1257"/>
                  <a:pt x="288" y="1257"/>
                  <a:pt x="288" y="1257"/>
                </a:cubicBezTo>
                <a:cubicBezTo>
                  <a:pt x="288" y="1331"/>
                  <a:pt x="288" y="1331"/>
                  <a:pt x="288" y="1331"/>
                </a:cubicBezTo>
                <a:cubicBezTo>
                  <a:pt x="268" y="1331"/>
                  <a:pt x="268" y="1331"/>
                  <a:pt x="268" y="1331"/>
                </a:cubicBezTo>
                <a:cubicBezTo>
                  <a:pt x="268" y="1373"/>
                  <a:pt x="268" y="1373"/>
                  <a:pt x="268" y="1373"/>
                </a:cubicBezTo>
                <a:cubicBezTo>
                  <a:pt x="252" y="1373"/>
                  <a:pt x="252" y="1373"/>
                  <a:pt x="252" y="1373"/>
                </a:cubicBezTo>
                <a:cubicBezTo>
                  <a:pt x="252" y="1325"/>
                  <a:pt x="252" y="1325"/>
                  <a:pt x="252" y="1325"/>
                </a:cubicBezTo>
                <a:cubicBezTo>
                  <a:pt x="236" y="1325"/>
                  <a:pt x="236" y="1325"/>
                  <a:pt x="236" y="1325"/>
                </a:cubicBezTo>
                <a:cubicBezTo>
                  <a:pt x="236" y="1342"/>
                  <a:pt x="236" y="1342"/>
                  <a:pt x="236" y="1342"/>
                </a:cubicBezTo>
                <a:cubicBezTo>
                  <a:pt x="218" y="1342"/>
                  <a:pt x="218" y="1342"/>
                  <a:pt x="218" y="1342"/>
                </a:cubicBezTo>
                <a:cubicBezTo>
                  <a:pt x="218" y="1331"/>
                  <a:pt x="218" y="1331"/>
                  <a:pt x="218" y="1331"/>
                </a:cubicBezTo>
                <a:cubicBezTo>
                  <a:pt x="195" y="1331"/>
                  <a:pt x="195" y="1331"/>
                  <a:pt x="195" y="1331"/>
                </a:cubicBezTo>
                <a:cubicBezTo>
                  <a:pt x="195" y="1312"/>
                  <a:pt x="195" y="1312"/>
                  <a:pt x="195" y="1312"/>
                </a:cubicBezTo>
                <a:cubicBezTo>
                  <a:pt x="182" y="1299"/>
                  <a:pt x="182" y="1299"/>
                  <a:pt x="182" y="1299"/>
                </a:cubicBezTo>
                <a:cubicBezTo>
                  <a:pt x="168" y="1283"/>
                  <a:pt x="168" y="1283"/>
                  <a:pt x="168" y="1283"/>
                </a:cubicBezTo>
                <a:cubicBezTo>
                  <a:pt x="134" y="1283"/>
                  <a:pt x="134" y="1283"/>
                  <a:pt x="134" y="1283"/>
                </a:cubicBezTo>
                <a:cubicBezTo>
                  <a:pt x="102" y="1307"/>
                  <a:pt x="102" y="1307"/>
                  <a:pt x="102" y="1307"/>
                </a:cubicBezTo>
                <a:cubicBezTo>
                  <a:pt x="78" y="1307"/>
                  <a:pt x="78" y="1307"/>
                  <a:pt x="78" y="1307"/>
                </a:cubicBezTo>
                <a:cubicBezTo>
                  <a:pt x="78" y="1401"/>
                  <a:pt x="78" y="1401"/>
                  <a:pt x="78" y="1401"/>
                </a:cubicBezTo>
                <a:cubicBezTo>
                  <a:pt x="56" y="1357"/>
                  <a:pt x="56" y="1357"/>
                  <a:pt x="56" y="1357"/>
                </a:cubicBezTo>
                <a:cubicBezTo>
                  <a:pt x="56" y="1333"/>
                  <a:pt x="56" y="1333"/>
                  <a:pt x="56" y="1333"/>
                </a:cubicBezTo>
                <a:cubicBezTo>
                  <a:pt x="0" y="1333"/>
                  <a:pt x="0" y="1333"/>
                  <a:pt x="0" y="1333"/>
                </a:cubicBezTo>
                <a:cubicBezTo>
                  <a:pt x="0" y="1542"/>
                  <a:pt x="0" y="1542"/>
                  <a:pt x="0" y="1542"/>
                </a:cubicBezTo>
                <a:cubicBezTo>
                  <a:pt x="8000" y="1542"/>
                  <a:pt x="8000" y="1542"/>
                  <a:pt x="8000" y="1542"/>
                </a:cubicBezTo>
                <a:cubicBezTo>
                  <a:pt x="8000" y="1472"/>
                  <a:pt x="8000" y="1472"/>
                  <a:pt x="8000" y="1472"/>
                </a:cubicBezTo>
                <a:lnTo>
                  <a:pt x="7978" y="1472"/>
                </a:lnTo>
                <a:close/>
                <a:moveTo>
                  <a:pt x="3369" y="1457"/>
                </a:moveTo>
                <a:cubicBezTo>
                  <a:pt x="3356" y="1457"/>
                  <a:pt x="3356" y="1457"/>
                  <a:pt x="3356" y="1457"/>
                </a:cubicBezTo>
                <a:cubicBezTo>
                  <a:pt x="3356" y="1408"/>
                  <a:pt x="3356" y="1408"/>
                  <a:pt x="3356" y="1408"/>
                </a:cubicBezTo>
                <a:cubicBezTo>
                  <a:pt x="3369" y="1408"/>
                  <a:pt x="3369" y="1408"/>
                  <a:pt x="3369" y="1408"/>
                </a:cubicBezTo>
                <a:lnTo>
                  <a:pt x="3369" y="1457"/>
                </a:lnTo>
                <a:close/>
                <a:moveTo>
                  <a:pt x="3369" y="1389"/>
                </a:moveTo>
                <a:cubicBezTo>
                  <a:pt x="3356" y="1389"/>
                  <a:pt x="3356" y="1389"/>
                  <a:pt x="3356" y="1389"/>
                </a:cubicBezTo>
                <a:cubicBezTo>
                  <a:pt x="3356" y="1335"/>
                  <a:pt x="3356" y="1335"/>
                  <a:pt x="3356" y="1335"/>
                </a:cubicBezTo>
                <a:cubicBezTo>
                  <a:pt x="3369" y="1335"/>
                  <a:pt x="3369" y="1335"/>
                  <a:pt x="3369" y="1335"/>
                </a:cubicBezTo>
                <a:lnTo>
                  <a:pt x="3369" y="1389"/>
                </a:lnTo>
                <a:close/>
                <a:moveTo>
                  <a:pt x="3356" y="1141"/>
                </a:moveTo>
                <a:cubicBezTo>
                  <a:pt x="3356" y="1098"/>
                  <a:pt x="3356" y="1098"/>
                  <a:pt x="3356" y="1098"/>
                </a:cubicBezTo>
                <a:cubicBezTo>
                  <a:pt x="3356" y="1098"/>
                  <a:pt x="3373" y="1103"/>
                  <a:pt x="3373" y="1119"/>
                </a:cubicBezTo>
                <a:cubicBezTo>
                  <a:pt x="3373" y="1136"/>
                  <a:pt x="3356" y="1141"/>
                  <a:pt x="3356" y="1141"/>
                </a:cubicBezTo>
                <a:close/>
                <a:moveTo>
                  <a:pt x="3356" y="1060"/>
                </a:moveTo>
                <a:cubicBezTo>
                  <a:pt x="3356" y="1024"/>
                  <a:pt x="3356" y="1024"/>
                  <a:pt x="3356" y="1024"/>
                </a:cubicBezTo>
                <a:cubicBezTo>
                  <a:pt x="3356" y="1024"/>
                  <a:pt x="3373" y="1029"/>
                  <a:pt x="3373" y="1042"/>
                </a:cubicBezTo>
                <a:cubicBezTo>
                  <a:pt x="3373" y="1055"/>
                  <a:pt x="3356" y="1060"/>
                  <a:pt x="3356" y="1060"/>
                </a:cubicBezTo>
                <a:close/>
                <a:moveTo>
                  <a:pt x="3356" y="988"/>
                </a:moveTo>
                <a:cubicBezTo>
                  <a:pt x="3356" y="950"/>
                  <a:pt x="3356" y="950"/>
                  <a:pt x="3356" y="950"/>
                </a:cubicBezTo>
                <a:cubicBezTo>
                  <a:pt x="3356" y="950"/>
                  <a:pt x="3373" y="953"/>
                  <a:pt x="3373" y="969"/>
                </a:cubicBezTo>
                <a:cubicBezTo>
                  <a:pt x="3373" y="985"/>
                  <a:pt x="3356" y="988"/>
                  <a:pt x="3356" y="988"/>
                </a:cubicBezTo>
                <a:close/>
                <a:moveTo>
                  <a:pt x="3356" y="911"/>
                </a:moveTo>
                <a:cubicBezTo>
                  <a:pt x="3356" y="872"/>
                  <a:pt x="3356" y="872"/>
                  <a:pt x="3356" y="872"/>
                </a:cubicBezTo>
                <a:cubicBezTo>
                  <a:pt x="3356" y="872"/>
                  <a:pt x="3373" y="878"/>
                  <a:pt x="3373" y="891"/>
                </a:cubicBezTo>
                <a:cubicBezTo>
                  <a:pt x="3373" y="905"/>
                  <a:pt x="3356" y="911"/>
                  <a:pt x="3356" y="911"/>
                </a:cubicBezTo>
                <a:close/>
                <a:moveTo>
                  <a:pt x="3356" y="835"/>
                </a:moveTo>
                <a:cubicBezTo>
                  <a:pt x="3356" y="796"/>
                  <a:pt x="3356" y="796"/>
                  <a:pt x="3356" y="796"/>
                </a:cubicBezTo>
                <a:cubicBezTo>
                  <a:pt x="3356" y="796"/>
                  <a:pt x="3373" y="800"/>
                  <a:pt x="3373" y="815"/>
                </a:cubicBezTo>
                <a:cubicBezTo>
                  <a:pt x="3373" y="831"/>
                  <a:pt x="3356" y="835"/>
                  <a:pt x="3356" y="835"/>
                </a:cubicBezTo>
                <a:close/>
                <a:moveTo>
                  <a:pt x="3356" y="756"/>
                </a:moveTo>
                <a:cubicBezTo>
                  <a:pt x="3356" y="718"/>
                  <a:pt x="3356" y="718"/>
                  <a:pt x="3356" y="718"/>
                </a:cubicBezTo>
                <a:cubicBezTo>
                  <a:pt x="3356" y="718"/>
                  <a:pt x="3373" y="720"/>
                  <a:pt x="3373" y="737"/>
                </a:cubicBezTo>
                <a:cubicBezTo>
                  <a:pt x="3373" y="754"/>
                  <a:pt x="3356" y="756"/>
                  <a:pt x="3356" y="756"/>
                </a:cubicBezTo>
                <a:close/>
                <a:moveTo>
                  <a:pt x="5556" y="570"/>
                </a:moveTo>
                <a:cubicBezTo>
                  <a:pt x="5508" y="582"/>
                  <a:pt x="5508" y="582"/>
                  <a:pt x="5508" y="582"/>
                </a:cubicBezTo>
                <a:cubicBezTo>
                  <a:pt x="5490" y="529"/>
                  <a:pt x="5490" y="529"/>
                  <a:pt x="5490" y="529"/>
                </a:cubicBezTo>
                <a:cubicBezTo>
                  <a:pt x="5566" y="508"/>
                  <a:pt x="5566" y="508"/>
                  <a:pt x="5566" y="508"/>
                </a:cubicBezTo>
                <a:lnTo>
                  <a:pt x="5556" y="570"/>
                </a:lnTo>
                <a:close/>
              </a:path>
            </a:pathLst>
          </a:custGeom>
          <a:noFill/>
          <a:ln>
            <a:gradFill>
              <a:gsLst>
                <a:gs pos="0">
                  <a:schemeClr val="accent1">
                    <a:lumMod val="5000"/>
                    <a:lumOff val="95000"/>
                  </a:schemeClr>
                </a:gs>
                <a:gs pos="100000">
                  <a:srgbClr val="28A9D6">
                    <a:alpha val="75000"/>
                  </a:srgbClr>
                </a:gs>
              </a:gsLst>
              <a:lin ang="5400000" scaled="1"/>
            </a:gradFill>
          </a:ln>
          <a:effectLst/>
        </p:spPr>
        <p:txBody>
          <a:bodyPr vert="horz" wrap="square" lIns="121920" tIns="60960" rIns="121920" bIns="60960" numCol="1" anchor="t" anchorCtr="0" compatLnSpc="1">
            <a:prstTxWarp prst="textNoShape">
              <a:avLst/>
            </a:prstTxWarp>
          </a:bodyPr>
          <a:lstStyle/>
          <a:p>
            <a:endParaRPr lang="zh-CN" altLang="en-US" sz="2400"/>
          </a:p>
        </p:txBody>
      </p:sp>
      <p:cxnSp>
        <p:nvCxnSpPr>
          <p:cNvPr id="24" name="直接连接符 23" hidden="1"/>
          <p:cNvCxnSpPr/>
          <p:nvPr userDrawn="1"/>
        </p:nvCxnSpPr>
        <p:spPr>
          <a:xfrm>
            <a:off x="3181635" y="431856"/>
            <a:ext cx="0" cy="524933"/>
          </a:xfrm>
          <a:prstGeom prst="line">
            <a:avLst/>
          </a:prstGeom>
          <a:ln>
            <a:solidFill>
              <a:srgbClr val="28A9D6"/>
            </a:solidFill>
          </a:ln>
        </p:spPr>
        <p:style>
          <a:lnRef idx="1">
            <a:schemeClr val="accent1"/>
          </a:lnRef>
          <a:fillRef idx="0">
            <a:schemeClr val="accent1"/>
          </a:fillRef>
          <a:effectRef idx="0">
            <a:schemeClr val="accent1"/>
          </a:effectRef>
          <a:fontRef idx="minor">
            <a:schemeClr val="tx1"/>
          </a:fontRef>
        </p:style>
      </p:cxnSp>
      <p:sp>
        <p:nvSpPr>
          <p:cNvPr id="29" name="任意多边形 28"/>
          <p:cNvSpPr/>
          <p:nvPr userDrawn="1"/>
        </p:nvSpPr>
        <p:spPr>
          <a:xfrm flipV="1">
            <a:off x="174171" y="423706"/>
            <a:ext cx="1386789" cy="432000"/>
          </a:xfrm>
          <a:custGeom>
            <a:avLst/>
            <a:gdLst>
              <a:gd name="connsiteX0" fmla="*/ 167822 w 1386790"/>
              <a:gd name="connsiteY0" fmla="*/ 524933 h 524933"/>
              <a:gd name="connsiteX1" fmla="*/ 168846 w 1386790"/>
              <a:gd name="connsiteY1" fmla="*/ 524933 h 524933"/>
              <a:gd name="connsiteX2" fmla="*/ 168846 w 1386790"/>
              <a:gd name="connsiteY2" fmla="*/ 14598 h 524933"/>
              <a:gd name="connsiteX3" fmla="*/ 1386790 w 1386790"/>
              <a:gd name="connsiteY3" fmla="*/ 14598 h 524933"/>
              <a:gd name="connsiteX4" fmla="*/ 1386790 w 1386790"/>
              <a:gd name="connsiteY4" fmla="*/ 0 h 524933"/>
              <a:gd name="connsiteX5" fmla="*/ 167822 w 1386790"/>
              <a:gd name="connsiteY5" fmla="*/ 0 h 524933"/>
              <a:gd name="connsiteX6" fmla="*/ 152999 w 1386790"/>
              <a:gd name="connsiteY6" fmla="*/ 0 h 524933"/>
              <a:gd name="connsiteX7" fmla="*/ 152999 w 1386790"/>
              <a:gd name="connsiteY7" fmla="*/ 507260 h 524933"/>
              <a:gd name="connsiteX8" fmla="*/ 107280 w 1386790"/>
              <a:gd name="connsiteY8" fmla="*/ 507260 h 524933"/>
              <a:gd name="connsiteX9" fmla="*/ 107280 w 1386790"/>
              <a:gd name="connsiteY9" fmla="*/ 0 h 524933"/>
              <a:gd name="connsiteX10" fmla="*/ 0 w 1386790"/>
              <a:gd name="connsiteY10" fmla="*/ 0 h 524933"/>
              <a:gd name="connsiteX11" fmla="*/ 0 w 1386790"/>
              <a:gd name="connsiteY11" fmla="*/ 524932 h 524933"/>
              <a:gd name="connsiteX12" fmla="*/ 33834 w 1386790"/>
              <a:gd name="connsiteY12" fmla="*/ 524932 h 524933"/>
              <a:gd name="connsiteX13" fmla="*/ 33834 w 1386790"/>
              <a:gd name="connsiteY13" fmla="*/ 23810 h 524933"/>
              <a:gd name="connsiteX14" fmla="*/ 79553 w 1386790"/>
              <a:gd name="connsiteY14" fmla="*/ 23810 h 524933"/>
              <a:gd name="connsiteX15" fmla="*/ 79553 w 1386790"/>
              <a:gd name="connsiteY15" fmla="*/ 524932 h 524933"/>
              <a:gd name="connsiteX16" fmla="*/ 167822 w 1386790"/>
              <a:gd name="connsiteY16" fmla="*/ 524932 h 524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86790" h="524933">
                <a:moveTo>
                  <a:pt x="167822" y="524933"/>
                </a:moveTo>
                <a:lnTo>
                  <a:pt x="168846" y="524933"/>
                </a:lnTo>
                <a:lnTo>
                  <a:pt x="168846" y="14598"/>
                </a:lnTo>
                <a:lnTo>
                  <a:pt x="1386790" y="14598"/>
                </a:lnTo>
                <a:lnTo>
                  <a:pt x="1386790" y="0"/>
                </a:lnTo>
                <a:lnTo>
                  <a:pt x="167822" y="0"/>
                </a:lnTo>
                <a:lnTo>
                  <a:pt x="152999" y="0"/>
                </a:lnTo>
                <a:lnTo>
                  <a:pt x="152999" y="507260"/>
                </a:lnTo>
                <a:lnTo>
                  <a:pt x="107280" y="507260"/>
                </a:lnTo>
                <a:lnTo>
                  <a:pt x="107280" y="0"/>
                </a:lnTo>
                <a:lnTo>
                  <a:pt x="0" y="0"/>
                </a:lnTo>
                <a:lnTo>
                  <a:pt x="0" y="524932"/>
                </a:lnTo>
                <a:lnTo>
                  <a:pt x="33834" y="524932"/>
                </a:lnTo>
                <a:lnTo>
                  <a:pt x="33834" y="23810"/>
                </a:lnTo>
                <a:lnTo>
                  <a:pt x="79553" y="23810"/>
                </a:lnTo>
                <a:lnTo>
                  <a:pt x="79553" y="524932"/>
                </a:lnTo>
                <a:lnTo>
                  <a:pt x="167822" y="524932"/>
                </a:lnTo>
                <a:close/>
              </a:path>
            </a:pathLst>
          </a:cu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Tree>
    <p:extLst>
      <p:ext uri="{BB962C8B-B14F-4D97-AF65-F5344CB8AC3E}">
        <p14:creationId xmlns:p14="http://schemas.microsoft.com/office/powerpoint/2010/main" val="252941036"/>
      </p:ext>
    </p:extLst>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hf hdr="0" ftr="0" dt="0"/>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灯片编号占位符 3"/>
          <p:cNvSpPr>
            <a:spLocks noGrp="1"/>
          </p:cNvSpPr>
          <p:nvPr>
            <p:ph type="sldNum" sz="quarter" idx="4"/>
          </p:nvPr>
        </p:nvSpPr>
        <p:spPr>
          <a:xfrm>
            <a:off x="943261" y="6338262"/>
            <a:ext cx="540987" cy="283147"/>
          </a:xfrm>
          <a:prstGeom prst="rect">
            <a:avLst/>
          </a:prstGeom>
        </p:spPr>
        <p:txBody>
          <a:bodyPr wrap="square" lIns="0" tIns="0" rIns="0" bIns="0"/>
          <a:lstStyle>
            <a:lvl1pPr algn="ctr">
              <a:defRPr>
                <a:solidFill>
                  <a:schemeClr val="tx1">
                    <a:lumMod val="65000"/>
                    <a:lumOff val="35000"/>
                  </a:schemeClr>
                </a:solidFill>
              </a:defRPr>
            </a:lvl1pPr>
          </a:lstStyle>
          <a:p>
            <a:fld id="{55183D58-648D-4475-BEF8-624F48514A30}" type="slidenum">
              <a:rPr lang="zh-CN" altLang="en-US" smtClean="0"/>
              <a:pPr/>
              <a:t>‹#›</a:t>
            </a:fld>
            <a:endParaRPr lang="zh-CN" altLang="en-US" dirty="0"/>
          </a:p>
        </p:txBody>
      </p:sp>
    </p:spTree>
    <p:extLst>
      <p:ext uri="{BB962C8B-B14F-4D97-AF65-F5344CB8AC3E}">
        <p14:creationId xmlns:p14="http://schemas.microsoft.com/office/powerpoint/2010/main" val="3736280750"/>
      </p:ext>
    </p:extLst>
  </p:cSld>
  <p:clrMap bg1="lt1" tx1="dk1" bg2="lt2" tx2="dk2" accent1="accent1" accent2="accent2" accent3="accent3" accent4="accent4" accent5="accent5" accent6="accent6" hlink="hlink" folHlink="folHlink"/>
  <p:sldLayoutIdLst>
    <p:sldLayoutId id="2147483678" r:id="rId1"/>
    <p:sldLayoutId id="2147483681" r:id="rId2"/>
    <p:sldLayoutId id="2147483682" r:id="rId3"/>
    <p:sldLayoutId id="2147483683" r:id="rId4"/>
    <p:sldLayoutId id="2147483684" r:id="rId5"/>
    <p:sldLayoutId id="2147483685" r:id="rId6"/>
  </p:sldLayoutIdLst>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hf hdr="0" ftr="0" dt="0"/>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zh-CN"/>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chart" Target="../charts/chart9.xml"/><Relationship Id="rId1" Type="http://schemas.openxmlformats.org/officeDocument/2006/relationships/slideLayout" Target="../slideLayouts/slideLayout2.xml"/><Relationship Id="rId4" Type="http://schemas.openxmlformats.org/officeDocument/2006/relationships/chart" Target="../charts/chart11.xml"/></Relationships>
</file>

<file path=ppt/slides/_rels/slide28.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chart" Target="../charts/chart1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5000">
              <a:srgbClr val="E6E6E6"/>
            </a:gs>
            <a:gs pos="25000">
              <a:schemeClr val="bg1">
                <a:lumMod val="95000"/>
              </a:schemeClr>
            </a:gs>
            <a:gs pos="100000">
              <a:schemeClr val="bg1">
                <a:lumMod val="8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9" name="Freeform 5"/>
          <p:cNvSpPr>
            <a:spLocks noEditPoints="1"/>
          </p:cNvSpPr>
          <p:nvPr/>
        </p:nvSpPr>
        <p:spPr bwMode="auto">
          <a:xfrm>
            <a:off x="0" y="0"/>
            <a:ext cx="12192000" cy="2353917"/>
          </a:xfrm>
          <a:custGeom>
            <a:avLst/>
            <a:gdLst>
              <a:gd name="T0" fmla="*/ 7933 w 8000"/>
              <a:gd name="T1" fmla="*/ 1418 h 1542"/>
              <a:gd name="T2" fmla="*/ 7832 w 8000"/>
              <a:gd name="T3" fmla="*/ 1315 h 1542"/>
              <a:gd name="T4" fmla="*/ 7738 w 8000"/>
              <a:gd name="T5" fmla="*/ 1352 h 1542"/>
              <a:gd name="T6" fmla="*/ 7673 w 8000"/>
              <a:gd name="T7" fmla="*/ 1336 h 1542"/>
              <a:gd name="T8" fmla="*/ 7538 w 8000"/>
              <a:gd name="T9" fmla="*/ 1313 h 1542"/>
              <a:gd name="T10" fmla="*/ 7430 w 8000"/>
              <a:gd name="T11" fmla="*/ 1287 h 1542"/>
              <a:gd name="T12" fmla="*/ 7292 w 8000"/>
              <a:gd name="T13" fmla="*/ 1358 h 1542"/>
              <a:gd name="T14" fmla="*/ 7170 w 8000"/>
              <a:gd name="T15" fmla="*/ 1352 h 1542"/>
              <a:gd name="T16" fmla="*/ 6993 w 8000"/>
              <a:gd name="T17" fmla="*/ 1400 h 1542"/>
              <a:gd name="T18" fmla="*/ 6886 w 8000"/>
              <a:gd name="T19" fmla="*/ 1357 h 1542"/>
              <a:gd name="T20" fmla="*/ 6766 w 8000"/>
              <a:gd name="T21" fmla="*/ 1380 h 1542"/>
              <a:gd name="T22" fmla="*/ 6640 w 8000"/>
              <a:gd name="T23" fmla="*/ 1194 h 1542"/>
              <a:gd name="T24" fmla="*/ 6505 w 8000"/>
              <a:gd name="T25" fmla="*/ 1157 h 1542"/>
              <a:gd name="T26" fmla="*/ 6381 w 8000"/>
              <a:gd name="T27" fmla="*/ 1311 h 1542"/>
              <a:gd name="T28" fmla="*/ 6242 w 8000"/>
              <a:gd name="T29" fmla="*/ 1181 h 1542"/>
              <a:gd name="T30" fmla="*/ 5688 w 8000"/>
              <a:gd name="T31" fmla="*/ 818 h 1542"/>
              <a:gd name="T32" fmla="*/ 5396 w 8000"/>
              <a:gd name="T33" fmla="*/ 674 h 1542"/>
              <a:gd name="T34" fmla="*/ 5346 w 8000"/>
              <a:gd name="T35" fmla="*/ 615 h 1542"/>
              <a:gd name="T36" fmla="*/ 5292 w 8000"/>
              <a:gd name="T37" fmla="*/ 1274 h 1542"/>
              <a:gd name="T38" fmla="*/ 5007 w 8000"/>
              <a:gd name="T39" fmla="*/ 1089 h 1542"/>
              <a:gd name="T40" fmla="*/ 4819 w 8000"/>
              <a:gd name="T41" fmla="*/ 685 h 1542"/>
              <a:gd name="T42" fmla="*/ 4540 w 8000"/>
              <a:gd name="T43" fmla="*/ 1250 h 1542"/>
              <a:gd name="T44" fmla="*/ 4474 w 8000"/>
              <a:gd name="T45" fmla="*/ 1255 h 1542"/>
              <a:gd name="T46" fmla="*/ 4398 w 8000"/>
              <a:gd name="T47" fmla="*/ 1265 h 1542"/>
              <a:gd name="T48" fmla="*/ 4286 w 8000"/>
              <a:gd name="T49" fmla="*/ 1131 h 1542"/>
              <a:gd name="T50" fmla="*/ 4046 w 8000"/>
              <a:gd name="T51" fmla="*/ 1117 h 1542"/>
              <a:gd name="T52" fmla="*/ 3923 w 8000"/>
              <a:gd name="T53" fmla="*/ 975 h 1542"/>
              <a:gd name="T54" fmla="*/ 3742 w 8000"/>
              <a:gd name="T55" fmla="*/ 1095 h 1542"/>
              <a:gd name="T56" fmla="*/ 3585 w 8000"/>
              <a:gd name="T57" fmla="*/ 1415 h 1542"/>
              <a:gd name="T58" fmla="*/ 3463 w 8000"/>
              <a:gd name="T59" fmla="*/ 1255 h 1542"/>
              <a:gd name="T60" fmla="*/ 3390 w 8000"/>
              <a:gd name="T61" fmla="*/ 372 h 1542"/>
              <a:gd name="T62" fmla="*/ 3367 w 8000"/>
              <a:gd name="T63" fmla="*/ 187 h 1542"/>
              <a:gd name="T64" fmla="*/ 3329 w 8000"/>
              <a:gd name="T65" fmla="*/ 695 h 1542"/>
              <a:gd name="T66" fmla="*/ 2997 w 8000"/>
              <a:gd name="T67" fmla="*/ 1479 h 1542"/>
              <a:gd name="T68" fmla="*/ 2797 w 8000"/>
              <a:gd name="T69" fmla="*/ 1119 h 1542"/>
              <a:gd name="T70" fmla="*/ 2628 w 8000"/>
              <a:gd name="T71" fmla="*/ 1372 h 1542"/>
              <a:gd name="T72" fmla="*/ 2470 w 8000"/>
              <a:gd name="T73" fmla="*/ 1378 h 1542"/>
              <a:gd name="T74" fmla="*/ 2310 w 8000"/>
              <a:gd name="T75" fmla="*/ 1440 h 1542"/>
              <a:gd name="T76" fmla="*/ 2152 w 8000"/>
              <a:gd name="T77" fmla="*/ 1391 h 1542"/>
              <a:gd name="T78" fmla="*/ 2055 w 8000"/>
              <a:gd name="T79" fmla="*/ 1463 h 1542"/>
              <a:gd name="T80" fmla="*/ 1975 w 8000"/>
              <a:gd name="T81" fmla="*/ 1479 h 1542"/>
              <a:gd name="T82" fmla="*/ 1805 w 8000"/>
              <a:gd name="T83" fmla="*/ 1456 h 1542"/>
              <a:gd name="T84" fmla="*/ 1673 w 8000"/>
              <a:gd name="T85" fmla="*/ 1469 h 1542"/>
              <a:gd name="T86" fmla="*/ 1531 w 8000"/>
              <a:gd name="T87" fmla="*/ 1408 h 1542"/>
              <a:gd name="T88" fmla="*/ 1443 w 8000"/>
              <a:gd name="T89" fmla="*/ 1265 h 1542"/>
              <a:gd name="T90" fmla="*/ 1253 w 8000"/>
              <a:gd name="T91" fmla="*/ 1421 h 1542"/>
              <a:gd name="T92" fmla="*/ 1155 w 8000"/>
              <a:gd name="T93" fmla="*/ 1401 h 1542"/>
              <a:gd name="T94" fmla="*/ 1051 w 8000"/>
              <a:gd name="T95" fmla="*/ 1389 h 1542"/>
              <a:gd name="T96" fmla="*/ 969 w 8000"/>
              <a:gd name="T97" fmla="*/ 1224 h 1542"/>
              <a:gd name="T98" fmla="*/ 843 w 8000"/>
              <a:gd name="T99" fmla="*/ 1375 h 1542"/>
              <a:gd name="T100" fmla="*/ 664 w 8000"/>
              <a:gd name="T101" fmla="*/ 1427 h 1542"/>
              <a:gd name="T102" fmla="*/ 515 w 8000"/>
              <a:gd name="T103" fmla="*/ 1241 h 1542"/>
              <a:gd name="T104" fmla="*/ 320 w 8000"/>
              <a:gd name="T105" fmla="*/ 1245 h 1542"/>
              <a:gd name="T106" fmla="*/ 218 w 8000"/>
              <a:gd name="T107" fmla="*/ 1342 h 1542"/>
              <a:gd name="T108" fmla="*/ 56 w 8000"/>
              <a:gd name="T109" fmla="*/ 1357 h 1542"/>
              <a:gd name="T110" fmla="*/ 3369 w 8000"/>
              <a:gd name="T111" fmla="*/ 1408 h 1542"/>
              <a:gd name="T112" fmla="*/ 3356 w 8000"/>
              <a:gd name="T113" fmla="*/ 1141 h 1542"/>
              <a:gd name="T114" fmla="*/ 3356 w 8000"/>
              <a:gd name="T115" fmla="*/ 872 h 1542"/>
              <a:gd name="T116" fmla="*/ 3356 w 8000"/>
              <a:gd name="T117" fmla="*/ 756 h 1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000" h="1542">
                <a:moveTo>
                  <a:pt x="7978" y="1472"/>
                </a:moveTo>
                <a:cubicBezTo>
                  <a:pt x="7978" y="1462"/>
                  <a:pt x="7978" y="1462"/>
                  <a:pt x="7978" y="1462"/>
                </a:cubicBezTo>
                <a:cubicBezTo>
                  <a:pt x="7966" y="1462"/>
                  <a:pt x="7966" y="1462"/>
                  <a:pt x="7966" y="1462"/>
                </a:cubicBezTo>
                <a:cubicBezTo>
                  <a:pt x="7966" y="1436"/>
                  <a:pt x="7966" y="1436"/>
                  <a:pt x="7966" y="1436"/>
                </a:cubicBezTo>
                <a:cubicBezTo>
                  <a:pt x="7955" y="1436"/>
                  <a:pt x="7955" y="1436"/>
                  <a:pt x="7955" y="1436"/>
                </a:cubicBezTo>
                <a:cubicBezTo>
                  <a:pt x="7955" y="1420"/>
                  <a:pt x="7955" y="1420"/>
                  <a:pt x="7955" y="1420"/>
                </a:cubicBezTo>
                <a:cubicBezTo>
                  <a:pt x="7941" y="1420"/>
                  <a:pt x="7941" y="1420"/>
                  <a:pt x="7941" y="1420"/>
                </a:cubicBezTo>
                <a:cubicBezTo>
                  <a:pt x="7941" y="1428"/>
                  <a:pt x="7941" y="1428"/>
                  <a:pt x="7941" y="1428"/>
                </a:cubicBezTo>
                <a:cubicBezTo>
                  <a:pt x="7933" y="1428"/>
                  <a:pt x="7933" y="1428"/>
                  <a:pt x="7933" y="1428"/>
                </a:cubicBezTo>
                <a:cubicBezTo>
                  <a:pt x="7933" y="1418"/>
                  <a:pt x="7933" y="1418"/>
                  <a:pt x="7933" y="1418"/>
                </a:cubicBezTo>
                <a:cubicBezTo>
                  <a:pt x="7916" y="1418"/>
                  <a:pt x="7916" y="1418"/>
                  <a:pt x="7916" y="1418"/>
                </a:cubicBezTo>
                <a:cubicBezTo>
                  <a:pt x="7916" y="1433"/>
                  <a:pt x="7916" y="1433"/>
                  <a:pt x="7916" y="1433"/>
                </a:cubicBezTo>
                <a:cubicBezTo>
                  <a:pt x="7895" y="1433"/>
                  <a:pt x="7895" y="1433"/>
                  <a:pt x="7895" y="1433"/>
                </a:cubicBezTo>
                <a:cubicBezTo>
                  <a:pt x="7895" y="1335"/>
                  <a:pt x="7895" y="1335"/>
                  <a:pt x="7895" y="1335"/>
                </a:cubicBezTo>
                <a:cubicBezTo>
                  <a:pt x="7879" y="1335"/>
                  <a:pt x="7879" y="1335"/>
                  <a:pt x="7879" y="1335"/>
                </a:cubicBezTo>
                <a:cubicBezTo>
                  <a:pt x="7855" y="1316"/>
                  <a:pt x="7855" y="1316"/>
                  <a:pt x="7855" y="1316"/>
                </a:cubicBezTo>
                <a:cubicBezTo>
                  <a:pt x="7855" y="1300"/>
                  <a:pt x="7855" y="1300"/>
                  <a:pt x="7855" y="1300"/>
                </a:cubicBezTo>
                <a:cubicBezTo>
                  <a:pt x="7843" y="1300"/>
                  <a:pt x="7843" y="1300"/>
                  <a:pt x="7843" y="1300"/>
                </a:cubicBezTo>
                <a:cubicBezTo>
                  <a:pt x="7843" y="1315"/>
                  <a:pt x="7843" y="1315"/>
                  <a:pt x="7843" y="1315"/>
                </a:cubicBezTo>
                <a:cubicBezTo>
                  <a:pt x="7832" y="1315"/>
                  <a:pt x="7832" y="1315"/>
                  <a:pt x="7832" y="1315"/>
                </a:cubicBezTo>
                <a:cubicBezTo>
                  <a:pt x="7832" y="1300"/>
                  <a:pt x="7832" y="1300"/>
                  <a:pt x="7832" y="1300"/>
                </a:cubicBezTo>
                <a:cubicBezTo>
                  <a:pt x="7821" y="1300"/>
                  <a:pt x="7821" y="1300"/>
                  <a:pt x="7821" y="1300"/>
                </a:cubicBezTo>
                <a:cubicBezTo>
                  <a:pt x="7821" y="1315"/>
                  <a:pt x="7821" y="1315"/>
                  <a:pt x="7821" y="1315"/>
                </a:cubicBezTo>
                <a:cubicBezTo>
                  <a:pt x="7806" y="1335"/>
                  <a:pt x="7806" y="1335"/>
                  <a:pt x="7806" y="1335"/>
                </a:cubicBezTo>
                <a:cubicBezTo>
                  <a:pt x="7789" y="1335"/>
                  <a:pt x="7789" y="1335"/>
                  <a:pt x="7789" y="1335"/>
                </a:cubicBezTo>
                <a:cubicBezTo>
                  <a:pt x="7789" y="1436"/>
                  <a:pt x="7789" y="1436"/>
                  <a:pt x="7789" y="1436"/>
                </a:cubicBezTo>
                <a:cubicBezTo>
                  <a:pt x="7749" y="1436"/>
                  <a:pt x="7749" y="1436"/>
                  <a:pt x="7749" y="1436"/>
                </a:cubicBezTo>
                <a:cubicBezTo>
                  <a:pt x="7749" y="1345"/>
                  <a:pt x="7749" y="1345"/>
                  <a:pt x="7749" y="1345"/>
                </a:cubicBezTo>
                <a:cubicBezTo>
                  <a:pt x="7738" y="1345"/>
                  <a:pt x="7738" y="1345"/>
                  <a:pt x="7738" y="1345"/>
                </a:cubicBezTo>
                <a:cubicBezTo>
                  <a:pt x="7738" y="1352"/>
                  <a:pt x="7738" y="1352"/>
                  <a:pt x="7738" y="1352"/>
                </a:cubicBezTo>
                <a:cubicBezTo>
                  <a:pt x="7724" y="1352"/>
                  <a:pt x="7724" y="1352"/>
                  <a:pt x="7724" y="1352"/>
                </a:cubicBezTo>
                <a:cubicBezTo>
                  <a:pt x="7724" y="1337"/>
                  <a:pt x="7724" y="1337"/>
                  <a:pt x="7724" y="1337"/>
                </a:cubicBezTo>
                <a:cubicBezTo>
                  <a:pt x="7713" y="1337"/>
                  <a:pt x="7713" y="1337"/>
                  <a:pt x="7713" y="1337"/>
                </a:cubicBezTo>
                <a:cubicBezTo>
                  <a:pt x="7713" y="1321"/>
                  <a:pt x="7713" y="1321"/>
                  <a:pt x="7713" y="1321"/>
                </a:cubicBezTo>
                <a:cubicBezTo>
                  <a:pt x="7697" y="1321"/>
                  <a:pt x="7697" y="1321"/>
                  <a:pt x="7697" y="1321"/>
                </a:cubicBezTo>
                <a:cubicBezTo>
                  <a:pt x="7697" y="1336"/>
                  <a:pt x="7697" y="1336"/>
                  <a:pt x="7697" y="1336"/>
                </a:cubicBezTo>
                <a:cubicBezTo>
                  <a:pt x="7687" y="1336"/>
                  <a:pt x="7687" y="1336"/>
                  <a:pt x="7687" y="1336"/>
                </a:cubicBezTo>
                <a:cubicBezTo>
                  <a:pt x="7687" y="1324"/>
                  <a:pt x="7687" y="1324"/>
                  <a:pt x="7687" y="1324"/>
                </a:cubicBezTo>
                <a:cubicBezTo>
                  <a:pt x="7673" y="1324"/>
                  <a:pt x="7673" y="1324"/>
                  <a:pt x="7673" y="1324"/>
                </a:cubicBezTo>
                <a:cubicBezTo>
                  <a:pt x="7673" y="1336"/>
                  <a:pt x="7673" y="1336"/>
                  <a:pt x="7673" y="1336"/>
                </a:cubicBezTo>
                <a:cubicBezTo>
                  <a:pt x="7659" y="1336"/>
                  <a:pt x="7659" y="1336"/>
                  <a:pt x="7659" y="1336"/>
                </a:cubicBezTo>
                <a:cubicBezTo>
                  <a:pt x="7659" y="1326"/>
                  <a:pt x="7659" y="1326"/>
                  <a:pt x="7659" y="1326"/>
                </a:cubicBezTo>
                <a:cubicBezTo>
                  <a:pt x="7645" y="1326"/>
                  <a:pt x="7645" y="1326"/>
                  <a:pt x="7645" y="1326"/>
                </a:cubicBezTo>
                <a:cubicBezTo>
                  <a:pt x="7645" y="1356"/>
                  <a:pt x="7645" y="1356"/>
                  <a:pt x="7645" y="1356"/>
                </a:cubicBezTo>
                <a:cubicBezTo>
                  <a:pt x="7616" y="1356"/>
                  <a:pt x="7616" y="1356"/>
                  <a:pt x="7616" y="1356"/>
                </a:cubicBezTo>
                <a:cubicBezTo>
                  <a:pt x="7616" y="1439"/>
                  <a:pt x="7616" y="1439"/>
                  <a:pt x="7616" y="1439"/>
                </a:cubicBezTo>
                <a:cubicBezTo>
                  <a:pt x="7581" y="1439"/>
                  <a:pt x="7581" y="1439"/>
                  <a:pt x="7581" y="1439"/>
                </a:cubicBezTo>
                <a:cubicBezTo>
                  <a:pt x="7581" y="1337"/>
                  <a:pt x="7581" y="1337"/>
                  <a:pt x="7581" y="1337"/>
                </a:cubicBezTo>
                <a:cubicBezTo>
                  <a:pt x="7557" y="1337"/>
                  <a:pt x="7557" y="1337"/>
                  <a:pt x="7557" y="1337"/>
                </a:cubicBezTo>
                <a:cubicBezTo>
                  <a:pt x="7538" y="1313"/>
                  <a:pt x="7538" y="1313"/>
                  <a:pt x="7538" y="1313"/>
                </a:cubicBezTo>
                <a:cubicBezTo>
                  <a:pt x="7497" y="1313"/>
                  <a:pt x="7497" y="1313"/>
                  <a:pt x="7497" y="1313"/>
                </a:cubicBezTo>
                <a:cubicBezTo>
                  <a:pt x="7497" y="1416"/>
                  <a:pt x="7497" y="1416"/>
                  <a:pt x="7497" y="1416"/>
                </a:cubicBezTo>
                <a:cubicBezTo>
                  <a:pt x="7483" y="1416"/>
                  <a:pt x="7483" y="1416"/>
                  <a:pt x="7483" y="1416"/>
                </a:cubicBezTo>
                <a:cubicBezTo>
                  <a:pt x="7483" y="1314"/>
                  <a:pt x="7483" y="1314"/>
                  <a:pt x="7483" y="1314"/>
                </a:cubicBezTo>
                <a:cubicBezTo>
                  <a:pt x="7465" y="1285"/>
                  <a:pt x="7465" y="1285"/>
                  <a:pt x="7465" y="1285"/>
                </a:cubicBezTo>
                <a:cubicBezTo>
                  <a:pt x="7452" y="1285"/>
                  <a:pt x="7452" y="1285"/>
                  <a:pt x="7452" y="1285"/>
                </a:cubicBezTo>
                <a:cubicBezTo>
                  <a:pt x="7452" y="1291"/>
                  <a:pt x="7452" y="1291"/>
                  <a:pt x="7452" y="1291"/>
                </a:cubicBezTo>
                <a:cubicBezTo>
                  <a:pt x="7441" y="1291"/>
                  <a:pt x="7441" y="1291"/>
                  <a:pt x="7441" y="1291"/>
                </a:cubicBezTo>
                <a:cubicBezTo>
                  <a:pt x="7441" y="1287"/>
                  <a:pt x="7441" y="1287"/>
                  <a:pt x="7441" y="1287"/>
                </a:cubicBezTo>
                <a:cubicBezTo>
                  <a:pt x="7430" y="1287"/>
                  <a:pt x="7430" y="1287"/>
                  <a:pt x="7430" y="1287"/>
                </a:cubicBezTo>
                <a:cubicBezTo>
                  <a:pt x="7430" y="1301"/>
                  <a:pt x="7430" y="1301"/>
                  <a:pt x="7430" y="1301"/>
                </a:cubicBezTo>
                <a:cubicBezTo>
                  <a:pt x="7383" y="1301"/>
                  <a:pt x="7383" y="1301"/>
                  <a:pt x="7383" y="1301"/>
                </a:cubicBezTo>
                <a:cubicBezTo>
                  <a:pt x="7383" y="1286"/>
                  <a:pt x="7383" y="1286"/>
                  <a:pt x="7383" y="1286"/>
                </a:cubicBezTo>
                <a:cubicBezTo>
                  <a:pt x="7370" y="1261"/>
                  <a:pt x="7370" y="1261"/>
                  <a:pt x="7370" y="1261"/>
                </a:cubicBezTo>
                <a:cubicBezTo>
                  <a:pt x="7326" y="1261"/>
                  <a:pt x="7326" y="1261"/>
                  <a:pt x="7326" y="1261"/>
                </a:cubicBezTo>
                <a:cubicBezTo>
                  <a:pt x="7326" y="1286"/>
                  <a:pt x="7326" y="1286"/>
                  <a:pt x="7326" y="1286"/>
                </a:cubicBezTo>
                <a:cubicBezTo>
                  <a:pt x="7297" y="1286"/>
                  <a:pt x="7297" y="1286"/>
                  <a:pt x="7297" y="1286"/>
                </a:cubicBezTo>
                <a:cubicBezTo>
                  <a:pt x="7297" y="1303"/>
                  <a:pt x="7297" y="1303"/>
                  <a:pt x="7297" y="1303"/>
                </a:cubicBezTo>
                <a:cubicBezTo>
                  <a:pt x="7292" y="1303"/>
                  <a:pt x="7292" y="1303"/>
                  <a:pt x="7292" y="1303"/>
                </a:cubicBezTo>
                <a:cubicBezTo>
                  <a:pt x="7292" y="1358"/>
                  <a:pt x="7292" y="1358"/>
                  <a:pt x="7292" y="1358"/>
                </a:cubicBezTo>
                <a:cubicBezTo>
                  <a:pt x="7281" y="1358"/>
                  <a:pt x="7281" y="1358"/>
                  <a:pt x="7281" y="1358"/>
                </a:cubicBezTo>
                <a:cubicBezTo>
                  <a:pt x="7281" y="1302"/>
                  <a:pt x="7281" y="1302"/>
                  <a:pt x="7281" y="1302"/>
                </a:cubicBezTo>
                <a:cubicBezTo>
                  <a:pt x="7273" y="1302"/>
                  <a:pt x="7273" y="1302"/>
                  <a:pt x="7273" y="1302"/>
                </a:cubicBezTo>
                <a:cubicBezTo>
                  <a:pt x="7273" y="1279"/>
                  <a:pt x="7273" y="1279"/>
                  <a:pt x="7273" y="1279"/>
                </a:cubicBezTo>
                <a:cubicBezTo>
                  <a:pt x="7210" y="1279"/>
                  <a:pt x="7210" y="1279"/>
                  <a:pt x="7210" y="1279"/>
                </a:cubicBezTo>
                <a:cubicBezTo>
                  <a:pt x="7210" y="1303"/>
                  <a:pt x="7210" y="1303"/>
                  <a:pt x="7210" y="1303"/>
                </a:cubicBezTo>
                <a:cubicBezTo>
                  <a:pt x="7179" y="1303"/>
                  <a:pt x="7179" y="1303"/>
                  <a:pt x="7179" y="1303"/>
                </a:cubicBezTo>
                <a:cubicBezTo>
                  <a:pt x="7179" y="1323"/>
                  <a:pt x="7179" y="1323"/>
                  <a:pt x="7179" y="1323"/>
                </a:cubicBezTo>
                <a:cubicBezTo>
                  <a:pt x="7170" y="1323"/>
                  <a:pt x="7170" y="1323"/>
                  <a:pt x="7170" y="1323"/>
                </a:cubicBezTo>
                <a:cubicBezTo>
                  <a:pt x="7170" y="1352"/>
                  <a:pt x="7170" y="1352"/>
                  <a:pt x="7170" y="1352"/>
                </a:cubicBezTo>
                <a:cubicBezTo>
                  <a:pt x="7090" y="1352"/>
                  <a:pt x="7090" y="1352"/>
                  <a:pt x="7090" y="1352"/>
                </a:cubicBezTo>
                <a:cubicBezTo>
                  <a:pt x="7090" y="1362"/>
                  <a:pt x="7090" y="1362"/>
                  <a:pt x="7090" y="1362"/>
                </a:cubicBezTo>
                <a:cubicBezTo>
                  <a:pt x="7069" y="1362"/>
                  <a:pt x="7069" y="1362"/>
                  <a:pt x="7069" y="1362"/>
                </a:cubicBezTo>
                <a:cubicBezTo>
                  <a:pt x="7069" y="1308"/>
                  <a:pt x="7069" y="1308"/>
                  <a:pt x="7069" y="1308"/>
                </a:cubicBezTo>
                <a:cubicBezTo>
                  <a:pt x="7036" y="1308"/>
                  <a:pt x="7036" y="1308"/>
                  <a:pt x="7036" y="1308"/>
                </a:cubicBezTo>
                <a:cubicBezTo>
                  <a:pt x="7036" y="1291"/>
                  <a:pt x="7036" y="1291"/>
                  <a:pt x="7036" y="1291"/>
                </a:cubicBezTo>
                <a:cubicBezTo>
                  <a:pt x="7010" y="1291"/>
                  <a:pt x="7010" y="1291"/>
                  <a:pt x="7010" y="1291"/>
                </a:cubicBezTo>
                <a:cubicBezTo>
                  <a:pt x="7010" y="1305"/>
                  <a:pt x="7010" y="1305"/>
                  <a:pt x="7010" y="1305"/>
                </a:cubicBezTo>
                <a:cubicBezTo>
                  <a:pt x="6993" y="1305"/>
                  <a:pt x="6993" y="1305"/>
                  <a:pt x="6993" y="1305"/>
                </a:cubicBezTo>
                <a:cubicBezTo>
                  <a:pt x="6993" y="1400"/>
                  <a:pt x="6993" y="1400"/>
                  <a:pt x="6993" y="1400"/>
                </a:cubicBezTo>
                <a:cubicBezTo>
                  <a:pt x="6972" y="1400"/>
                  <a:pt x="6972" y="1400"/>
                  <a:pt x="6972" y="1400"/>
                </a:cubicBezTo>
                <a:cubicBezTo>
                  <a:pt x="6972" y="1391"/>
                  <a:pt x="6972" y="1391"/>
                  <a:pt x="6972" y="1391"/>
                </a:cubicBezTo>
                <a:cubicBezTo>
                  <a:pt x="6952" y="1391"/>
                  <a:pt x="6952" y="1391"/>
                  <a:pt x="6952" y="1391"/>
                </a:cubicBezTo>
                <a:cubicBezTo>
                  <a:pt x="6952" y="1405"/>
                  <a:pt x="6952" y="1405"/>
                  <a:pt x="6952" y="1405"/>
                </a:cubicBezTo>
                <a:cubicBezTo>
                  <a:pt x="6936" y="1405"/>
                  <a:pt x="6936" y="1405"/>
                  <a:pt x="6936" y="1405"/>
                </a:cubicBezTo>
                <a:cubicBezTo>
                  <a:pt x="6936" y="1375"/>
                  <a:pt x="6936" y="1375"/>
                  <a:pt x="6936" y="1375"/>
                </a:cubicBezTo>
                <a:cubicBezTo>
                  <a:pt x="6922" y="1375"/>
                  <a:pt x="6922" y="1375"/>
                  <a:pt x="6922" y="1375"/>
                </a:cubicBezTo>
                <a:cubicBezTo>
                  <a:pt x="6922" y="1357"/>
                  <a:pt x="6922" y="1357"/>
                  <a:pt x="6922" y="1357"/>
                </a:cubicBezTo>
                <a:cubicBezTo>
                  <a:pt x="6906" y="1357"/>
                  <a:pt x="6906" y="1357"/>
                  <a:pt x="6906" y="1357"/>
                </a:cubicBezTo>
                <a:cubicBezTo>
                  <a:pt x="6886" y="1357"/>
                  <a:pt x="6886" y="1357"/>
                  <a:pt x="6886" y="1357"/>
                </a:cubicBezTo>
                <a:cubicBezTo>
                  <a:pt x="6886" y="1348"/>
                  <a:pt x="6886" y="1348"/>
                  <a:pt x="6886" y="1348"/>
                </a:cubicBezTo>
                <a:cubicBezTo>
                  <a:pt x="6852" y="1348"/>
                  <a:pt x="6852" y="1348"/>
                  <a:pt x="6852" y="1348"/>
                </a:cubicBezTo>
                <a:cubicBezTo>
                  <a:pt x="6852" y="1334"/>
                  <a:pt x="6852" y="1334"/>
                  <a:pt x="6852" y="1334"/>
                </a:cubicBezTo>
                <a:cubicBezTo>
                  <a:pt x="6839" y="1334"/>
                  <a:pt x="6839" y="1334"/>
                  <a:pt x="6839" y="1334"/>
                </a:cubicBezTo>
                <a:cubicBezTo>
                  <a:pt x="6839" y="1344"/>
                  <a:pt x="6839" y="1344"/>
                  <a:pt x="6839" y="1344"/>
                </a:cubicBezTo>
                <a:cubicBezTo>
                  <a:pt x="6786" y="1344"/>
                  <a:pt x="6786" y="1344"/>
                  <a:pt x="6786" y="1344"/>
                </a:cubicBezTo>
                <a:cubicBezTo>
                  <a:pt x="6786" y="1355"/>
                  <a:pt x="6786" y="1355"/>
                  <a:pt x="6786" y="1355"/>
                </a:cubicBezTo>
                <a:cubicBezTo>
                  <a:pt x="6776" y="1355"/>
                  <a:pt x="6776" y="1355"/>
                  <a:pt x="6776" y="1355"/>
                </a:cubicBezTo>
                <a:cubicBezTo>
                  <a:pt x="6776" y="1370"/>
                  <a:pt x="6776" y="1370"/>
                  <a:pt x="6776" y="1370"/>
                </a:cubicBezTo>
                <a:cubicBezTo>
                  <a:pt x="6766" y="1380"/>
                  <a:pt x="6766" y="1380"/>
                  <a:pt x="6766" y="1380"/>
                </a:cubicBezTo>
                <a:cubicBezTo>
                  <a:pt x="6766" y="1411"/>
                  <a:pt x="6766" y="1411"/>
                  <a:pt x="6766" y="1411"/>
                </a:cubicBezTo>
                <a:cubicBezTo>
                  <a:pt x="6755" y="1411"/>
                  <a:pt x="6755" y="1411"/>
                  <a:pt x="6755" y="1411"/>
                </a:cubicBezTo>
                <a:cubicBezTo>
                  <a:pt x="6755" y="1381"/>
                  <a:pt x="6755" y="1381"/>
                  <a:pt x="6755" y="1381"/>
                </a:cubicBezTo>
                <a:cubicBezTo>
                  <a:pt x="6744" y="1367"/>
                  <a:pt x="6744" y="1367"/>
                  <a:pt x="6744" y="1367"/>
                </a:cubicBezTo>
                <a:cubicBezTo>
                  <a:pt x="6744" y="1291"/>
                  <a:pt x="6744" y="1291"/>
                  <a:pt x="6744" y="1291"/>
                </a:cubicBezTo>
                <a:cubicBezTo>
                  <a:pt x="6727" y="1291"/>
                  <a:pt x="6727" y="1291"/>
                  <a:pt x="6727" y="1291"/>
                </a:cubicBezTo>
                <a:cubicBezTo>
                  <a:pt x="6727" y="1217"/>
                  <a:pt x="6727" y="1217"/>
                  <a:pt x="6727" y="1217"/>
                </a:cubicBezTo>
                <a:cubicBezTo>
                  <a:pt x="6670" y="1217"/>
                  <a:pt x="6670" y="1217"/>
                  <a:pt x="6670" y="1217"/>
                </a:cubicBezTo>
                <a:cubicBezTo>
                  <a:pt x="6670" y="1194"/>
                  <a:pt x="6670" y="1194"/>
                  <a:pt x="6670" y="1194"/>
                </a:cubicBezTo>
                <a:cubicBezTo>
                  <a:pt x="6640" y="1194"/>
                  <a:pt x="6640" y="1194"/>
                  <a:pt x="6640" y="1194"/>
                </a:cubicBezTo>
                <a:cubicBezTo>
                  <a:pt x="6640" y="1246"/>
                  <a:pt x="6640" y="1246"/>
                  <a:pt x="6640" y="1246"/>
                </a:cubicBezTo>
                <a:cubicBezTo>
                  <a:pt x="6625" y="1246"/>
                  <a:pt x="6625" y="1246"/>
                  <a:pt x="6625" y="1246"/>
                </a:cubicBezTo>
                <a:cubicBezTo>
                  <a:pt x="6625" y="1229"/>
                  <a:pt x="6625" y="1229"/>
                  <a:pt x="6625" y="1229"/>
                </a:cubicBezTo>
                <a:cubicBezTo>
                  <a:pt x="6625" y="1229"/>
                  <a:pt x="6614" y="1229"/>
                  <a:pt x="6609" y="1229"/>
                </a:cubicBezTo>
                <a:cubicBezTo>
                  <a:pt x="6604" y="1229"/>
                  <a:pt x="6604" y="1246"/>
                  <a:pt x="6604" y="1246"/>
                </a:cubicBezTo>
                <a:cubicBezTo>
                  <a:pt x="6604" y="1293"/>
                  <a:pt x="6604" y="1293"/>
                  <a:pt x="6604" y="1293"/>
                </a:cubicBezTo>
                <a:cubicBezTo>
                  <a:pt x="6562" y="1293"/>
                  <a:pt x="6562" y="1293"/>
                  <a:pt x="6562" y="1293"/>
                </a:cubicBezTo>
                <a:cubicBezTo>
                  <a:pt x="6562" y="1130"/>
                  <a:pt x="6562" y="1130"/>
                  <a:pt x="6562" y="1130"/>
                </a:cubicBezTo>
                <a:cubicBezTo>
                  <a:pt x="6505" y="1130"/>
                  <a:pt x="6505" y="1130"/>
                  <a:pt x="6505" y="1130"/>
                </a:cubicBezTo>
                <a:cubicBezTo>
                  <a:pt x="6505" y="1157"/>
                  <a:pt x="6505" y="1157"/>
                  <a:pt x="6505" y="1157"/>
                </a:cubicBezTo>
                <a:cubicBezTo>
                  <a:pt x="6481" y="1157"/>
                  <a:pt x="6477" y="1169"/>
                  <a:pt x="6477" y="1169"/>
                </a:cubicBezTo>
                <a:cubicBezTo>
                  <a:pt x="6450" y="1169"/>
                  <a:pt x="6450" y="1169"/>
                  <a:pt x="6450" y="1169"/>
                </a:cubicBezTo>
                <a:cubicBezTo>
                  <a:pt x="6450" y="1202"/>
                  <a:pt x="6450" y="1202"/>
                  <a:pt x="6450" y="1202"/>
                </a:cubicBezTo>
                <a:cubicBezTo>
                  <a:pt x="6438" y="1202"/>
                  <a:pt x="6438" y="1202"/>
                  <a:pt x="6438" y="1202"/>
                </a:cubicBezTo>
                <a:cubicBezTo>
                  <a:pt x="6438" y="1333"/>
                  <a:pt x="6438" y="1333"/>
                  <a:pt x="6438" y="1333"/>
                </a:cubicBezTo>
                <a:cubicBezTo>
                  <a:pt x="6414" y="1333"/>
                  <a:pt x="6414" y="1333"/>
                  <a:pt x="6414" y="1333"/>
                </a:cubicBezTo>
                <a:cubicBezTo>
                  <a:pt x="6414" y="1314"/>
                  <a:pt x="6414" y="1314"/>
                  <a:pt x="6414" y="1314"/>
                </a:cubicBezTo>
                <a:cubicBezTo>
                  <a:pt x="6401" y="1301"/>
                  <a:pt x="6401" y="1301"/>
                  <a:pt x="6401" y="1301"/>
                </a:cubicBezTo>
                <a:cubicBezTo>
                  <a:pt x="6394" y="1301"/>
                  <a:pt x="6394" y="1301"/>
                  <a:pt x="6394" y="1301"/>
                </a:cubicBezTo>
                <a:cubicBezTo>
                  <a:pt x="6381" y="1311"/>
                  <a:pt x="6381" y="1311"/>
                  <a:pt x="6381" y="1311"/>
                </a:cubicBezTo>
                <a:cubicBezTo>
                  <a:pt x="6381" y="1078"/>
                  <a:pt x="6381" y="1078"/>
                  <a:pt x="6381" y="1078"/>
                </a:cubicBezTo>
                <a:cubicBezTo>
                  <a:pt x="6322" y="1065"/>
                  <a:pt x="6322" y="1065"/>
                  <a:pt x="6322" y="1065"/>
                </a:cubicBezTo>
                <a:cubicBezTo>
                  <a:pt x="6297" y="1065"/>
                  <a:pt x="6297" y="1065"/>
                  <a:pt x="6297" y="1065"/>
                </a:cubicBezTo>
                <a:cubicBezTo>
                  <a:pt x="6297" y="1080"/>
                  <a:pt x="6297" y="1080"/>
                  <a:pt x="6297" y="1080"/>
                </a:cubicBezTo>
                <a:cubicBezTo>
                  <a:pt x="6280" y="1080"/>
                  <a:pt x="6280" y="1080"/>
                  <a:pt x="6280" y="1080"/>
                </a:cubicBezTo>
                <a:cubicBezTo>
                  <a:pt x="6280" y="1135"/>
                  <a:pt x="6280" y="1135"/>
                  <a:pt x="6280" y="1135"/>
                </a:cubicBezTo>
                <a:cubicBezTo>
                  <a:pt x="6264" y="1135"/>
                  <a:pt x="6264" y="1135"/>
                  <a:pt x="6264" y="1135"/>
                </a:cubicBezTo>
                <a:cubicBezTo>
                  <a:pt x="6264" y="1207"/>
                  <a:pt x="6264" y="1207"/>
                  <a:pt x="6264" y="1207"/>
                </a:cubicBezTo>
                <a:cubicBezTo>
                  <a:pt x="6242" y="1207"/>
                  <a:pt x="6242" y="1207"/>
                  <a:pt x="6242" y="1207"/>
                </a:cubicBezTo>
                <a:cubicBezTo>
                  <a:pt x="6242" y="1181"/>
                  <a:pt x="6242" y="1181"/>
                  <a:pt x="6242" y="1181"/>
                </a:cubicBezTo>
                <a:cubicBezTo>
                  <a:pt x="6214" y="1181"/>
                  <a:pt x="6214" y="1181"/>
                  <a:pt x="6214" y="1181"/>
                </a:cubicBezTo>
                <a:cubicBezTo>
                  <a:pt x="6214" y="1098"/>
                  <a:pt x="6214" y="1098"/>
                  <a:pt x="6214" y="1098"/>
                </a:cubicBezTo>
                <a:cubicBezTo>
                  <a:pt x="6196" y="1098"/>
                  <a:pt x="6196" y="1098"/>
                  <a:pt x="6196" y="1098"/>
                </a:cubicBezTo>
                <a:cubicBezTo>
                  <a:pt x="6196" y="1048"/>
                  <a:pt x="6196" y="1048"/>
                  <a:pt x="6196" y="1048"/>
                </a:cubicBezTo>
                <a:cubicBezTo>
                  <a:pt x="6114" y="1039"/>
                  <a:pt x="6114" y="1039"/>
                  <a:pt x="6114" y="1039"/>
                </a:cubicBezTo>
                <a:cubicBezTo>
                  <a:pt x="6114" y="1024"/>
                  <a:pt x="6114" y="1024"/>
                  <a:pt x="6114" y="1024"/>
                </a:cubicBezTo>
                <a:cubicBezTo>
                  <a:pt x="5961" y="1014"/>
                  <a:pt x="5961" y="1014"/>
                  <a:pt x="5961" y="1014"/>
                </a:cubicBezTo>
                <a:cubicBezTo>
                  <a:pt x="5961" y="823"/>
                  <a:pt x="5961" y="823"/>
                  <a:pt x="5961" y="823"/>
                </a:cubicBezTo>
                <a:cubicBezTo>
                  <a:pt x="5826" y="790"/>
                  <a:pt x="5826" y="790"/>
                  <a:pt x="5826" y="790"/>
                </a:cubicBezTo>
                <a:cubicBezTo>
                  <a:pt x="5688" y="818"/>
                  <a:pt x="5688" y="818"/>
                  <a:pt x="5688" y="818"/>
                </a:cubicBezTo>
                <a:cubicBezTo>
                  <a:pt x="5688" y="1359"/>
                  <a:pt x="5688" y="1359"/>
                  <a:pt x="5688" y="1359"/>
                </a:cubicBezTo>
                <a:cubicBezTo>
                  <a:pt x="5605" y="1359"/>
                  <a:pt x="5605" y="1359"/>
                  <a:pt x="5605" y="1359"/>
                </a:cubicBezTo>
                <a:cubicBezTo>
                  <a:pt x="5605" y="451"/>
                  <a:pt x="5605" y="451"/>
                  <a:pt x="5605" y="451"/>
                </a:cubicBezTo>
                <a:cubicBezTo>
                  <a:pt x="5468" y="487"/>
                  <a:pt x="5468" y="487"/>
                  <a:pt x="5468" y="487"/>
                </a:cubicBezTo>
                <a:cubicBezTo>
                  <a:pt x="5468" y="1274"/>
                  <a:pt x="5468" y="1274"/>
                  <a:pt x="5468" y="1274"/>
                </a:cubicBezTo>
                <a:cubicBezTo>
                  <a:pt x="5414" y="1274"/>
                  <a:pt x="5414" y="1274"/>
                  <a:pt x="5414" y="1274"/>
                </a:cubicBezTo>
                <a:cubicBezTo>
                  <a:pt x="5414" y="683"/>
                  <a:pt x="5414" y="683"/>
                  <a:pt x="5414" y="683"/>
                </a:cubicBezTo>
                <a:cubicBezTo>
                  <a:pt x="5404" y="683"/>
                  <a:pt x="5404" y="683"/>
                  <a:pt x="5404" y="683"/>
                </a:cubicBezTo>
                <a:cubicBezTo>
                  <a:pt x="5404" y="674"/>
                  <a:pt x="5404" y="674"/>
                  <a:pt x="5404" y="674"/>
                </a:cubicBezTo>
                <a:cubicBezTo>
                  <a:pt x="5396" y="674"/>
                  <a:pt x="5396" y="674"/>
                  <a:pt x="5396" y="674"/>
                </a:cubicBezTo>
                <a:cubicBezTo>
                  <a:pt x="5396" y="655"/>
                  <a:pt x="5396" y="655"/>
                  <a:pt x="5396" y="655"/>
                </a:cubicBezTo>
                <a:cubicBezTo>
                  <a:pt x="5384" y="655"/>
                  <a:pt x="5384" y="655"/>
                  <a:pt x="5384" y="655"/>
                </a:cubicBezTo>
                <a:cubicBezTo>
                  <a:pt x="5384" y="634"/>
                  <a:pt x="5384" y="634"/>
                  <a:pt x="5384" y="634"/>
                </a:cubicBezTo>
                <a:cubicBezTo>
                  <a:pt x="5367" y="634"/>
                  <a:pt x="5367" y="634"/>
                  <a:pt x="5367" y="634"/>
                </a:cubicBezTo>
                <a:cubicBezTo>
                  <a:pt x="5367" y="615"/>
                  <a:pt x="5367" y="615"/>
                  <a:pt x="5367" y="615"/>
                </a:cubicBezTo>
                <a:cubicBezTo>
                  <a:pt x="5360" y="615"/>
                  <a:pt x="5360" y="615"/>
                  <a:pt x="5360" y="615"/>
                </a:cubicBezTo>
                <a:cubicBezTo>
                  <a:pt x="5360" y="593"/>
                  <a:pt x="5360" y="593"/>
                  <a:pt x="5360" y="593"/>
                </a:cubicBezTo>
                <a:cubicBezTo>
                  <a:pt x="5353" y="532"/>
                  <a:pt x="5353" y="532"/>
                  <a:pt x="5353" y="532"/>
                </a:cubicBezTo>
                <a:cubicBezTo>
                  <a:pt x="5346" y="593"/>
                  <a:pt x="5346" y="593"/>
                  <a:pt x="5346" y="593"/>
                </a:cubicBezTo>
                <a:cubicBezTo>
                  <a:pt x="5346" y="615"/>
                  <a:pt x="5346" y="615"/>
                  <a:pt x="5346" y="615"/>
                </a:cubicBezTo>
                <a:cubicBezTo>
                  <a:pt x="5339" y="615"/>
                  <a:pt x="5339" y="615"/>
                  <a:pt x="5339" y="615"/>
                </a:cubicBezTo>
                <a:cubicBezTo>
                  <a:pt x="5339" y="634"/>
                  <a:pt x="5339" y="634"/>
                  <a:pt x="5339" y="634"/>
                </a:cubicBezTo>
                <a:cubicBezTo>
                  <a:pt x="5322" y="634"/>
                  <a:pt x="5322" y="634"/>
                  <a:pt x="5322" y="634"/>
                </a:cubicBezTo>
                <a:cubicBezTo>
                  <a:pt x="5322" y="655"/>
                  <a:pt x="5322" y="655"/>
                  <a:pt x="5322" y="655"/>
                </a:cubicBezTo>
                <a:cubicBezTo>
                  <a:pt x="5310" y="655"/>
                  <a:pt x="5310" y="655"/>
                  <a:pt x="5310" y="655"/>
                </a:cubicBezTo>
                <a:cubicBezTo>
                  <a:pt x="5310" y="674"/>
                  <a:pt x="5310" y="674"/>
                  <a:pt x="5310" y="674"/>
                </a:cubicBezTo>
                <a:cubicBezTo>
                  <a:pt x="5302" y="674"/>
                  <a:pt x="5302" y="674"/>
                  <a:pt x="5302" y="674"/>
                </a:cubicBezTo>
                <a:cubicBezTo>
                  <a:pt x="5302" y="683"/>
                  <a:pt x="5302" y="683"/>
                  <a:pt x="5302" y="683"/>
                </a:cubicBezTo>
                <a:cubicBezTo>
                  <a:pt x="5292" y="683"/>
                  <a:pt x="5292" y="683"/>
                  <a:pt x="5292" y="683"/>
                </a:cubicBezTo>
                <a:cubicBezTo>
                  <a:pt x="5292" y="1274"/>
                  <a:pt x="5292" y="1274"/>
                  <a:pt x="5292" y="1274"/>
                </a:cubicBezTo>
                <a:cubicBezTo>
                  <a:pt x="5260" y="1274"/>
                  <a:pt x="5260" y="1274"/>
                  <a:pt x="5260" y="1274"/>
                </a:cubicBezTo>
                <a:cubicBezTo>
                  <a:pt x="5260" y="792"/>
                  <a:pt x="5260" y="792"/>
                  <a:pt x="5260" y="792"/>
                </a:cubicBezTo>
                <a:cubicBezTo>
                  <a:pt x="5098" y="792"/>
                  <a:pt x="5098" y="792"/>
                  <a:pt x="5098" y="792"/>
                </a:cubicBezTo>
                <a:cubicBezTo>
                  <a:pt x="5073" y="817"/>
                  <a:pt x="5073" y="817"/>
                  <a:pt x="5073" y="817"/>
                </a:cubicBezTo>
                <a:cubicBezTo>
                  <a:pt x="5073" y="1219"/>
                  <a:pt x="5073" y="1219"/>
                  <a:pt x="5073" y="1219"/>
                </a:cubicBezTo>
                <a:cubicBezTo>
                  <a:pt x="5044" y="1219"/>
                  <a:pt x="5044" y="1219"/>
                  <a:pt x="5044" y="1219"/>
                </a:cubicBezTo>
                <a:cubicBezTo>
                  <a:pt x="5031" y="1237"/>
                  <a:pt x="5031" y="1237"/>
                  <a:pt x="5031" y="1237"/>
                </a:cubicBezTo>
                <a:cubicBezTo>
                  <a:pt x="5031" y="1419"/>
                  <a:pt x="5031" y="1419"/>
                  <a:pt x="5031" y="1419"/>
                </a:cubicBezTo>
                <a:cubicBezTo>
                  <a:pt x="5007" y="1419"/>
                  <a:pt x="5007" y="1419"/>
                  <a:pt x="5007" y="1419"/>
                </a:cubicBezTo>
                <a:cubicBezTo>
                  <a:pt x="5007" y="1089"/>
                  <a:pt x="5007" y="1089"/>
                  <a:pt x="5007" y="1089"/>
                </a:cubicBezTo>
                <a:cubicBezTo>
                  <a:pt x="4993" y="1089"/>
                  <a:pt x="4993" y="1089"/>
                  <a:pt x="4993" y="1089"/>
                </a:cubicBezTo>
                <a:cubicBezTo>
                  <a:pt x="4993" y="1050"/>
                  <a:pt x="4993" y="1050"/>
                  <a:pt x="4993" y="1050"/>
                </a:cubicBezTo>
                <a:cubicBezTo>
                  <a:pt x="4981" y="1050"/>
                  <a:pt x="4981" y="1050"/>
                  <a:pt x="4981" y="1050"/>
                </a:cubicBezTo>
                <a:cubicBezTo>
                  <a:pt x="4981" y="1026"/>
                  <a:pt x="4981" y="1026"/>
                  <a:pt x="4981" y="1026"/>
                </a:cubicBezTo>
                <a:cubicBezTo>
                  <a:pt x="4959" y="1026"/>
                  <a:pt x="4959" y="1026"/>
                  <a:pt x="4959" y="1026"/>
                </a:cubicBezTo>
                <a:cubicBezTo>
                  <a:pt x="4945" y="1016"/>
                  <a:pt x="4945" y="1016"/>
                  <a:pt x="4945" y="1016"/>
                </a:cubicBezTo>
                <a:cubicBezTo>
                  <a:pt x="4945" y="887"/>
                  <a:pt x="4945" y="887"/>
                  <a:pt x="4945" y="887"/>
                </a:cubicBezTo>
                <a:cubicBezTo>
                  <a:pt x="4841" y="919"/>
                  <a:pt x="4841" y="919"/>
                  <a:pt x="4841" y="919"/>
                </a:cubicBezTo>
                <a:cubicBezTo>
                  <a:pt x="4819" y="902"/>
                  <a:pt x="4819" y="902"/>
                  <a:pt x="4819" y="902"/>
                </a:cubicBezTo>
                <a:cubicBezTo>
                  <a:pt x="4819" y="685"/>
                  <a:pt x="4819" y="685"/>
                  <a:pt x="4819" y="685"/>
                </a:cubicBezTo>
                <a:cubicBezTo>
                  <a:pt x="4750" y="668"/>
                  <a:pt x="4750" y="668"/>
                  <a:pt x="4750" y="668"/>
                </a:cubicBezTo>
                <a:cubicBezTo>
                  <a:pt x="4616" y="723"/>
                  <a:pt x="4616" y="723"/>
                  <a:pt x="4616" y="723"/>
                </a:cubicBezTo>
                <a:cubicBezTo>
                  <a:pt x="4616" y="734"/>
                  <a:pt x="4616" y="734"/>
                  <a:pt x="4616" y="734"/>
                </a:cubicBezTo>
                <a:cubicBezTo>
                  <a:pt x="4593" y="720"/>
                  <a:pt x="4593" y="720"/>
                  <a:pt x="4593" y="720"/>
                </a:cubicBezTo>
                <a:cubicBezTo>
                  <a:pt x="4574" y="720"/>
                  <a:pt x="4574" y="720"/>
                  <a:pt x="4574" y="720"/>
                </a:cubicBezTo>
                <a:cubicBezTo>
                  <a:pt x="4574" y="739"/>
                  <a:pt x="4574" y="739"/>
                  <a:pt x="4574" y="739"/>
                </a:cubicBezTo>
                <a:cubicBezTo>
                  <a:pt x="4551" y="739"/>
                  <a:pt x="4551" y="739"/>
                  <a:pt x="4551" y="739"/>
                </a:cubicBezTo>
                <a:cubicBezTo>
                  <a:pt x="4551" y="807"/>
                  <a:pt x="4551" y="807"/>
                  <a:pt x="4551" y="807"/>
                </a:cubicBezTo>
                <a:cubicBezTo>
                  <a:pt x="4540" y="807"/>
                  <a:pt x="4540" y="807"/>
                  <a:pt x="4540" y="807"/>
                </a:cubicBezTo>
                <a:cubicBezTo>
                  <a:pt x="4540" y="1250"/>
                  <a:pt x="4540" y="1250"/>
                  <a:pt x="4540" y="1250"/>
                </a:cubicBezTo>
                <a:cubicBezTo>
                  <a:pt x="4523" y="1250"/>
                  <a:pt x="4523" y="1250"/>
                  <a:pt x="4523" y="1250"/>
                </a:cubicBezTo>
                <a:cubicBezTo>
                  <a:pt x="4516" y="1237"/>
                  <a:pt x="4516" y="1237"/>
                  <a:pt x="4516" y="1237"/>
                </a:cubicBezTo>
                <a:cubicBezTo>
                  <a:pt x="4516" y="1205"/>
                  <a:pt x="4516" y="1205"/>
                  <a:pt x="4516" y="1205"/>
                </a:cubicBezTo>
                <a:cubicBezTo>
                  <a:pt x="4499" y="1205"/>
                  <a:pt x="4499" y="1205"/>
                  <a:pt x="4499" y="1205"/>
                </a:cubicBezTo>
                <a:cubicBezTo>
                  <a:pt x="4499" y="1238"/>
                  <a:pt x="4499" y="1238"/>
                  <a:pt x="4499" y="1238"/>
                </a:cubicBezTo>
                <a:cubicBezTo>
                  <a:pt x="4495" y="1234"/>
                  <a:pt x="4495" y="1234"/>
                  <a:pt x="4495" y="1234"/>
                </a:cubicBezTo>
                <a:cubicBezTo>
                  <a:pt x="4495" y="1245"/>
                  <a:pt x="4495" y="1245"/>
                  <a:pt x="4495" y="1245"/>
                </a:cubicBezTo>
                <a:cubicBezTo>
                  <a:pt x="4482" y="1245"/>
                  <a:pt x="4482" y="1245"/>
                  <a:pt x="4482" y="1245"/>
                </a:cubicBezTo>
                <a:cubicBezTo>
                  <a:pt x="4482" y="1255"/>
                  <a:pt x="4482" y="1255"/>
                  <a:pt x="4482" y="1255"/>
                </a:cubicBezTo>
                <a:cubicBezTo>
                  <a:pt x="4474" y="1255"/>
                  <a:pt x="4474" y="1255"/>
                  <a:pt x="4474" y="1255"/>
                </a:cubicBezTo>
                <a:cubicBezTo>
                  <a:pt x="4474" y="1263"/>
                  <a:pt x="4474" y="1263"/>
                  <a:pt x="4474" y="1263"/>
                </a:cubicBezTo>
                <a:cubicBezTo>
                  <a:pt x="4452" y="1263"/>
                  <a:pt x="4452" y="1263"/>
                  <a:pt x="4452" y="1263"/>
                </a:cubicBezTo>
                <a:cubicBezTo>
                  <a:pt x="4452" y="1251"/>
                  <a:pt x="4452" y="1251"/>
                  <a:pt x="4452" y="1251"/>
                </a:cubicBezTo>
                <a:cubicBezTo>
                  <a:pt x="4468" y="1248"/>
                  <a:pt x="4468" y="1248"/>
                  <a:pt x="4468" y="1248"/>
                </a:cubicBezTo>
                <a:cubicBezTo>
                  <a:pt x="4468" y="1242"/>
                  <a:pt x="4468" y="1242"/>
                  <a:pt x="4468" y="1242"/>
                </a:cubicBezTo>
                <a:cubicBezTo>
                  <a:pt x="4407" y="1242"/>
                  <a:pt x="4407" y="1242"/>
                  <a:pt x="4407" y="1242"/>
                </a:cubicBezTo>
                <a:cubicBezTo>
                  <a:pt x="4409" y="1247"/>
                  <a:pt x="4409" y="1247"/>
                  <a:pt x="4409" y="1247"/>
                </a:cubicBezTo>
                <a:cubicBezTo>
                  <a:pt x="4421" y="1249"/>
                  <a:pt x="4421" y="1249"/>
                  <a:pt x="4421" y="1249"/>
                </a:cubicBezTo>
                <a:cubicBezTo>
                  <a:pt x="4421" y="1260"/>
                  <a:pt x="4421" y="1260"/>
                  <a:pt x="4421" y="1260"/>
                </a:cubicBezTo>
                <a:cubicBezTo>
                  <a:pt x="4398" y="1265"/>
                  <a:pt x="4398" y="1265"/>
                  <a:pt x="4398" y="1265"/>
                </a:cubicBezTo>
                <a:cubicBezTo>
                  <a:pt x="4369" y="1201"/>
                  <a:pt x="4369" y="1201"/>
                  <a:pt x="4369" y="1201"/>
                </a:cubicBezTo>
                <a:cubicBezTo>
                  <a:pt x="4369" y="1161"/>
                  <a:pt x="4369" y="1161"/>
                  <a:pt x="4369" y="1161"/>
                </a:cubicBezTo>
                <a:cubicBezTo>
                  <a:pt x="4369" y="948"/>
                  <a:pt x="4369" y="948"/>
                  <a:pt x="4369" y="948"/>
                </a:cubicBezTo>
                <a:cubicBezTo>
                  <a:pt x="4369" y="948"/>
                  <a:pt x="4379" y="944"/>
                  <a:pt x="4379" y="932"/>
                </a:cubicBezTo>
                <a:cubicBezTo>
                  <a:pt x="4379" y="920"/>
                  <a:pt x="4346" y="917"/>
                  <a:pt x="4333" y="917"/>
                </a:cubicBezTo>
                <a:cubicBezTo>
                  <a:pt x="4320" y="917"/>
                  <a:pt x="4287" y="920"/>
                  <a:pt x="4287" y="932"/>
                </a:cubicBezTo>
                <a:cubicBezTo>
                  <a:pt x="4287" y="944"/>
                  <a:pt x="4297" y="948"/>
                  <a:pt x="4297" y="948"/>
                </a:cubicBezTo>
                <a:cubicBezTo>
                  <a:pt x="4297" y="1161"/>
                  <a:pt x="4297" y="1161"/>
                  <a:pt x="4297" y="1161"/>
                </a:cubicBezTo>
                <a:cubicBezTo>
                  <a:pt x="4286" y="1161"/>
                  <a:pt x="4286" y="1161"/>
                  <a:pt x="4286" y="1161"/>
                </a:cubicBezTo>
                <a:cubicBezTo>
                  <a:pt x="4286" y="1131"/>
                  <a:pt x="4286" y="1131"/>
                  <a:pt x="4286" y="1131"/>
                </a:cubicBezTo>
                <a:cubicBezTo>
                  <a:pt x="4238" y="1091"/>
                  <a:pt x="4238" y="1091"/>
                  <a:pt x="4238" y="1091"/>
                </a:cubicBezTo>
                <a:cubicBezTo>
                  <a:pt x="4238" y="974"/>
                  <a:pt x="4238" y="974"/>
                  <a:pt x="4238" y="974"/>
                </a:cubicBezTo>
                <a:cubicBezTo>
                  <a:pt x="4223" y="974"/>
                  <a:pt x="4223" y="974"/>
                  <a:pt x="4223" y="974"/>
                </a:cubicBezTo>
                <a:cubicBezTo>
                  <a:pt x="4166" y="1010"/>
                  <a:pt x="4166" y="1010"/>
                  <a:pt x="4166" y="1010"/>
                </a:cubicBezTo>
                <a:cubicBezTo>
                  <a:pt x="4166" y="995"/>
                  <a:pt x="4166" y="995"/>
                  <a:pt x="4166" y="995"/>
                </a:cubicBezTo>
                <a:cubicBezTo>
                  <a:pt x="4087" y="995"/>
                  <a:pt x="4087" y="995"/>
                  <a:pt x="4087" y="995"/>
                </a:cubicBezTo>
                <a:cubicBezTo>
                  <a:pt x="4087" y="1012"/>
                  <a:pt x="4087" y="1012"/>
                  <a:pt x="4087" y="1012"/>
                </a:cubicBezTo>
                <a:cubicBezTo>
                  <a:pt x="4069" y="1012"/>
                  <a:pt x="4069" y="1012"/>
                  <a:pt x="4069" y="1012"/>
                </a:cubicBezTo>
                <a:cubicBezTo>
                  <a:pt x="4069" y="1130"/>
                  <a:pt x="4069" y="1130"/>
                  <a:pt x="4069" y="1130"/>
                </a:cubicBezTo>
                <a:cubicBezTo>
                  <a:pt x="4046" y="1117"/>
                  <a:pt x="4046" y="1117"/>
                  <a:pt x="4046" y="1117"/>
                </a:cubicBezTo>
                <a:cubicBezTo>
                  <a:pt x="4046" y="1088"/>
                  <a:pt x="4046" y="1088"/>
                  <a:pt x="4046" y="1088"/>
                </a:cubicBezTo>
                <a:cubicBezTo>
                  <a:pt x="4039" y="1088"/>
                  <a:pt x="4039" y="1088"/>
                  <a:pt x="4039" y="1088"/>
                </a:cubicBezTo>
                <a:cubicBezTo>
                  <a:pt x="4039" y="1118"/>
                  <a:pt x="4039" y="1118"/>
                  <a:pt x="4039" y="1118"/>
                </a:cubicBezTo>
                <a:cubicBezTo>
                  <a:pt x="4032" y="1118"/>
                  <a:pt x="4032" y="1118"/>
                  <a:pt x="4032" y="1118"/>
                </a:cubicBezTo>
                <a:cubicBezTo>
                  <a:pt x="4032" y="1061"/>
                  <a:pt x="4032" y="1061"/>
                  <a:pt x="4032" y="1061"/>
                </a:cubicBezTo>
                <a:cubicBezTo>
                  <a:pt x="3989" y="1061"/>
                  <a:pt x="3989" y="1061"/>
                  <a:pt x="3989" y="1061"/>
                </a:cubicBezTo>
                <a:cubicBezTo>
                  <a:pt x="3989" y="1052"/>
                  <a:pt x="3984" y="1018"/>
                  <a:pt x="3943" y="995"/>
                </a:cubicBezTo>
                <a:cubicBezTo>
                  <a:pt x="3943" y="975"/>
                  <a:pt x="3943" y="975"/>
                  <a:pt x="3943" y="975"/>
                </a:cubicBezTo>
                <a:cubicBezTo>
                  <a:pt x="3933" y="975"/>
                  <a:pt x="3933" y="975"/>
                  <a:pt x="3933" y="975"/>
                </a:cubicBezTo>
                <a:cubicBezTo>
                  <a:pt x="3923" y="975"/>
                  <a:pt x="3923" y="975"/>
                  <a:pt x="3923" y="975"/>
                </a:cubicBezTo>
                <a:cubicBezTo>
                  <a:pt x="3923" y="995"/>
                  <a:pt x="3923" y="995"/>
                  <a:pt x="3923" y="995"/>
                </a:cubicBezTo>
                <a:cubicBezTo>
                  <a:pt x="3882" y="1018"/>
                  <a:pt x="3877" y="1052"/>
                  <a:pt x="3877" y="1061"/>
                </a:cubicBezTo>
                <a:cubicBezTo>
                  <a:pt x="3877" y="1070"/>
                  <a:pt x="3885" y="1078"/>
                  <a:pt x="3885" y="1078"/>
                </a:cubicBezTo>
                <a:cubicBezTo>
                  <a:pt x="3859" y="1078"/>
                  <a:pt x="3859" y="1078"/>
                  <a:pt x="3859" y="1078"/>
                </a:cubicBezTo>
                <a:cubicBezTo>
                  <a:pt x="3846" y="1078"/>
                  <a:pt x="3846" y="1078"/>
                  <a:pt x="3846" y="1078"/>
                </a:cubicBezTo>
                <a:cubicBezTo>
                  <a:pt x="3809" y="1051"/>
                  <a:pt x="3809" y="1051"/>
                  <a:pt x="3809" y="1051"/>
                </a:cubicBezTo>
                <a:cubicBezTo>
                  <a:pt x="3781" y="1070"/>
                  <a:pt x="3781" y="1070"/>
                  <a:pt x="3781" y="1070"/>
                </a:cubicBezTo>
                <a:cubicBezTo>
                  <a:pt x="3770" y="1080"/>
                  <a:pt x="3770" y="1080"/>
                  <a:pt x="3770" y="1080"/>
                </a:cubicBezTo>
                <a:cubicBezTo>
                  <a:pt x="3742" y="1080"/>
                  <a:pt x="3742" y="1080"/>
                  <a:pt x="3742" y="1080"/>
                </a:cubicBezTo>
                <a:cubicBezTo>
                  <a:pt x="3742" y="1095"/>
                  <a:pt x="3742" y="1095"/>
                  <a:pt x="3742" y="1095"/>
                </a:cubicBezTo>
                <a:cubicBezTo>
                  <a:pt x="3759" y="1095"/>
                  <a:pt x="3763" y="1109"/>
                  <a:pt x="3763" y="1109"/>
                </a:cubicBezTo>
                <a:cubicBezTo>
                  <a:pt x="3763" y="1133"/>
                  <a:pt x="3763" y="1133"/>
                  <a:pt x="3763" y="1133"/>
                </a:cubicBezTo>
                <a:cubicBezTo>
                  <a:pt x="3734" y="1133"/>
                  <a:pt x="3734" y="1133"/>
                  <a:pt x="3734" y="1133"/>
                </a:cubicBezTo>
                <a:cubicBezTo>
                  <a:pt x="3734" y="1123"/>
                  <a:pt x="3734" y="1123"/>
                  <a:pt x="3734" y="1123"/>
                </a:cubicBezTo>
                <a:cubicBezTo>
                  <a:pt x="3673" y="1123"/>
                  <a:pt x="3673" y="1123"/>
                  <a:pt x="3673" y="1123"/>
                </a:cubicBezTo>
                <a:cubicBezTo>
                  <a:pt x="3673" y="1147"/>
                  <a:pt x="3673" y="1147"/>
                  <a:pt x="3673" y="1147"/>
                </a:cubicBezTo>
                <a:cubicBezTo>
                  <a:pt x="3635" y="1147"/>
                  <a:pt x="3635" y="1147"/>
                  <a:pt x="3635" y="1147"/>
                </a:cubicBezTo>
                <a:cubicBezTo>
                  <a:pt x="3635" y="1405"/>
                  <a:pt x="3635" y="1405"/>
                  <a:pt x="3635" y="1405"/>
                </a:cubicBezTo>
                <a:cubicBezTo>
                  <a:pt x="3585" y="1405"/>
                  <a:pt x="3585" y="1405"/>
                  <a:pt x="3585" y="1405"/>
                </a:cubicBezTo>
                <a:cubicBezTo>
                  <a:pt x="3585" y="1415"/>
                  <a:pt x="3585" y="1415"/>
                  <a:pt x="3585" y="1415"/>
                </a:cubicBezTo>
                <a:cubicBezTo>
                  <a:pt x="3576" y="1415"/>
                  <a:pt x="3576" y="1415"/>
                  <a:pt x="3576" y="1415"/>
                </a:cubicBezTo>
                <a:cubicBezTo>
                  <a:pt x="3576" y="1437"/>
                  <a:pt x="3576" y="1437"/>
                  <a:pt x="3576" y="1437"/>
                </a:cubicBezTo>
                <a:cubicBezTo>
                  <a:pt x="3565" y="1437"/>
                  <a:pt x="3565" y="1437"/>
                  <a:pt x="3565" y="1437"/>
                </a:cubicBezTo>
                <a:cubicBezTo>
                  <a:pt x="3565" y="1403"/>
                  <a:pt x="3565" y="1403"/>
                  <a:pt x="3565" y="1403"/>
                </a:cubicBezTo>
                <a:cubicBezTo>
                  <a:pt x="3528" y="1403"/>
                  <a:pt x="3528" y="1403"/>
                  <a:pt x="3528" y="1403"/>
                </a:cubicBezTo>
                <a:cubicBezTo>
                  <a:pt x="3528" y="1259"/>
                  <a:pt x="3528" y="1259"/>
                  <a:pt x="3528" y="1259"/>
                </a:cubicBezTo>
                <a:cubicBezTo>
                  <a:pt x="3478" y="1259"/>
                  <a:pt x="3478" y="1259"/>
                  <a:pt x="3478" y="1259"/>
                </a:cubicBezTo>
                <a:cubicBezTo>
                  <a:pt x="3478" y="1245"/>
                  <a:pt x="3478" y="1245"/>
                  <a:pt x="3478" y="1245"/>
                </a:cubicBezTo>
                <a:cubicBezTo>
                  <a:pt x="3463" y="1245"/>
                  <a:pt x="3463" y="1245"/>
                  <a:pt x="3463" y="1245"/>
                </a:cubicBezTo>
                <a:cubicBezTo>
                  <a:pt x="3463" y="1255"/>
                  <a:pt x="3463" y="1255"/>
                  <a:pt x="3463" y="1255"/>
                </a:cubicBezTo>
                <a:cubicBezTo>
                  <a:pt x="3455" y="1255"/>
                  <a:pt x="3455" y="1255"/>
                  <a:pt x="3455" y="1255"/>
                </a:cubicBezTo>
                <a:cubicBezTo>
                  <a:pt x="3456" y="1251"/>
                  <a:pt x="3456" y="1248"/>
                  <a:pt x="3456" y="1245"/>
                </a:cubicBezTo>
                <a:cubicBezTo>
                  <a:pt x="3456" y="1211"/>
                  <a:pt x="3436" y="1182"/>
                  <a:pt x="3407" y="1168"/>
                </a:cubicBezTo>
                <a:cubicBezTo>
                  <a:pt x="3407" y="700"/>
                  <a:pt x="3407" y="700"/>
                  <a:pt x="3407" y="700"/>
                </a:cubicBezTo>
                <a:cubicBezTo>
                  <a:pt x="3431" y="687"/>
                  <a:pt x="3447" y="662"/>
                  <a:pt x="3447" y="634"/>
                </a:cubicBezTo>
                <a:cubicBezTo>
                  <a:pt x="3447" y="597"/>
                  <a:pt x="3421" y="567"/>
                  <a:pt x="3387" y="560"/>
                </a:cubicBezTo>
                <a:cubicBezTo>
                  <a:pt x="3383" y="429"/>
                  <a:pt x="3383" y="429"/>
                  <a:pt x="3383" y="429"/>
                </a:cubicBezTo>
                <a:cubicBezTo>
                  <a:pt x="3391" y="425"/>
                  <a:pt x="3397" y="417"/>
                  <a:pt x="3397" y="407"/>
                </a:cubicBezTo>
                <a:cubicBezTo>
                  <a:pt x="3397" y="400"/>
                  <a:pt x="3394" y="393"/>
                  <a:pt x="3390" y="389"/>
                </a:cubicBezTo>
                <a:cubicBezTo>
                  <a:pt x="3390" y="372"/>
                  <a:pt x="3390" y="372"/>
                  <a:pt x="3390" y="372"/>
                </a:cubicBezTo>
                <a:cubicBezTo>
                  <a:pt x="3382" y="372"/>
                  <a:pt x="3382" y="372"/>
                  <a:pt x="3382" y="372"/>
                </a:cubicBezTo>
                <a:cubicBezTo>
                  <a:pt x="3382" y="269"/>
                  <a:pt x="3382" y="269"/>
                  <a:pt x="3382" y="269"/>
                </a:cubicBezTo>
                <a:cubicBezTo>
                  <a:pt x="3377" y="269"/>
                  <a:pt x="3377" y="269"/>
                  <a:pt x="3377" y="269"/>
                </a:cubicBezTo>
                <a:cubicBezTo>
                  <a:pt x="3377" y="187"/>
                  <a:pt x="3377" y="187"/>
                  <a:pt x="3377" y="187"/>
                </a:cubicBezTo>
                <a:cubicBezTo>
                  <a:pt x="3377" y="187"/>
                  <a:pt x="3385" y="187"/>
                  <a:pt x="3385" y="177"/>
                </a:cubicBezTo>
                <a:cubicBezTo>
                  <a:pt x="3385" y="167"/>
                  <a:pt x="3377" y="170"/>
                  <a:pt x="3377" y="170"/>
                </a:cubicBezTo>
                <a:cubicBezTo>
                  <a:pt x="3372" y="0"/>
                  <a:pt x="3372" y="0"/>
                  <a:pt x="3372" y="0"/>
                </a:cubicBezTo>
                <a:cubicBezTo>
                  <a:pt x="3367" y="170"/>
                  <a:pt x="3367" y="170"/>
                  <a:pt x="3367" y="170"/>
                </a:cubicBezTo>
                <a:cubicBezTo>
                  <a:pt x="3367" y="170"/>
                  <a:pt x="3359" y="167"/>
                  <a:pt x="3359" y="177"/>
                </a:cubicBezTo>
                <a:cubicBezTo>
                  <a:pt x="3359" y="187"/>
                  <a:pt x="3367" y="187"/>
                  <a:pt x="3367" y="187"/>
                </a:cubicBezTo>
                <a:cubicBezTo>
                  <a:pt x="3367" y="269"/>
                  <a:pt x="3367" y="269"/>
                  <a:pt x="3367" y="269"/>
                </a:cubicBezTo>
                <a:cubicBezTo>
                  <a:pt x="3362" y="269"/>
                  <a:pt x="3362" y="269"/>
                  <a:pt x="3362" y="269"/>
                </a:cubicBezTo>
                <a:cubicBezTo>
                  <a:pt x="3362" y="372"/>
                  <a:pt x="3362" y="372"/>
                  <a:pt x="3362" y="372"/>
                </a:cubicBezTo>
                <a:cubicBezTo>
                  <a:pt x="3354" y="372"/>
                  <a:pt x="3354" y="372"/>
                  <a:pt x="3354" y="372"/>
                </a:cubicBezTo>
                <a:cubicBezTo>
                  <a:pt x="3354" y="389"/>
                  <a:pt x="3354" y="389"/>
                  <a:pt x="3354" y="389"/>
                </a:cubicBezTo>
                <a:cubicBezTo>
                  <a:pt x="3350" y="393"/>
                  <a:pt x="3347" y="400"/>
                  <a:pt x="3347" y="407"/>
                </a:cubicBezTo>
                <a:cubicBezTo>
                  <a:pt x="3347" y="417"/>
                  <a:pt x="3353" y="425"/>
                  <a:pt x="3361" y="429"/>
                </a:cubicBezTo>
                <a:cubicBezTo>
                  <a:pt x="3357" y="560"/>
                  <a:pt x="3357" y="560"/>
                  <a:pt x="3357" y="560"/>
                </a:cubicBezTo>
                <a:cubicBezTo>
                  <a:pt x="3323" y="567"/>
                  <a:pt x="3297" y="597"/>
                  <a:pt x="3297" y="634"/>
                </a:cubicBezTo>
                <a:cubicBezTo>
                  <a:pt x="3297" y="659"/>
                  <a:pt x="3310" y="681"/>
                  <a:pt x="3329" y="695"/>
                </a:cubicBezTo>
                <a:cubicBezTo>
                  <a:pt x="3329" y="1173"/>
                  <a:pt x="3329" y="1173"/>
                  <a:pt x="3329" y="1173"/>
                </a:cubicBezTo>
                <a:cubicBezTo>
                  <a:pt x="3304" y="1187"/>
                  <a:pt x="3288" y="1214"/>
                  <a:pt x="3288" y="1245"/>
                </a:cubicBezTo>
                <a:cubicBezTo>
                  <a:pt x="3288" y="1275"/>
                  <a:pt x="3304" y="1302"/>
                  <a:pt x="3329" y="1317"/>
                </a:cubicBezTo>
                <a:cubicBezTo>
                  <a:pt x="3329" y="1343"/>
                  <a:pt x="3329" y="1343"/>
                  <a:pt x="3329" y="1343"/>
                </a:cubicBezTo>
                <a:cubicBezTo>
                  <a:pt x="3287" y="1479"/>
                  <a:pt x="3287" y="1479"/>
                  <a:pt x="3287" y="1479"/>
                </a:cubicBezTo>
                <a:cubicBezTo>
                  <a:pt x="3180" y="1479"/>
                  <a:pt x="3180" y="1479"/>
                  <a:pt x="3180" y="1479"/>
                </a:cubicBezTo>
                <a:cubicBezTo>
                  <a:pt x="3180" y="1420"/>
                  <a:pt x="3180" y="1420"/>
                  <a:pt x="3180" y="1420"/>
                </a:cubicBezTo>
                <a:cubicBezTo>
                  <a:pt x="3132" y="1420"/>
                  <a:pt x="3132" y="1420"/>
                  <a:pt x="3132" y="1420"/>
                </a:cubicBezTo>
                <a:cubicBezTo>
                  <a:pt x="3132" y="1479"/>
                  <a:pt x="3132" y="1479"/>
                  <a:pt x="3132" y="1479"/>
                </a:cubicBezTo>
                <a:cubicBezTo>
                  <a:pt x="2997" y="1479"/>
                  <a:pt x="2997" y="1479"/>
                  <a:pt x="2997" y="1479"/>
                </a:cubicBezTo>
                <a:cubicBezTo>
                  <a:pt x="2997" y="1395"/>
                  <a:pt x="2997" y="1395"/>
                  <a:pt x="2997" y="1395"/>
                </a:cubicBezTo>
                <a:cubicBezTo>
                  <a:pt x="2850" y="1372"/>
                  <a:pt x="2850" y="1372"/>
                  <a:pt x="2850" y="1372"/>
                </a:cubicBezTo>
                <a:cubicBezTo>
                  <a:pt x="2850" y="1279"/>
                  <a:pt x="2850" y="1279"/>
                  <a:pt x="2850" y="1279"/>
                </a:cubicBezTo>
                <a:cubicBezTo>
                  <a:pt x="2844" y="1271"/>
                  <a:pt x="2844" y="1271"/>
                  <a:pt x="2844" y="1271"/>
                </a:cubicBezTo>
                <a:cubicBezTo>
                  <a:pt x="2844" y="1227"/>
                  <a:pt x="2844" y="1227"/>
                  <a:pt x="2844" y="1227"/>
                </a:cubicBezTo>
                <a:cubicBezTo>
                  <a:pt x="2838" y="1223"/>
                  <a:pt x="2838" y="1223"/>
                  <a:pt x="2838" y="1223"/>
                </a:cubicBezTo>
                <a:cubicBezTo>
                  <a:pt x="2838" y="1194"/>
                  <a:pt x="2838" y="1194"/>
                  <a:pt x="2838" y="1194"/>
                </a:cubicBezTo>
                <a:cubicBezTo>
                  <a:pt x="2818" y="1177"/>
                  <a:pt x="2818" y="1177"/>
                  <a:pt x="2818" y="1177"/>
                </a:cubicBezTo>
                <a:cubicBezTo>
                  <a:pt x="2803" y="1177"/>
                  <a:pt x="2803" y="1177"/>
                  <a:pt x="2803" y="1177"/>
                </a:cubicBezTo>
                <a:cubicBezTo>
                  <a:pt x="2797" y="1119"/>
                  <a:pt x="2797" y="1119"/>
                  <a:pt x="2797" y="1119"/>
                </a:cubicBezTo>
                <a:cubicBezTo>
                  <a:pt x="2791" y="1177"/>
                  <a:pt x="2791" y="1177"/>
                  <a:pt x="2791" y="1177"/>
                </a:cubicBezTo>
                <a:cubicBezTo>
                  <a:pt x="2776" y="1177"/>
                  <a:pt x="2776" y="1177"/>
                  <a:pt x="2776" y="1177"/>
                </a:cubicBezTo>
                <a:cubicBezTo>
                  <a:pt x="2756" y="1194"/>
                  <a:pt x="2756" y="1194"/>
                  <a:pt x="2756" y="1194"/>
                </a:cubicBezTo>
                <a:cubicBezTo>
                  <a:pt x="2756" y="1223"/>
                  <a:pt x="2756" y="1223"/>
                  <a:pt x="2756" y="1223"/>
                </a:cubicBezTo>
                <a:cubicBezTo>
                  <a:pt x="2750" y="1227"/>
                  <a:pt x="2750" y="1227"/>
                  <a:pt x="2750" y="1227"/>
                </a:cubicBezTo>
                <a:cubicBezTo>
                  <a:pt x="2750" y="1271"/>
                  <a:pt x="2750" y="1271"/>
                  <a:pt x="2750" y="1271"/>
                </a:cubicBezTo>
                <a:cubicBezTo>
                  <a:pt x="2744" y="1279"/>
                  <a:pt x="2744" y="1279"/>
                  <a:pt x="2744" y="1279"/>
                </a:cubicBezTo>
                <a:cubicBezTo>
                  <a:pt x="2744" y="1341"/>
                  <a:pt x="2744" y="1341"/>
                  <a:pt x="2744" y="1341"/>
                </a:cubicBezTo>
                <a:cubicBezTo>
                  <a:pt x="2744" y="1341"/>
                  <a:pt x="2733" y="1330"/>
                  <a:pt x="2701" y="1330"/>
                </a:cubicBezTo>
                <a:cubicBezTo>
                  <a:pt x="2658" y="1330"/>
                  <a:pt x="2628" y="1372"/>
                  <a:pt x="2628" y="1372"/>
                </a:cubicBezTo>
                <a:cubicBezTo>
                  <a:pt x="2572" y="1372"/>
                  <a:pt x="2572" y="1372"/>
                  <a:pt x="2572" y="1372"/>
                </a:cubicBezTo>
                <a:cubicBezTo>
                  <a:pt x="2572" y="1389"/>
                  <a:pt x="2572" y="1389"/>
                  <a:pt x="2572" y="1389"/>
                </a:cubicBezTo>
                <a:cubicBezTo>
                  <a:pt x="2553" y="1389"/>
                  <a:pt x="2553" y="1389"/>
                  <a:pt x="2553" y="1389"/>
                </a:cubicBezTo>
                <a:cubicBezTo>
                  <a:pt x="2553" y="1382"/>
                  <a:pt x="2553" y="1382"/>
                  <a:pt x="2553" y="1382"/>
                </a:cubicBezTo>
                <a:cubicBezTo>
                  <a:pt x="2510" y="1382"/>
                  <a:pt x="2510" y="1382"/>
                  <a:pt x="2510" y="1382"/>
                </a:cubicBezTo>
                <a:cubicBezTo>
                  <a:pt x="2502" y="1393"/>
                  <a:pt x="2502" y="1393"/>
                  <a:pt x="2502" y="1393"/>
                </a:cubicBezTo>
                <a:cubicBezTo>
                  <a:pt x="2478" y="1393"/>
                  <a:pt x="2478" y="1393"/>
                  <a:pt x="2478" y="1393"/>
                </a:cubicBezTo>
                <a:cubicBezTo>
                  <a:pt x="2478" y="1402"/>
                  <a:pt x="2478" y="1402"/>
                  <a:pt x="2478" y="1402"/>
                </a:cubicBezTo>
                <a:cubicBezTo>
                  <a:pt x="2470" y="1402"/>
                  <a:pt x="2470" y="1402"/>
                  <a:pt x="2470" y="1402"/>
                </a:cubicBezTo>
                <a:cubicBezTo>
                  <a:pt x="2470" y="1378"/>
                  <a:pt x="2470" y="1378"/>
                  <a:pt x="2470" y="1378"/>
                </a:cubicBezTo>
                <a:cubicBezTo>
                  <a:pt x="2443" y="1378"/>
                  <a:pt x="2443" y="1378"/>
                  <a:pt x="2443" y="1378"/>
                </a:cubicBezTo>
                <a:cubicBezTo>
                  <a:pt x="2432" y="1388"/>
                  <a:pt x="2432" y="1388"/>
                  <a:pt x="2432" y="1388"/>
                </a:cubicBezTo>
                <a:cubicBezTo>
                  <a:pt x="2417" y="1388"/>
                  <a:pt x="2417" y="1388"/>
                  <a:pt x="2417" y="1388"/>
                </a:cubicBezTo>
                <a:cubicBezTo>
                  <a:pt x="2408" y="1375"/>
                  <a:pt x="2408" y="1375"/>
                  <a:pt x="2408" y="1375"/>
                </a:cubicBezTo>
                <a:cubicBezTo>
                  <a:pt x="2393" y="1375"/>
                  <a:pt x="2393" y="1375"/>
                  <a:pt x="2393" y="1375"/>
                </a:cubicBezTo>
                <a:cubicBezTo>
                  <a:pt x="2381" y="1388"/>
                  <a:pt x="2381" y="1388"/>
                  <a:pt x="2381" y="1388"/>
                </a:cubicBezTo>
                <a:cubicBezTo>
                  <a:pt x="2365" y="1388"/>
                  <a:pt x="2365" y="1388"/>
                  <a:pt x="2365" y="1388"/>
                </a:cubicBezTo>
                <a:cubicBezTo>
                  <a:pt x="2365" y="1465"/>
                  <a:pt x="2365" y="1465"/>
                  <a:pt x="2365" y="1465"/>
                </a:cubicBezTo>
                <a:cubicBezTo>
                  <a:pt x="2310" y="1465"/>
                  <a:pt x="2310" y="1465"/>
                  <a:pt x="2310" y="1465"/>
                </a:cubicBezTo>
                <a:cubicBezTo>
                  <a:pt x="2310" y="1440"/>
                  <a:pt x="2310" y="1440"/>
                  <a:pt x="2310" y="1440"/>
                </a:cubicBezTo>
                <a:cubicBezTo>
                  <a:pt x="2284" y="1420"/>
                  <a:pt x="2284" y="1420"/>
                  <a:pt x="2284" y="1420"/>
                </a:cubicBezTo>
                <a:cubicBezTo>
                  <a:pt x="2279" y="1380"/>
                  <a:pt x="2279" y="1380"/>
                  <a:pt x="2279" y="1380"/>
                </a:cubicBezTo>
                <a:cubicBezTo>
                  <a:pt x="2273" y="1419"/>
                  <a:pt x="2273" y="1419"/>
                  <a:pt x="2273" y="1419"/>
                </a:cubicBezTo>
                <a:cubicBezTo>
                  <a:pt x="2243" y="1441"/>
                  <a:pt x="2243" y="1441"/>
                  <a:pt x="2243" y="1441"/>
                </a:cubicBezTo>
                <a:cubicBezTo>
                  <a:pt x="2243" y="1457"/>
                  <a:pt x="2243" y="1457"/>
                  <a:pt x="2243" y="1457"/>
                </a:cubicBezTo>
                <a:cubicBezTo>
                  <a:pt x="2199" y="1457"/>
                  <a:pt x="2199" y="1457"/>
                  <a:pt x="2199" y="1457"/>
                </a:cubicBezTo>
                <a:cubicBezTo>
                  <a:pt x="2199" y="1401"/>
                  <a:pt x="2199" y="1401"/>
                  <a:pt x="2199" y="1401"/>
                </a:cubicBezTo>
                <a:cubicBezTo>
                  <a:pt x="2177" y="1401"/>
                  <a:pt x="2177" y="1401"/>
                  <a:pt x="2177" y="1401"/>
                </a:cubicBezTo>
                <a:cubicBezTo>
                  <a:pt x="2177" y="1391"/>
                  <a:pt x="2177" y="1391"/>
                  <a:pt x="2177" y="1391"/>
                </a:cubicBezTo>
                <a:cubicBezTo>
                  <a:pt x="2152" y="1391"/>
                  <a:pt x="2152" y="1391"/>
                  <a:pt x="2152" y="1391"/>
                </a:cubicBezTo>
                <a:cubicBezTo>
                  <a:pt x="2152" y="1409"/>
                  <a:pt x="2152" y="1409"/>
                  <a:pt x="2152" y="1409"/>
                </a:cubicBezTo>
                <a:cubicBezTo>
                  <a:pt x="2139" y="1409"/>
                  <a:pt x="2139" y="1409"/>
                  <a:pt x="2139" y="1409"/>
                </a:cubicBezTo>
                <a:cubicBezTo>
                  <a:pt x="2139" y="1371"/>
                  <a:pt x="2139" y="1371"/>
                  <a:pt x="2139" y="1371"/>
                </a:cubicBezTo>
                <a:cubicBezTo>
                  <a:pt x="2093" y="1371"/>
                  <a:pt x="2093" y="1371"/>
                  <a:pt x="2093" y="1371"/>
                </a:cubicBezTo>
                <a:cubicBezTo>
                  <a:pt x="2093" y="1436"/>
                  <a:pt x="2093" y="1436"/>
                  <a:pt x="2093" y="1436"/>
                </a:cubicBezTo>
                <a:cubicBezTo>
                  <a:pt x="2077" y="1436"/>
                  <a:pt x="2077" y="1436"/>
                  <a:pt x="2077" y="1436"/>
                </a:cubicBezTo>
                <a:cubicBezTo>
                  <a:pt x="2077" y="1453"/>
                  <a:pt x="2077" y="1453"/>
                  <a:pt x="2077" y="1453"/>
                </a:cubicBezTo>
                <a:cubicBezTo>
                  <a:pt x="2068" y="1453"/>
                  <a:pt x="2068" y="1453"/>
                  <a:pt x="2068" y="1453"/>
                </a:cubicBezTo>
                <a:cubicBezTo>
                  <a:pt x="2068" y="1463"/>
                  <a:pt x="2068" y="1463"/>
                  <a:pt x="2068" y="1463"/>
                </a:cubicBezTo>
                <a:cubicBezTo>
                  <a:pt x="2055" y="1463"/>
                  <a:pt x="2055" y="1463"/>
                  <a:pt x="2055" y="1463"/>
                </a:cubicBezTo>
                <a:cubicBezTo>
                  <a:pt x="2055" y="1453"/>
                  <a:pt x="2055" y="1453"/>
                  <a:pt x="2055" y="1453"/>
                </a:cubicBezTo>
                <a:cubicBezTo>
                  <a:pt x="2033" y="1453"/>
                  <a:pt x="2033" y="1453"/>
                  <a:pt x="2033" y="1453"/>
                </a:cubicBezTo>
                <a:cubicBezTo>
                  <a:pt x="2033" y="1461"/>
                  <a:pt x="2033" y="1461"/>
                  <a:pt x="2033" y="1461"/>
                </a:cubicBezTo>
                <a:cubicBezTo>
                  <a:pt x="2004" y="1461"/>
                  <a:pt x="2004" y="1461"/>
                  <a:pt x="2004" y="1461"/>
                </a:cubicBezTo>
                <a:cubicBezTo>
                  <a:pt x="2004" y="1471"/>
                  <a:pt x="2004" y="1471"/>
                  <a:pt x="2004" y="1471"/>
                </a:cubicBezTo>
                <a:cubicBezTo>
                  <a:pt x="1996" y="1471"/>
                  <a:pt x="1996" y="1471"/>
                  <a:pt x="1996" y="1471"/>
                </a:cubicBezTo>
                <a:cubicBezTo>
                  <a:pt x="1996" y="1463"/>
                  <a:pt x="1996" y="1463"/>
                  <a:pt x="1996" y="1463"/>
                </a:cubicBezTo>
                <a:cubicBezTo>
                  <a:pt x="1983" y="1463"/>
                  <a:pt x="1983" y="1463"/>
                  <a:pt x="1983" y="1463"/>
                </a:cubicBezTo>
                <a:cubicBezTo>
                  <a:pt x="1983" y="1479"/>
                  <a:pt x="1983" y="1479"/>
                  <a:pt x="1983" y="1479"/>
                </a:cubicBezTo>
                <a:cubicBezTo>
                  <a:pt x="1975" y="1479"/>
                  <a:pt x="1975" y="1479"/>
                  <a:pt x="1975" y="1479"/>
                </a:cubicBezTo>
                <a:cubicBezTo>
                  <a:pt x="1975" y="1343"/>
                  <a:pt x="1975" y="1343"/>
                  <a:pt x="1975" y="1343"/>
                </a:cubicBezTo>
                <a:cubicBezTo>
                  <a:pt x="1952" y="1343"/>
                  <a:pt x="1952" y="1343"/>
                  <a:pt x="1952" y="1343"/>
                </a:cubicBezTo>
                <a:cubicBezTo>
                  <a:pt x="1952" y="1352"/>
                  <a:pt x="1952" y="1352"/>
                  <a:pt x="1952" y="1352"/>
                </a:cubicBezTo>
                <a:cubicBezTo>
                  <a:pt x="1943" y="1352"/>
                  <a:pt x="1943" y="1352"/>
                  <a:pt x="1943" y="1352"/>
                </a:cubicBezTo>
                <a:cubicBezTo>
                  <a:pt x="1935" y="1335"/>
                  <a:pt x="1935" y="1335"/>
                  <a:pt x="1935" y="1335"/>
                </a:cubicBezTo>
                <a:cubicBezTo>
                  <a:pt x="1921" y="1335"/>
                  <a:pt x="1921" y="1335"/>
                  <a:pt x="1921" y="1335"/>
                </a:cubicBezTo>
                <a:cubicBezTo>
                  <a:pt x="1912" y="1352"/>
                  <a:pt x="1912" y="1352"/>
                  <a:pt x="1912" y="1352"/>
                </a:cubicBezTo>
                <a:cubicBezTo>
                  <a:pt x="1877" y="1352"/>
                  <a:pt x="1877" y="1352"/>
                  <a:pt x="1877" y="1352"/>
                </a:cubicBezTo>
                <a:cubicBezTo>
                  <a:pt x="1877" y="1456"/>
                  <a:pt x="1877" y="1456"/>
                  <a:pt x="1877" y="1456"/>
                </a:cubicBezTo>
                <a:cubicBezTo>
                  <a:pt x="1805" y="1456"/>
                  <a:pt x="1805" y="1456"/>
                  <a:pt x="1805" y="1456"/>
                </a:cubicBezTo>
                <a:cubicBezTo>
                  <a:pt x="1791" y="1441"/>
                  <a:pt x="1791" y="1441"/>
                  <a:pt x="1791" y="1441"/>
                </a:cubicBezTo>
                <a:cubicBezTo>
                  <a:pt x="1781" y="1452"/>
                  <a:pt x="1781" y="1452"/>
                  <a:pt x="1781" y="1452"/>
                </a:cubicBezTo>
                <a:cubicBezTo>
                  <a:pt x="1771" y="1452"/>
                  <a:pt x="1771" y="1452"/>
                  <a:pt x="1771" y="1452"/>
                </a:cubicBezTo>
                <a:cubicBezTo>
                  <a:pt x="1756" y="1437"/>
                  <a:pt x="1756" y="1437"/>
                  <a:pt x="1756" y="1437"/>
                </a:cubicBezTo>
                <a:cubicBezTo>
                  <a:pt x="1744" y="1437"/>
                  <a:pt x="1744" y="1437"/>
                  <a:pt x="1744" y="1437"/>
                </a:cubicBezTo>
                <a:cubicBezTo>
                  <a:pt x="1731" y="1448"/>
                  <a:pt x="1731" y="1448"/>
                  <a:pt x="1731" y="1448"/>
                </a:cubicBezTo>
                <a:cubicBezTo>
                  <a:pt x="1699" y="1448"/>
                  <a:pt x="1699" y="1448"/>
                  <a:pt x="1699" y="1448"/>
                </a:cubicBezTo>
                <a:cubicBezTo>
                  <a:pt x="1699" y="1437"/>
                  <a:pt x="1699" y="1437"/>
                  <a:pt x="1699" y="1437"/>
                </a:cubicBezTo>
                <a:cubicBezTo>
                  <a:pt x="1673" y="1437"/>
                  <a:pt x="1673" y="1437"/>
                  <a:pt x="1673" y="1437"/>
                </a:cubicBezTo>
                <a:cubicBezTo>
                  <a:pt x="1673" y="1469"/>
                  <a:pt x="1673" y="1469"/>
                  <a:pt x="1673" y="1469"/>
                </a:cubicBezTo>
                <a:cubicBezTo>
                  <a:pt x="1656" y="1469"/>
                  <a:pt x="1656" y="1469"/>
                  <a:pt x="1656" y="1469"/>
                </a:cubicBezTo>
                <a:cubicBezTo>
                  <a:pt x="1656" y="1459"/>
                  <a:pt x="1656" y="1459"/>
                  <a:pt x="1656" y="1459"/>
                </a:cubicBezTo>
                <a:cubicBezTo>
                  <a:pt x="1619" y="1459"/>
                  <a:pt x="1619" y="1459"/>
                  <a:pt x="1619" y="1459"/>
                </a:cubicBezTo>
                <a:cubicBezTo>
                  <a:pt x="1619" y="1448"/>
                  <a:pt x="1619" y="1448"/>
                  <a:pt x="1619" y="1448"/>
                </a:cubicBezTo>
                <a:cubicBezTo>
                  <a:pt x="1587" y="1448"/>
                  <a:pt x="1587" y="1448"/>
                  <a:pt x="1587" y="1448"/>
                </a:cubicBezTo>
                <a:cubicBezTo>
                  <a:pt x="1587" y="1459"/>
                  <a:pt x="1587" y="1459"/>
                  <a:pt x="1587" y="1459"/>
                </a:cubicBezTo>
                <a:cubicBezTo>
                  <a:pt x="1563" y="1459"/>
                  <a:pt x="1563" y="1459"/>
                  <a:pt x="1563" y="1459"/>
                </a:cubicBezTo>
                <a:cubicBezTo>
                  <a:pt x="1563" y="1407"/>
                  <a:pt x="1563" y="1407"/>
                  <a:pt x="1563" y="1407"/>
                </a:cubicBezTo>
                <a:cubicBezTo>
                  <a:pt x="1531" y="1393"/>
                  <a:pt x="1531" y="1393"/>
                  <a:pt x="1531" y="1393"/>
                </a:cubicBezTo>
                <a:cubicBezTo>
                  <a:pt x="1531" y="1408"/>
                  <a:pt x="1531" y="1408"/>
                  <a:pt x="1531" y="1408"/>
                </a:cubicBezTo>
                <a:cubicBezTo>
                  <a:pt x="1524" y="1408"/>
                  <a:pt x="1524" y="1408"/>
                  <a:pt x="1524" y="1408"/>
                </a:cubicBezTo>
                <a:cubicBezTo>
                  <a:pt x="1524" y="1331"/>
                  <a:pt x="1524" y="1331"/>
                  <a:pt x="1524" y="1331"/>
                </a:cubicBezTo>
                <a:cubicBezTo>
                  <a:pt x="1507" y="1331"/>
                  <a:pt x="1507" y="1331"/>
                  <a:pt x="1507" y="1331"/>
                </a:cubicBezTo>
                <a:cubicBezTo>
                  <a:pt x="1507" y="1307"/>
                  <a:pt x="1507" y="1307"/>
                  <a:pt x="1507" y="1307"/>
                </a:cubicBezTo>
                <a:cubicBezTo>
                  <a:pt x="1479" y="1307"/>
                  <a:pt x="1479" y="1307"/>
                  <a:pt x="1479" y="1307"/>
                </a:cubicBezTo>
                <a:cubicBezTo>
                  <a:pt x="1479" y="1281"/>
                  <a:pt x="1479" y="1281"/>
                  <a:pt x="1479" y="1281"/>
                </a:cubicBezTo>
                <a:cubicBezTo>
                  <a:pt x="1465" y="1281"/>
                  <a:pt x="1465" y="1281"/>
                  <a:pt x="1465" y="1281"/>
                </a:cubicBezTo>
                <a:cubicBezTo>
                  <a:pt x="1465" y="1307"/>
                  <a:pt x="1465" y="1307"/>
                  <a:pt x="1465" y="1307"/>
                </a:cubicBezTo>
                <a:cubicBezTo>
                  <a:pt x="1443" y="1307"/>
                  <a:pt x="1443" y="1307"/>
                  <a:pt x="1443" y="1307"/>
                </a:cubicBezTo>
                <a:cubicBezTo>
                  <a:pt x="1443" y="1265"/>
                  <a:pt x="1443" y="1265"/>
                  <a:pt x="1443" y="1265"/>
                </a:cubicBezTo>
                <a:cubicBezTo>
                  <a:pt x="1443" y="1265"/>
                  <a:pt x="1412" y="1232"/>
                  <a:pt x="1389" y="1232"/>
                </a:cubicBezTo>
                <a:cubicBezTo>
                  <a:pt x="1367" y="1232"/>
                  <a:pt x="1337" y="1269"/>
                  <a:pt x="1337" y="1269"/>
                </a:cubicBezTo>
                <a:cubicBezTo>
                  <a:pt x="1337" y="1359"/>
                  <a:pt x="1337" y="1359"/>
                  <a:pt x="1337" y="1359"/>
                </a:cubicBezTo>
                <a:cubicBezTo>
                  <a:pt x="1315" y="1359"/>
                  <a:pt x="1315" y="1359"/>
                  <a:pt x="1315" y="1359"/>
                </a:cubicBezTo>
                <a:cubicBezTo>
                  <a:pt x="1315" y="1417"/>
                  <a:pt x="1315" y="1417"/>
                  <a:pt x="1315" y="1417"/>
                </a:cubicBezTo>
                <a:cubicBezTo>
                  <a:pt x="1275" y="1432"/>
                  <a:pt x="1275" y="1432"/>
                  <a:pt x="1275" y="1432"/>
                </a:cubicBezTo>
                <a:cubicBezTo>
                  <a:pt x="1275" y="1445"/>
                  <a:pt x="1275" y="1445"/>
                  <a:pt x="1275" y="1445"/>
                </a:cubicBezTo>
                <a:cubicBezTo>
                  <a:pt x="1267" y="1445"/>
                  <a:pt x="1267" y="1445"/>
                  <a:pt x="1267" y="1445"/>
                </a:cubicBezTo>
                <a:cubicBezTo>
                  <a:pt x="1267" y="1421"/>
                  <a:pt x="1267" y="1421"/>
                  <a:pt x="1267" y="1421"/>
                </a:cubicBezTo>
                <a:cubicBezTo>
                  <a:pt x="1253" y="1421"/>
                  <a:pt x="1253" y="1421"/>
                  <a:pt x="1253" y="1421"/>
                </a:cubicBezTo>
                <a:cubicBezTo>
                  <a:pt x="1235" y="1395"/>
                  <a:pt x="1235" y="1395"/>
                  <a:pt x="1235" y="1395"/>
                </a:cubicBezTo>
                <a:cubicBezTo>
                  <a:pt x="1213" y="1416"/>
                  <a:pt x="1213" y="1416"/>
                  <a:pt x="1213" y="1416"/>
                </a:cubicBezTo>
                <a:cubicBezTo>
                  <a:pt x="1213" y="1399"/>
                  <a:pt x="1213" y="1399"/>
                  <a:pt x="1213" y="1399"/>
                </a:cubicBezTo>
                <a:cubicBezTo>
                  <a:pt x="1200" y="1399"/>
                  <a:pt x="1200" y="1399"/>
                  <a:pt x="1200" y="1399"/>
                </a:cubicBezTo>
                <a:cubicBezTo>
                  <a:pt x="1200" y="1409"/>
                  <a:pt x="1200" y="1409"/>
                  <a:pt x="1200" y="1409"/>
                </a:cubicBezTo>
                <a:cubicBezTo>
                  <a:pt x="1189" y="1409"/>
                  <a:pt x="1189" y="1409"/>
                  <a:pt x="1189" y="1409"/>
                </a:cubicBezTo>
                <a:cubicBezTo>
                  <a:pt x="1189" y="1392"/>
                  <a:pt x="1189" y="1392"/>
                  <a:pt x="1189" y="1392"/>
                </a:cubicBezTo>
                <a:cubicBezTo>
                  <a:pt x="1164" y="1392"/>
                  <a:pt x="1164" y="1392"/>
                  <a:pt x="1164" y="1392"/>
                </a:cubicBezTo>
                <a:cubicBezTo>
                  <a:pt x="1164" y="1401"/>
                  <a:pt x="1164" y="1401"/>
                  <a:pt x="1164" y="1401"/>
                </a:cubicBezTo>
                <a:cubicBezTo>
                  <a:pt x="1155" y="1401"/>
                  <a:pt x="1155" y="1401"/>
                  <a:pt x="1155" y="1401"/>
                </a:cubicBezTo>
                <a:cubicBezTo>
                  <a:pt x="1155" y="1417"/>
                  <a:pt x="1155" y="1417"/>
                  <a:pt x="1155" y="1417"/>
                </a:cubicBezTo>
                <a:cubicBezTo>
                  <a:pt x="1133" y="1417"/>
                  <a:pt x="1133" y="1417"/>
                  <a:pt x="1133" y="1417"/>
                </a:cubicBezTo>
                <a:cubicBezTo>
                  <a:pt x="1133" y="1397"/>
                  <a:pt x="1133" y="1397"/>
                  <a:pt x="1133" y="1397"/>
                </a:cubicBezTo>
                <a:cubicBezTo>
                  <a:pt x="1123" y="1397"/>
                  <a:pt x="1123" y="1397"/>
                  <a:pt x="1123" y="1397"/>
                </a:cubicBezTo>
                <a:cubicBezTo>
                  <a:pt x="1112" y="1385"/>
                  <a:pt x="1112" y="1385"/>
                  <a:pt x="1112" y="1385"/>
                </a:cubicBezTo>
                <a:cubicBezTo>
                  <a:pt x="1104" y="1391"/>
                  <a:pt x="1104" y="1391"/>
                  <a:pt x="1104" y="1391"/>
                </a:cubicBezTo>
                <a:cubicBezTo>
                  <a:pt x="1095" y="1391"/>
                  <a:pt x="1095" y="1391"/>
                  <a:pt x="1095" y="1391"/>
                </a:cubicBezTo>
                <a:cubicBezTo>
                  <a:pt x="1076" y="1368"/>
                  <a:pt x="1076" y="1368"/>
                  <a:pt x="1076" y="1368"/>
                </a:cubicBezTo>
                <a:cubicBezTo>
                  <a:pt x="1063" y="1389"/>
                  <a:pt x="1063" y="1389"/>
                  <a:pt x="1063" y="1389"/>
                </a:cubicBezTo>
                <a:cubicBezTo>
                  <a:pt x="1051" y="1389"/>
                  <a:pt x="1051" y="1389"/>
                  <a:pt x="1051" y="1389"/>
                </a:cubicBezTo>
                <a:cubicBezTo>
                  <a:pt x="1051" y="1371"/>
                  <a:pt x="1051" y="1371"/>
                  <a:pt x="1051" y="1371"/>
                </a:cubicBezTo>
                <a:cubicBezTo>
                  <a:pt x="1031" y="1371"/>
                  <a:pt x="1031" y="1371"/>
                  <a:pt x="1031" y="1371"/>
                </a:cubicBezTo>
                <a:cubicBezTo>
                  <a:pt x="1031" y="1391"/>
                  <a:pt x="1031" y="1391"/>
                  <a:pt x="1031" y="1391"/>
                </a:cubicBezTo>
                <a:cubicBezTo>
                  <a:pt x="1020" y="1403"/>
                  <a:pt x="1020" y="1403"/>
                  <a:pt x="1020" y="1403"/>
                </a:cubicBezTo>
                <a:cubicBezTo>
                  <a:pt x="1012" y="1403"/>
                  <a:pt x="1012" y="1403"/>
                  <a:pt x="1012" y="1403"/>
                </a:cubicBezTo>
                <a:cubicBezTo>
                  <a:pt x="1012" y="1376"/>
                  <a:pt x="1012" y="1376"/>
                  <a:pt x="1012" y="1376"/>
                </a:cubicBezTo>
                <a:cubicBezTo>
                  <a:pt x="999" y="1376"/>
                  <a:pt x="999" y="1376"/>
                  <a:pt x="999" y="1376"/>
                </a:cubicBezTo>
                <a:cubicBezTo>
                  <a:pt x="988" y="1359"/>
                  <a:pt x="988" y="1359"/>
                  <a:pt x="988" y="1359"/>
                </a:cubicBezTo>
                <a:cubicBezTo>
                  <a:pt x="969" y="1381"/>
                  <a:pt x="969" y="1381"/>
                  <a:pt x="969" y="1381"/>
                </a:cubicBezTo>
                <a:cubicBezTo>
                  <a:pt x="969" y="1224"/>
                  <a:pt x="969" y="1224"/>
                  <a:pt x="969" y="1224"/>
                </a:cubicBezTo>
                <a:cubicBezTo>
                  <a:pt x="943" y="1224"/>
                  <a:pt x="943" y="1224"/>
                  <a:pt x="943" y="1224"/>
                </a:cubicBezTo>
                <a:cubicBezTo>
                  <a:pt x="943" y="1212"/>
                  <a:pt x="943" y="1212"/>
                  <a:pt x="943" y="1212"/>
                </a:cubicBezTo>
                <a:cubicBezTo>
                  <a:pt x="969" y="1212"/>
                  <a:pt x="969" y="1212"/>
                  <a:pt x="969" y="1212"/>
                </a:cubicBezTo>
                <a:cubicBezTo>
                  <a:pt x="969" y="1204"/>
                  <a:pt x="969" y="1204"/>
                  <a:pt x="969" y="1204"/>
                </a:cubicBezTo>
                <a:cubicBezTo>
                  <a:pt x="847" y="1204"/>
                  <a:pt x="847" y="1204"/>
                  <a:pt x="847" y="1204"/>
                </a:cubicBezTo>
                <a:cubicBezTo>
                  <a:pt x="847" y="1211"/>
                  <a:pt x="847" y="1211"/>
                  <a:pt x="847" y="1211"/>
                </a:cubicBezTo>
                <a:cubicBezTo>
                  <a:pt x="857" y="1211"/>
                  <a:pt x="857" y="1211"/>
                  <a:pt x="857" y="1211"/>
                </a:cubicBezTo>
                <a:cubicBezTo>
                  <a:pt x="857" y="1224"/>
                  <a:pt x="857" y="1224"/>
                  <a:pt x="857" y="1224"/>
                </a:cubicBezTo>
                <a:cubicBezTo>
                  <a:pt x="843" y="1224"/>
                  <a:pt x="843" y="1224"/>
                  <a:pt x="843" y="1224"/>
                </a:cubicBezTo>
                <a:cubicBezTo>
                  <a:pt x="843" y="1375"/>
                  <a:pt x="843" y="1375"/>
                  <a:pt x="843" y="1375"/>
                </a:cubicBezTo>
                <a:cubicBezTo>
                  <a:pt x="828" y="1375"/>
                  <a:pt x="828" y="1375"/>
                  <a:pt x="828" y="1375"/>
                </a:cubicBezTo>
                <a:cubicBezTo>
                  <a:pt x="828" y="1387"/>
                  <a:pt x="828" y="1387"/>
                  <a:pt x="828" y="1387"/>
                </a:cubicBezTo>
                <a:cubicBezTo>
                  <a:pt x="816" y="1387"/>
                  <a:pt x="816" y="1387"/>
                  <a:pt x="816" y="1387"/>
                </a:cubicBezTo>
                <a:cubicBezTo>
                  <a:pt x="816" y="1403"/>
                  <a:pt x="816" y="1403"/>
                  <a:pt x="816" y="1403"/>
                </a:cubicBezTo>
                <a:cubicBezTo>
                  <a:pt x="804" y="1403"/>
                  <a:pt x="804" y="1403"/>
                  <a:pt x="804" y="1403"/>
                </a:cubicBezTo>
                <a:cubicBezTo>
                  <a:pt x="787" y="1393"/>
                  <a:pt x="787" y="1393"/>
                  <a:pt x="787" y="1393"/>
                </a:cubicBezTo>
                <a:cubicBezTo>
                  <a:pt x="787" y="1193"/>
                  <a:pt x="787" y="1193"/>
                  <a:pt x="787" y="1193"/>
                </a:cubicBezTo>
                <a:cubicBezTo>
                  <a:pt x="691" y="1193"/>
                  <a:pt x="691" y="1193"/>
                  <a:pt x="691" y="1193"/>
                </a:cubicBezTo>
                <a:cubicBezTo>
                  <a:pt x="691" y="1427"/>
                  <a:pt x="691" y="1427"/>
                  <a:pt x="691" y="1427"/>
                </a:cubicBezTo>
                <a:cubicBezTo>
                  <a:pt x="664" y="1427"/>
                  <a:pt x="664" y="1427"/>
                  <a:pt x="664" y="1427"/>
                </a:cubicBezTo>
                <a:cubicBezTo>
                  <a:pt x="664" y="1445"/>
                  <a:pt x="664" y="1445"/>
                  <a:pt x="664" y="1445"/>
                </a:cubicBezTo>
                <a:cubicBezTo>
                  <a:pt x="640" y="1445"/>
                  <a:pt x="640" y="1445"/>
                  <a:pt x="640" y="1445"/>
                </a:cubicBezTo>
                <a:cubicBezTo>
                  <a:pt x="640" y="1436"/>
                  <a:pt x="640" y="1436"/>
                  <a:pt x="640" y="1436"/>
                </a:cubicBezTo>
                <a:cubicBezTo>
                  <a:pt x="625" y="1436"/>
                  <a:pt x="625" y="1436"/>
                  <a:pt x="625" y="1436"/>
                </a:cubicBezTo>
                <a:cubicBezTo>
                  <a:pt x="625" y="1237"/>
                  <a:pt x="625" y="1237"/>
                  <a:pt x="625" y="1237"/>
                </a:cubicBezTo>
                <a:cubicBezTo>
                  <a:pt x="601" y="1237"/>
                  <a:pt x="601" y="1237"/>
                  <a:pt x="601" y="1237"/>
                </a:cubicBezTo>
                <a:cubicBezTo>
                  <a:pt x="601" y="1228"/>
                  <a:pt x="601" y="1228"/>
                  <a:pt x="601" y="1228"/>
                </a:cubicBezTo>
                <a:cubicBezTo>
                  <a:pt x="536" y="1228"/>
                  <a:pt x="536" y="1228"/>
                  <a:pt x="536" y="1228"/>
                </a:cubicBezTo>
                <a:cubicBezTo>
                  <a:pt x="536" y="1241"/>
                  <a:pt x="536" y="1241"/>
                  <a:pt x="536" y="1241"/>
                </a:cubicBezTo>
                <a:cubicBezTo>
                  <a:pt x="515" y="1241"/>
                  <a:pt x="515" y="1241"/>
                  <a:pt x="515" y="1241"/>
                </a:cubicBezTo>
                <a:cubicBezTo>
                  <a:pt x="515" y="1227"/>
                  <a:pt x="515" y="1227"/>
                  <a:pt x="515" y="1227"/>
                </a:cubicBezTo>
                <a:cubicBezTo>
                  <a:pt x="501" y="1227"/>
                  <a:pt x="501" y="1227"/>
                  <a:pt x="501" y="1227"/>
                </a:cubicBezTo>
                <a:cubicBezTo>
                  <a:pt x="501" y="1227"/>
                  <a:pt x="487" y="1169"/>
                  <a:pt x="456" y="1169"/>
                </a:cubicBezTo>
                <a:cubicBezTo>
                  <a:pt x="425" y="1169"/>
                  <a:pt x="401" y="1224"/>
                  <a:pt x="401" y="1224"/>
                </a:cubicBezTo>
                <a:cubicBezTo>
                  <a:pt x="392" y="1224"/>
                  <a:pt x="392" y="1224"/>
                  <a:pt x="392" y="1224"/>
                </a:cubicBezTo>
                <a:cubicBezTo>
                  <a:pt x="392" y="1243"/>
                  <a:pt x="392" y="1243"/>
                  <a:pt x="392" y="1243"/>
                </a:cubicBezTo>
                <a:cubicBezTo>
                  <a:pt x="373" y="1243"/>
                  <a:pt x="373" y="1243"/>
                  <a:pt x="373" y="1243"/>
                </a:cubicBezTo>
                <a:cubicBezTo>
                  <a:pt x="373" y="1233"/>
                  <a:pt x="373" y="1233"/>
                  <a:pt x="373" y="1233"/>
                </a:cubicBezTo>
                <a:cubicBezTo>
                  <a:pt x="320" y="1233"/>
                  <a:pt x="320" y="1233"/>
                  <a:pt x="320" y="1233"/>
                </a:cubicBezTo>
                <a:cubicBezTo>
                  <a:pt x="320" y="1245"/>
                  <a:pt x="320" y="1245"/>
                  <a:pt x="320" y="1245"/>
                </a:cubicBezTo>
                <a:cubicBezTo>
                  <a:pt x="303" y="1245"/>
                  <a:pt x="303" y="1245"/>
                  <a:pt x="303" y="1245"/>
                </a:cubicBezTo>
                <a:cubicBezTo>
                  <a:pt x="288" y="1257"/>
                  <a:pt x="288" y="1257"/>
                  <a:pt x="288" y="1257"/>
                </a:cubicBezTo>
                <a:cubicBezTo>
                  <a:pt x="288" y="1331"/>
                  <a:pt x="288" y="1331"/>
                  <a:pt x="288" y="1331"/>
                </a:cubicBezTo>
                <a:cubicBezTo>
                  <a:pt x="268" y="1331"/>
                  <a:pt x="268" y="1331"/>
                  <a:pt x="268" y="1331"/>
                </a:cubicBezTo>
                <a:cubicBezTo>
                  <a:pt x="268" y="1373"/>
                  <a:pt x="268" y="1373"/>
                  <a:pt x="268" y="1373"/>
                </a:cubicBezTo>
                <a:cubicBezTo>
                  <a:pt x="252" y="1373"/>
                  <a:pt x="252" y="1373"/>
                  <a:pt x="252" y="1373"/>
                </a:cubicBezTo>
                <a:cubicBezTo>
                  <a:pt x="252" y="1325"/>
                  <a:pt x="252" y="1325"/>
                  <a:pt x="252" y="1325"/>
                </a:cubicBezTo>
                <a:cubicBezTo>
                  <a:pt x="236" y="1325"/>
                  <a:pt x="236" y="1325"/>
                  <a:pt x="236" y="1325"/>
                </a:cubicBezTo>
                <a:cubicBezTo>
                  <a:pt x="236" y="1342"/>
                  <a:pt x="236" y="1342"/>
                  <a:pt x="236" y="1342"/>
                </a:cubicBezTo>
                <a:cubicBezTo>
                  <a:pt x="218" y="1342"/>
                  <a:pt x="218" y="1342"/>
                  <a:pt x="218" y="1342"/>
                </a:cubicBezTo>
                <a:cubicBezTo>
                  <a:pt x="218" y="1331"/>
                  <a:pt x="218" y="1331"/>
                  <a:pt x="218" y="1331"/>
                </a:cubicBezTo>
                <a:cubicBezTo>
                  <a:pt x="195" y="1331"/>
                  <a:pt x="195" y="1331"/>
                  <a:pt x="195" y="1331"/>
                </a:cubicBezTo>
                <a:cubicBezTo>
                  <a:pt x="195" y="1312"/>
                  <a:pt x="195" y="1312"/>
                  <a:pt x="195" y="1312"/>
                </a:cubicBezTo>
                <a:cubicBezTo>
                  <a:pt x="182" y="1299"/>
                  <a:pt x="182" y="1299"/>
                  <a:pt x="182" y="1299"/>
                </a:cubicBezTo>
                <a:cubicBezTo>
                  <a:pt x="168" y="1283"/>
                  <a:pt x="168" y="1283"/>
                  <a:pt x="168" y="1283"/>
                </a:cubicBezTo>
                <a:cubicBezTo>
                  <a:pt x="134" y="1283"/>
                  <a:pt x="134" y="1283"/>
                  <a:pt x="134" y="1283"/>
                </a:cubicBezTo>
                <a:cubicBezTo>
                  <a:pt x="102" y="1307"/>
                  <a:pt x="102" y="1307"/>
                  <a:pt x="102" y="1307"/>
                </a:cubicBezTo>
                <a:cubicBezTo>
                  <a:pt x="78" y="1307"/>
                  <a:pt x="78" y="1307"/>
                  <a:pt x="78" y="1307"/>
                </a:cubicBezTo>
                <a:cubicBezTo>
                  <a:pt x="78" y="1401"/>
                  <a:pt x="78" y="1401"/>
                  <a:pt x="78" y="1401"/>
                </a:cubicBezTo>
                <a:cubicBezTo>
                  <a:pt x="56" y="1357"/>
                  <a:pt x="56" y="1357"/>
                  <a:pt x="56" y="1357"/>
                </a:cubicBezTo>
                <a:cubicBezTo>
                  <a:pt x="56" y="1333"/>
                  <a:pt x="56" y="1333"/>
                  <a:pt x="56" y="1333"/>
                </a:cubicBezTo>
                <a:cubicBezTo>
                  <a:pt x="0" y="1333"/>
                  <a:pt x="0" y="1333"/>
                  <a:pt x="0" y="1333"/>
                </a:cubicBezTo>
                <a:cubicBezTo>
                  <a:pt x="0" y="1542"/>
                  <a:pt x="0" y="1542"/>
                  <a:pt x="0" y="1542"/>
                </a:cubicBezTo>
                <a:cubicBezTo>
                  <a:pt x="8000" y="1542"/>
                  <a:pt x="8000" y="1542"/>
                  <a:pt x="8000" y="1542"/>
                </a:cubicBezTo>
                <a:cubicBezTo>
                  <a:pt x="8000" y="1472"/>
                  <a:pt x="8000" y="1472"/>
                  <a:pt x="8000" y="1472"/>
                </a:cubicBezTo>
                <a:lnTo>
                  <a:pt x="7978" y="1472"/>
                </a:lnTo>
                <a:close/>
                <a:moveTo>
                  <a:pt x="3369" y="1457"/>
                </a:moveTo>
                <a:cubicBezTo>
                  <a:pt x="3356" y="1457"/>
                  <a:pt x="3356" y="1457"/>
                  <a:pt x="3356" y="1457"/>
                </a:cubicBezTo>
                <a:cubicBezTo>
                  <a:pt x="3356" y="1408"/>
                  <a:pt x="3356" y="1408"/>
                  <a:pt x="3356" y="1408"/>
                </a:cubicBezTo>
                <a:cubicBezTo>
                  <a:pt x="3369" y="1408"/>
                  <a:pt x="3369" y="1408"/>
                  <a:pt x="3369" y="1408"/>
                </a:cubicBezTo>
                <a:lnTo>
                  <a:pt x="3369" y="1457"/>
                </a:lnTo>
                <a:close/>
                <a:moveTo>
                  <a:pt x="3369" y="1389"/>
                </a:moveTo>
                <a:cubicBezTo>
                  <a:pt x="3356" y="1389"/>
                  <a:pt x="3356" y="1389"/>
                  <a:pt x="3356" y="1389"/>
                </a:cubicBezTo>
                <a:cubicBezTo>
                  <a:pt x="3356" y="1335"/>
                  <a:pt x="3356" y="1335"/>
                  <a:pt x="3356" y="1335"/>
                </a:cubicBezTo>
                <a:cubicBezTo>
                  <a:pt x="3369" y="1335"/>
                  <a:pt x="3369" y="1335"/>
                  <a:pt x="3369" y="1335"/>
                </a:cubicBezTo>
                <a:lnTo>
                  <a:pt x="3369" y="1389"/>
                </a:lnTo>
                <a:close/>
                <a:moveTo>
                  <a:pt x="3356" y="1141"/>
                </a:moveTo>
                <a:cubicBezTo>
                  <a:pt x="3356" y="1098"/>
                  <a:pt x="3356" y="1098"/>
                  <a:pt x="3356" y="1098"/>
                </a:cubicBezTo>
                <a:cubicBezTo>
                  <a:pt x="3356" y="1098"/>
                  <a:pt x="3373" y="1103"/>
                  <a:pt x="3373" y="1119"/>
                </a:cubicBezTo>
                <a:cubicBezTo>
                  <a:pt x="3373" y="1136"/>
                  <a:pt x="3356" y="1141"/>
                  <a:pt x="3356" y="1141"/>
                </a:cubicBezTo>
                <a:close/>
                <a:moveTo>
                  <a:pt x="3356" y="1060"/>
                </a:moveTo>
                <a:cubicBezTo>
                  <a:pt x="3356" y="1024"/>
                  <a:pt x="3356" y="1024"/>
                  <a:pt x="3356" y="1024"/>
                </a:cubicBezTo>
                <a:cubicBezTo>
                  <a:pt x="3356" y="1024"/>
                  <a:pt x="3373" y="1029"/>
                  <a:pt x="3373" y="1042"/>
                </a:cubicBezTo>
                <a:cubicBezTo>
                  <a:pt x="3373" y="1055"/>
                  <a:pt x="3356" y="1060"/>
                  <a:pt x="3356" y="1060"/>
                </a:cubicBezTo>
                <a:close/>
                <a:moveTo>
                  <a:pt x="3356" y="988"/>
                </a:moveTo>
                <a:cubicBezTo>
                  <a:pt x="3356" y="950"/>
                  <a:pt x="3356" y="950"/>
                  <a:pt x="3356" y="950"/>
                </a:cubicBezTo>
                <a:cubicBezTo>
                  <a:pt x="3356" y="950"/>
                  <a:pt x="3373" y="953"/>
                  <a:pt x="3373" y="969"/>
                </a:cubicBezTo>
                <a:cubicBezTo>
                  <a:pt x="3373" y="985"/>
                  <a:pt x="3356" y="988"/>
                  <a:pt x="3356" y="988"/>
                </a:cubicBezTo>
                <a:close/>
                <a:moveTo>
                  <a:pt x="3356" y="911"/>
                </a:moveTo>
                <a:cubicBezTo>
                  <a:pt x="3356" y="872"/>
                  <a:pt x="3356" y="872"/>
                  <a:pt x="3356" y="872"/>
                </a:cubicBezTo>
                <a:cubicBezTo>
                  <a:pt x="3356" y="872"/>
                  <a:pt x="3373" y="878"/>
                  <a:pt x="3373" y="891"/>
                </a:cubicBezTo>
                <a:cubicBezTo>
                  <a:pt x="3373" y="905"/>
                  <a:pt x="3356" y="911"/>
                  <a:pt x="3356" y="911"/>
                </a:cubicBezTo>
                <a:close/>
                <a:moveTo>
                  <a:pt x="3356" y="835"/>
                </a:moveTo>
                <a:cubicBezTo>
                  <a:pt x="3356" y="796"/>
                  <a:pt x="3356" y="796"/>
                  <a:pt x="3356" y="796"/>
                </a:cubicBezTo>
                <a:cubicBezTo>
                  <a:pt x="3356" y="796"/>
                  <a:pt x="3373" y="800"/>
                  <a:pt x="3373" y="815"/>
                </a:cubicBezTo>
                <a:cubicBezTo>
                  <a:pt x="3373" y="831"/>
                  <a:pt x="3356" y="835"/>
                  <a:pt x="3356" y="835"/>
                </a:cubicBezTo>
                <a:close/>
                <a:moveTo>
                  <a:pt x="3356" y="756"/>
                </a:moveTo>
                <a:cubicBezTo>
                  <a:pt x="3356" y="718"/>
                  <a:pt x="3356" y="718"/>
                  <a:pt x="3356" y="718"/>
                </a:cubicBezTo>
                <a:cubicBezTo>
                  <a:pt x="3356" y="718"/>
                  <a:pt x="3373" y="720"/>
                  <a:pt x="3373" y="737"/>
                </a:cubicBezTo>
                <a:cubicBezTo>
                  <a:pt x="3373" y="754"/>
                  <a:pt x="3356" y="756"/>
                  <a:pt x="3356" y="756"/>
                </a:cubicBezTo>
                <a:close/>
                <a:moveTo>
                  <a:pt x="5556" y="570"/>
                </a:moveTo>
                <a:cubicBezTo>
                  <a:pt x="5508" y="582"/>
                  <a:pt x="5508" y="582"/>
                  <a:pt x="5508" y="582"/>
                </a:cubicBezTo>
                <a:cubicBezTo>
                  <a:pt x="5490" y="529"/>
                  <a:pt x="5490" y="529"/>
                  <a:pt x="5490" y="529"/>
                </a:cubicBezTo>
                <a:cubicBezTo>
                  <a:pt x="5566" y="508"/>
                  <a:pt x="5566" y="508"/>
                  <a:pt x="5566" y="508"/>
                </a:cubicBezTo>
                <a:lnTo>
                  <a:pt x="5556" y="570"/>
                </a:lnTo>
                <a:close/>
              </a:path>
            </a:pathLst>
          </a:custGeom>
          <a:noFill/>
          <a:ln>
            <a:gradFill>
              <a:gsLst>
                <a:gs pos="0">
                  <a:schemeClr val="accent1">
                    <a:lumMod val="5000"/>
                    <a:lumOff val="95000"/>
                  </a:schemeClr>
                </a:gs>
                <a:gs pos="100000">
                  <a:srgbClr val="28A9D6"/>
                </a:gs>
              </a:gsLst>
              <a:lin ang="5400000" scaled="1"/>
            </a:gradFill>
          </a:ln>
          <a:effectLst/>
        </p:spPr>
        <p:txBody>
          <a:bodyPr vert="horz" wrap="square" lIns="121920" tIns="60960" rIns="121920" bIns="60960" numCol="1" anchor="t" anchorCtr="0" compatLnSpc="1">
            <a:prstTxWarp prst="textNoShape">
              <a:avLst/>
            </a:prstTxWarp>
          </a:bodyPr>
          <a:lstStyle/>
          <a:p>
            <a:endParaRPr lang="zh-CN" altLang="en-US" sz="2400"/>
          </a:p>
        </p:txBody>
      </p:sp>
      <p:sp>
        <p:nvSpPr>
          <p:cNvPr id="2" name="矩形 1"/>
          <p:cNvSpPr/>
          <p:nvPr/>
        </p:nvSpPr>
        <p:spPr>
          <a:xfrm>
            <a:off x="0" y="2357430"/>
            <a:ext cx="12192000" cy="1714585"/>
          </a:xfrm>
          <a:prstGeom prst="rect">
            <a:avLst/>
          </a:prstGeom>
          <a:solidFill>
            <a:srgbClr val="28A9D6"/>
          </a:solidFill>
          <a:ln>
            <a:noFill/>
          </a:ln>
          <a:effectLst/>
        </p:spPr>
        <p:txBody>
          <a:bodyPr vert="horz" wrap="square" lIns="121920" tIns="60960" rIns="121920" bIns="60960" numCol="1" anchor="t" anchorCtr="0" compatLnSpc="1">
            <a:prstTxWarp prst="textNoShape">
              <a:avLst/>
            </a:prstTxWarp>
          </a:bodyPr>
          <a:lstStyle/>
          <a:p>
            <a:endParaRPr lang="zh-CN" altLang="en-US" sz="2400"/>
          </a:p>
        </p:txBody>
      </p:sp>
      <p:cxnSp>
        <p:nvCxnSpPr>
          <p:cNvPr id="25" name="直接连接符 24"/>
          <p:cNvCxnSpPr/>
          <p:nvPr/>
        </p:nvCxnSpPr>
        <p:spPr>
          <a:xfrm>
            <a:off x="0" y="4143380"/>
            <a:ext cx="12192000" cy="0"/>
          </a:xfrm>
          <a:prstGeom prst="line">
            <a:avLst/>
          </a:prstGeom>
          <a:ln w="19050">
            <a:solidFill>
              <a:srgbClr val="28A9D6"/>
            </a:solidFill>
          </a:ln>
        </p:spPr>
        <p:style>
          <a:lnRef idx="1">
            <a:schemeClr val="accent1"/>
          </a:lnRef>
          <a:fillRef idx="0">
            <a:schemeClr val="accent1"/>
          </a:fillRef>
          <a:effectRef idx="0">
            <a:schemeClr val="accent1"/>
          </a:effectRef>
          <a:fontRef idx="minor">
            <a:schemeClr val="tx1"/>
          </a:fontRef>
        </p:style>
      </p:cxnSp>
      <p:sp>
        <p:nvSpPr>
          <p:cNvPr id="31" name="TextBox 13"/>
          <p:cNvSpPr txBox="1"/>
          <p:nvPr/>
        </p:nvSpPr>
        <p:spPr>
          <a:xfrm>
            <a:off x="0" y="2357430"/>
            <a:ext cx="12192000" cy="1754326"/>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zh-CN" altLang="en-US" sz="5400" dirty="0" smtClean="0">
                <a:ln w="3175">
                  <a:solidFill>
                    <a:srgbClr val="31A5D7"/>
                  </a:solidFill>
                </a:ln>
                <a:solidFill>
                  <a:schemeClr val="bg1"/>
                </a:solidFill>
                <a:latin typeface="华文隶书" pitchFamily="2" charset="-122"/>
                <a:ea typeface="华文隶书" pitchFamily="2" charset="-122"/>
              </a:rPr>
              <a:t>全国伤害监测工作评估</a:t>
            </a:r>
            <a:endParaRPr lang="en-US" altLang="zh-CN" sz="5400" dirty="0" smtClean="0">
              <a:ln w="3175">
                <a:solidFill>
                  <a:srgbClr val="31A5D7"/>
                </a:solidFill>
              </a:ln>
              <a:solidFill>
                <a:schemeClr val="bg1"/>
              </a:solidFill>
              <a:latin typeface="华文隶书" pitchFamily="2" charset="-122"/>
              <a:ea typeface="华文隶书" pitchFamily="2" charset="-122"/>
            </a:endParaRPr>
          </a:p>
          <a:p>
            <a:pPr algn="ctr"/>
            <a:r>
              <a:rPr lang="zh-CN" altLang="en-US" sz="5400" dirty="0" smtClean="0">
                <a:ln w="3175">
                  <a:solidFill>
                    <a:srgbClr val="31A5D7"/>
                  </a:solidFill>
                </a:ln>
                <a:solidFill>
                  <a:schemeClr val="bg1"/>
                </a:solidFill>
                <a:latin typeface="华文隶书" pitchFamily="2" charset="-122"/>
                <a:ea typeface="华文隶书" pitchFamily="2" charset="-122"/>
              </a:rPr>
              <a:t>总结报告</a:t>
            </a:r>
            <a:endParaRPr lang="zh-CN" altLang="en-US" sz="5400" dirty="0">
              <a:ln w="3175">
                <a:solidFill>
                  <a:srgbClr val="31A5D7"/>
                </a:solidFill>
              </a:ln>
              <a:solidFill>
                <a:schemeClr val="bg1"/>
              </a:solidFill>
              <a:latin typeface="华文隶书" pitchFamily="2" charset="-122"/>
              <a:ea typeface="华文隶书" pitchFamily="2" charset="-122"/>
            </a:endParaRPr>
          </a:p>
        </p:txBody>
      </p:sp>
      <p:grpSp>
        <p:nvGrpSpPr>
          <p:cNvPr id="16" name="组合 15"/>
          <p:cNvGrpSpPr/>
          <p:nvPr/>
        </p:nvGrpSpPr>
        <p:grpSpPr>
          <a:xfrm>
            <a:off x="0" y="4643446"/>
            <a:ext cx="12192000" cy="1200329"/>
            <a:chOff x="0" y="4286256"/>
            <a:chExt cx="12192000" cy="1200329"/>
          </a:xfrm>
        </p:grpSpPr>
        <p:cxnSp>
          <p:nvCxnSpPr>
            <p:cNvPr id="28" name="直接连接符 27"/>
            <p:cNvCxnSpPr/>
            <p:nvPr/>
          </p:nvCxnSpPr>
          <p:spPr>
            <a:xfrm>
              <a:off x="0" y="4795475"/>
              <a:ext cx="4320000" cy="12674"/>
            </a:xfrm>
            <a:prstGeom prst="line">
              <a:avLst/>
            </a:prstGeom>
            <a:ln w="3175">
              <a:solidFill>
                <a:srgbClr val="28A9D6"/>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0" y="4861761"/>
              <a:ext cx="4320000" cy="12674"/>
            </a:xfrm>
            <a:prstGeom prst="line">
              <a:avLst/>
            </a:prstGeom>
            <a:ln w="3175">
              <a:solidFill>
                <a:srgbClr val="28A9D6"/>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0" y="4928047"/>
              <a:ext cx="4320000" cy="12674"/>
            </a:xfrm>
            <a:prstGeom prst="line">
              <a:avLst/>
            </a:prstGeom>
            <a:ln w="3175">
              <a:solidFill>
                <a:srgbClr val="28A9D6"/>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7872000" y="4795475"/>
              <a:ext cx="4320000" cy="12674"/>
            </a:xfrm>
            <a:prstGeom prst="line">
              <a:avLst/>
            </a:prstGeom>
            <a:ln w="3175">
              <a:solidFill>
                <a:srgbClr val="28A9D6"/>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7872000" y="4861761"/>
              <a:ext cx="4320000" cy="12674"/>
            </a:xfrm>
            <a:prstGeom prst="line">
              <a:avLst/>
            </a:prstGeom>
            <a:ln w="3175">
              <a:solidFill>
                <a:srgbClr val="28A9D6"/>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7872000" y="4928047"/>
              <a:ext cx="4320000" cy="12674"/>
            </a:xfrm>
            <a:prstGeom prst="line">
              <a:avLst/>
            </a:prstGeom>
            <a:ln w="3175">
              <a:solidFill>
                <a:srgbClr val="28A9D6"/>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310050" y="4286256"/>
              <a:ext cx="3571900" cy="1200329"/>
            </a:xfrm>
            <a:prstGeom prst="rect">
              <a:avLst/>
            </a:prstGeom>
            <a:noFill/>
          </p:spPr>
          <p:txBody>
            <a:bodyPr wrap="square" rtlCol="0" anchor="ctr">
              <a:spAutoFit/>
            </a:bodyPr>
            <a:lstStyle/>
            <a:p>
              <a:pPr algn="ctr"/>
              <a:r>
                <a:rPr lang="zh-CN" altLang="en-US" sz="2400" b="1" dirty="0" smtClean="0">
                  <a:latin typeface="华文楷体" pitchFamily="2" charset="-122"/>
                  <a:ea typeface="华文楷体" pitchFamily="2" charset="-122"/>
                </a:rPr>
                <a:t>王临虹</a:t>
              </a:r>
              <a:endParaRPr lang="en-US" altLang="zh-CN" sz="2400" b="1" dirty="0" smtClean="0">
                <a:latin typeface="华文楷体" pitchFamily="2" charset="-122"/>
                <a:ea typeface="华文楷体" pitchFamily="2" charset="-122"/>
              </a:endParaRPr>
            </a:p>
            <a:p>
              <a:pPr algn="ctr"/>
              <a:r>
                <a:rPr lang="zh-CN" altLang="en-US" sz="2400" b="1" dirty="0" smtClean="0">
                  <a:latin typeface="华文楷体" pitchFamily="2" charset="-122"/>
                  <a:ea typeface="华文楷体" pitchFamily="2" charset="-122"/>
                </a:rPr>
                <a:t>中国疾控中心慢病中心</a:t>
              </a:r>
              <a:endParaRPr lang="en-US" altLang="zh-CN" sz="2400" b="1" dirty="0" smtClean="0">
                <a:latin typeface="华文楷体" pitchFamily="2" charset="-122"/>
                <a:ea typeface="华文楷体" pitchFamily="2" charset="-122"/>
              </a:endParaRPr>
            </a:p>
            <a:p>
              <a:pPr algn="ctr"/>
              <a:r>
                <a:rPr lang="en-US" altLang="zh-CN" sz="2400" b="1" dirty="0" smtClean="0">
                  <a:latin typeface="华文楷体" pitchFamily="2" charset="-122"/>
                  <a:ea typeface="华文楷体" pitchFamily="2" charset="-122"/>
                </a:rPr>
                <a:t>2014·6</a:t>
              </a:r>
              <a:endParaRPr lang="zh-CN" altLang="en-US" sz="2400" b="1" dirty="0">
                <a:latin typeface="华文楷体" pitchFamily="2" charset="-122"/>
                <a:ea typeface="华文楷体" pitchFamily="2" charset="-122"/>
              </a:endParaRPr>
            </a:p>
          </p:txBody>
        </p:sp>
      </p:grpSp>
    </p:spTree>
    <p:extLst>
      <p:ext uri="{BB962C8B-B14F-4D97-AF65-F5344CB8AC3E}">
        <p14:creationId xmlns:p14="http://schemas.microsoft.com/office/powerpoint/2010/main" val="334837284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5183D58-648D-4475-BEF8-624F48514A30}" type="slidenum">
              <a:rPr lang="zh-CN" altLang="en-US" smtClean="0"/>
              <a:pPr/>
              <a:t>9</a:t>
            </a:fld>
            <a:endParaRPr lang="zh-CN" altLang="en-US" dirty="0"/>
          </a:p>
        </p:txBody>
      </p:sp>
      <p:sp>
        <p:nvSpPr>
          <p:cNvPr id="3" name="文本框 14"/>
          <p:cNvSpPr txBox="1"/>
          <p:nvPr/>
        </p:nvSpPr>
        <p:spPr>
          <a:xfrm>
            <a:off x="380960" y="428604"/>
            <a:ext cx="1143008" cy="369332"/>
          </a:xfrm>
          <a:prstGeom prst="rect">
            <a:avLst/>
          </a:prstGeom>
          <a:noFill/>
        </p:spPr>
        <p:txBody>
          <a:bodyPr wrap="square" rtlCol="0">
            <a:spAutoFit/>
          </a:bodyPr>
          <a:lstStyle/>
          <a:p>
            <a:pPr algn="dist"/>
            <a:r>
              <a:rPr lang="zh-CN" altLang="en-US" b="1" dirty="0" smtClean="0">
                <a:solidFill>
                  <a:schemeClr val="tx1">
                    <a:lumMod val="85000"/>
                    <a:lumOff val="15000"/>
                  </a:schemeClr>
                </a:solidFill>
              </a:rPr>
              <a:t>数据质量</a:t>
            </a:r>
            <a:endParaRPr lang="zh-CN" altLang="en-US" b="1" dirty="0">
              <a:solidFill>
                <a:schemeClr val="tx1">
                  <a:lumMod val="85000"/>
                  <a:lumOff val="15000"/>
                </a:schemeClr>
              </a:solidFill>
            </a:endParaRPr>
          </a:p>
        </p:txBody>
      </p:sp>
      <p:sp>
        <p:nvSpPr>
          <p:cNvPr id="4" name="矩形 3"/>
          <p:cNvSpPr/>
          <p:nvPr/>
        </p:nvSpPr>
        <p:spPr>
          <a:xfrm>
            <a:off x="1452530" y="1428736"/>
            <a:ext cx="10215634" cy="3170099"/>
          </a:xfrm>
          <a:prstGeom prst="rect">
            <a:avLst/>
          </a:prstGeom>
        </p:spPr>
        <p:txBody>
          <a:bodyPr wrap="square">
            <a:spAutoFit/>
          </a:bodyPr>
          <a:lstStyle/>
          <a:p>
            <a:pPr>
              <a:lnSpc>
                <a:spcPct val="200000"/>
              </a:lnSpc>
            </a:pPr>
            <a:r>
              <a:rPr lang="zh-CN" altLang="en-US" sz="2800" b="1" dirty="0" smtClean="0"/>
              <a:t>病例数</a:t>
            </a:r>
            <a:endParaRPr lang="en-US" altLang="zh-CN" sz="2800" b="1" dirty="0" smtClean="0"/>
          </a:p>
          <a:p>
            <a:pPr marL="457200">
              <a:lnSpc>
                <a:spcPct val="200000"/>
              </a:lnSpc>
            </a:pPr>
            <a:r>
              <a:rPr lang="en-US" altLang="zh-CN" sz="2400" b="1" dirty="0" smtClean="0"/>
              <a:t>2006-2012</a:t>
            </a:r>
            <a:r>
              <a:rPr lang="zh-CN" altLang="en-US" sz="2400" b="1" dirty="0" smtClean="0"/>
              <a:t>年，</a:t>
            </a:r>
            <a:r>
              <a:rPr lang="en-US" altLang="zh-CN" sz="2400" b="1" dirty="0" smtClean="0"/>
              <a:t>NISS</a:t>
            </a:r>
            <a:r>
              <a:rPr lang="zh-CN" altLang="en-US" sz="2400" b="1" dirty="0" smtClean="0"/>
              <a:t>共收集伤害病例</a:t>
            </a:r>
            <a:r>
              <a:rPr lang="en-US" altLang="zh-CN" sz="2400" b="1" dirty="0" smtClean="0"/>
              <a:t>3 825 266</a:t>
            </a:r>
            <a:r>
              <a:rPr lang="zh-CN" altLang="en-US" sz="2400" b="1" dirty="0" smtClean="0"/>
              <a:t>例</a:t>
            </a:r>
            <a:endParaRPr lang="en-US" altLang="zh-CN" sz="2400" b="1" dirty="0" smtClean="0"/>
          </a:p>
          <a:p>
            <a:pPr marL="457200">
              <a:lnSpc>
                <a:spcPct val="200000"/>
              </a:lnSpc>
            </a:pPr>
            <a:r>
              <a:rPr lang="zh-CN" altLang="en-US" sz="2400" b="1" dirty="0" smtClean="0"/>
              <a:t>年收集病例数从</a:t>
            </a:r>
            <a:r>
              <a:rPr lang="en-US" altLang="zh-CN" sz="2400" b="1" dirty="0" smtClean="0"/>
              <a:t>335 441</a:t>
            </a:r>
            <a:r>
              <a:rPr lang="zh-CN" altLang="en-US" sz="2400" b="1" dirty="0" smtClean="0"/>
              <a:t>（</a:t>
            </a:r>
            <a:r>
              <a:rPr lang="en-US" altLang="zh-CN" sz="2400" b="1" dirty="0" smtClean="0"/>
              <a:t>2006</a:t>
            </a:r>
            <a:r>
              <a:rPr lang="zh-CN" altLang="en-US" sz="2400" b="1" dirty="0" smtClean="0"/>
              <a:t>）增至</a:t>
            </a:r>
            <a:r>
              <a:rPr lang="en-US" altLang="zh-CN" sz="2400" b="1" dirty="0" smtClean="0"/>
              <a:t>696 884</a:t>
            </a:r>
            <a:r>
              <a:rPr lang="zh-CN" altLang="en-US" sz="2400" b="1" dirty="0" smtClean="0"/>
              <a:t>例（</a:t>
            </a:r>
            <a:r>
              <a:rPr lang="en-US" altLang="zh-CN" sz="2400" b="1" dirty="0" smtClean="0"/>
              <a:t>2012</a:t>
            </a:r>
            <a:r>
              <a:rPr lang="zh-CN" altLang="en-US" sz="2400" b="1" dirty="0" smtClean="0"/>
              <a:t>）</a:t>
            </a:r>
            <a:endParaRPr lang="en-US" altLang="zh-CN" sz="2400" b="1" dirty="0" smtClean="0"/>
          </a:p>
          <a:p>
            <a:pPr marL="457200">
              <a:lnSpc>
                <a:spcPct val="200000"/>
              </a:lnSpc>
            </a:pPr>
            <a:r>
              <a:rPr lang="en-US" altLang="zh-CN" sz="2400" b="1" dirty="0" smtClean="0"/>
              <a:t>40</a:t>
            </a:r>
            <a:r>
              <a:rPr lang="zh-CN" altLang="en-US" sz="2400" b="1" dirty="0" smtClean="0"/>
              <a:t>个监测点（</a:t>
            </a:r>
            <a:r>
              <a:rPr lang="en-US" altLang="zh-CN" sz="2400" b="1" dirty="0" smtClean="0"/>
              <a:t>93%</a:t>
            </a:r>
            <a:r>
              <a:rPr lang="zh-CN" altLang="en-US" sz="2400" b="1" dirty="0" smtClean="0"/>
              <a:t>）</a:t>
            </a:r>
            <a:r>
              <a:rPr lang="en-US" altLang="zh-CN" sz="2400" b="1" dirty="0" smtClean="0"/>
              <a:t>2012</a:t>
            </a:r>
            <a:r>
              <a:rPr lang="zh-CN" altLang="en-US" sz="2400" b="1" dirty="0" smtClean="0"/>
              <a:t>年收集病例数较</a:t>
            </a:r>
            <a:r>
              <a:rPr lang="en-US" altLang="zh-CN" sz="2400" b="1" dirty="0" smtClean="0"/>
              <a:t>2006</a:t>
            </a:r>
            <a:r>
              <a:rPr lang="zh-CN" altLang="en-US" sz="2400" b="1" dirty="0" smtClean="0"/>
              <a:t>年有不同程度增长</a:t>
            </a:r>
            <a:endParaRPr lang="en-US" altLang="zh-CN" sz="2400" b="1" dirty="0" smtClean="0"/>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图表 2"/>
          <p:cNvGraphicFramePr/>
          <p:nvPr>
            <p:extLst>
              <p:ext uri="{D42A27DB-BD31-4B8C-83A1-F6EECF244321}">
                <p14:modId xmlns:p14="http://schemas.microsoft.com/office/powerpoint/2010/main" val="2829876762"/>
              </p:ext>
            </p:extLst>
          </p:nvPr>
        </p:nvGraphicFramePr>
        <p:xfrm>
          <a:off x="1595406" y="1428736"/>
          <a:ext cx="8935871" cy="4643470"/>
        </p:xfrm>
        <a:graphic>
          <a:graphicData uri="http://schemas.openxmlformats.org/drawingml/2006/chart">
            <c:chart xmlns:c="http://schemas.openxmlformats.org/drawingml/2006/chart" xmlns:r="http://schemas.openxmlformats.org/officeDocument/2006/relationships" r:id="rId2"/>
          </a:graphicData>
        </a:graphic>
      </p:graphicFrame>
      <p:sp>
        <p:nvSpPr>
          <p:cNvPr id="2" name="灯片编号占位符 1"/>
          <p:cNvSpPr>
            <a:spLocks noGrp="1"/>
          </p:cNvSpPr>
          <p:nvPr>
            <p:ph type="sldNum" sz="quarter" idx="12"/>
          </p:nvPr>
        </p:nvSpPr>
        <p:spPr/>
        <p:txBody>
          <a:bodyPr/>
          <a:lstStyle/>
          <a:p>
            <a:fld id="{55183D58-648D-4475-BEF8-624F48514A30}" type="slidenum">
              <a:rPr lang="zh-CN" altLang="en-US" smtClean="0"/>
              <a:pPr/>
              <a:t>10</a:t>
            </a:fld>
            <a:endParaRPr lang="zh-CN" altLang="en-US" dirty="0"/>
          </a:p>
        </p:txBody>
      </p:sp>
      <p:sp>
        <p:nvSpPr>
          <p:cNvPr id="8" name="文本框 14"/>
          <p:cNvSpPr txBox="1"/>
          <p:nvPr/>
        </p:nvSpPr>
        <p:spPr>
          <a:xfrm>
            <a:off x="380960" y="428604"/>
            <a:ext cx="1150620" cy="369332"/>
          </a:xfrm>
          <a:prstGeom prst="rect">
            <a:avLst/>
          </a:prstGeom>
          <a:noFill/>
        </p:spPr>
        <p:txBody>
          <a:bodyPr wrap="square" rtlCol="0">
            <a:spAutoFit/>
          </a:bodyPr>
          <a:lstStyle/>
          <a:p>
            <a:pPr algn="dist"/>
            <a:r>
              <a:rPr lang="zh-CN" altLang="en-US" b="1" dirty="0" smtClean="0">
                <a:solidFill>
                  <a:schemeClr val="tx1">
                    <a:lumMod val="85000"/>
                    <a:lumOff val="15000"/>
                  </a:schemeClr>
                </a:solidFill>
              </a:rPr>
              <a:t>数据质量</a:t>
            </a:r>
            <a:endParaRPr lang="zh-CN" altLang="en-US" b="1" dirty="0">
              <a:solidFill>
                <a:schemeClr val="tx1">
                  <a:lumMod val="85000"/>
                  <a:lumOff val="15000"/>
                </a:schemeClr>
              </a:solidFill>
            </a:endParaRPr>
          </a:p>
        </p:txBody>
      </p:sp>
      <p:grpSp>
        <p:nvGrpSpPr>
          <p:cNvPr id="9" name="组合 8"/>
          <p:cNvGrpSpPr/>
          <p:nvPr/>
        </p:nvGrpSpPr>
        <p:grpSpPr>
          <a:xfrm>
            <a:off x="2524100" y="857233"/>
            <a:ext cx="6858050" cy="571504"/>
            <a:chOff x="5159490" y="1086894"/>
            <a:chExt cx="1873022" cy="509244"/>
          </a:xfrm>
          <a:effectLst>
            <a:outerShdw blurRad="50800" dist="38100" algn="l" rotWithShape="0">
              <a:prstClr val="black">
                <a:alpha val="40000"/>
              </a:prstClr>
            </a:outerShdw>
          </a:effectLst>
        </p:grpSpPr>
        <p:cxnSp>
          <p:nvCxnSpPr>
            <p:cNvPr id="10" name="直接连接符 9"/>
            <p:cNvCxnSpPr/>
            <p:nvPr/>
          </p:nvCxnSpPr>
          <p:spPr>
            <a:xfrm>
              <a:off x="5159491" y="1596138"/>
              <a:ext cx="1873021" cy="0"/>
            </a:xfrm>
            <a:prstGeom prst="line">
              <a:avLst/>
            </a:prstGeom>
            <a:ln w="19050">
              <a:gradFill flip="none" rotWithShape="1">
                <a:gsLst>
                  <a:gs pos="48000">
                    <a:schemeClr val="bg1"/>
                  </a:gs>
                  <a:gs pos="0">
                    <a:schemeClr val="bg1">
                      <a:lumMod val="75000"/>
                    </a:schemeClr>
                  </a:gs>
                  <a:gs pos="100000">
                    <a:schemeClr val="bg1"/>
                  </a:gs>
                </a:gsLst>
                <a:lin ang="5400000" scaled="1"/>
                <a:tileRect/>
              </a:gradFill>
            </a:ln>
            <a:effectLst>
              <a:innerShdw blurRad="63500" dist="50800" dir="54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5159490" y="1086894"/>
              <a:ext cx="1873021" cy="0"/>
            </a:xfrm>
            <a:prstGeom prst="line">
              <a:avLst/>
            </a:prstGeom>
            <a:ln w="19050">
              <a:gradFill flip="none" rotWithShape="1">
                <a:gsLst>
                  <a:gs pos="48000">
                    <a:schemeClr val="bg1"/>
                  </a:gs>
                  <a:gs pos="0">
                    <a:schemeClr val="bg1">
                      <a:lumMod val="75000"/>
                    </a:schemeClr>
                  </a:gs>
                  <a:gs pos="100000">
                    <a:schemeClr val="bg1"/>
                  </a:gs>
                </a:gsLst>
                <a:lin ang="5400000" scaled="1"/>
                <a:tileRect/>
              </a:gradFill>
            </a:ln>
            <a:effectLst>
              <a:innerShdw blurRad="63500" dist="50800" dir="54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12" name="文本框 41"/>
            <p:cNvSpPr txBox="1"/>
            <p:nvPr/>
          </p:nvSpPr>
          <p:spPr>
            <a:xfrm>
              <a:off x="5180775" y="1143529"/>
              <a:ext cx="1830452" cy="411371"/>
            </a:xfrm>
            <a:prstGeom prst="rect">
              <a:avLst/>
            </a:prstGeom>
            <a:noFill/>
          </p:spPr>
          <p:txBody>
            <a:bodyPr wrap="square" rtlCol="0">
              <a:spAutoFit/>
            </a:bodyPr>
            <a:lstStyle/>
            <a:p>
              <a:pPr algn="dist"/>
              <a:r>
                <a:rPr lang="en-US" altLang="zh-CN" sz="2400" b="1" dirty="0" smtClean="0">
                  <a:solidFill>
                    <a:schemeClr val="tx1">
                      <a:lumMod val="75000"/>
                      <a:lumOff val="25000"/>
                    </a:schemeClr>
                  </a:solidFill>
                </a:rPr>
                <a:t>2006-2012</a:t>
              </a:r>
              <a:r>
                <a:rPr lang="zh-CN" altLang="en-US" sz="2400" b="1" dirty="0" smtClean="0">
                  <a:solidFill>
                    <a:schemeClr val="tx1">
                      <a:lumMod val="75000"/>
                      <a:lumOff val="25000"/>
                    </a:schemeClr>
                  </a:solidFill>
                </a:rPr>
                <a:t>年全国伤害监测系统收集病例数</a:t>
              </a:r>
              <a:endParaRPr lang="zh-CN" altLang="en-US" sz="2400" b="1" dirty="0">
                <a:solidFill>
                  <a:schemeClr val="tx1">
                    <a:lumMod val="75000"/>
                    <a:lumOff val="25000"/>
                  </a:schemeClr>
                </a:solidFill>
              </a:endParaRPr>
            </a:p>
          </p:txBody>
        </p:sp>
      </p:grpSp>
      <p:sp>
        <p:nvSpPr>
          <p:cNvPr id="13" name="文本框 14"/>
          <p:cNvSpPr txBox="1"/>
          <p:nvPr/>
        </p:nvSpPr>
        <p:spPr>
          <a:xfrm>
            <a:off x="9953652" y="3000372"/>
            <a:ext cx="1150620" cy="369332"/>
          </a:xfrm>
          <a:prstGeom prst="rect">
            <a:avLst/>
          </a:prstGeom>
          <a:noFill/>
        </p:spPr>
        <p:txBody>
          <a:bodyPr wrap="square" rtlCol="0">
            <a:spAutoFit/>
          </a:bodyPr>
          <a:lstStyle/>
          <a:p>
            <a:pPr algn="dist"/>
            <a:r>
              <a:rPr lang="zh-CN" altLang="en-US" b="1" dirty="0" smtClean="0">
                <a:solidFill>
                  <a:schemeClr val="tx1">
                    <a:lumMod val="85000"/>
                    <a:lumOff val="15000"/>
                  </a:schemeClr>
                </a:solidFill>
              </a:rPr>
              <a:t>城市地区</a:t>
            </a:r>
            <a:endParaRPr lang="zh-CN" altLang="en-US" b="1" dirty="0">
              <a:solidFill>
                <a:schemeClr val="tx1">
                  <a:lumMod val="85000"/>
                  <a:lumOff val="15000"/>
                </a:schemeClr>
              </a:solidFill>
            </a:endParaRPr>
          </a:p>
        </p:txBody>
      </p:sp>
      <p:sp>
        <p:nvSpPr>
          <p:cNvPr id="14" name="文本框 14"/>
          <p:cNvSpPr txBox="1"/>
          <p:nvPr/>
        </p:nvSpPr>
        <p:spPr>
          <a:xfrm>
            <a:off x="9953652" y="4071942"/>
            <a:ext cx="1150620" cy="369332"/>
          </a:xfrm>
          <a:prstGeom prst="rect">
            <a:avLst/>
          </a:prstGeom>
          <a:noFill/>
        </p:spPr>
        <p:txBody>
          <a:bodyPr wrap="square" rtlCol="0">
            <a:spAutoFit/>
          </a:bodyPr>
          <a:lstStyle/>
          <a:p>
            <a:pPr algn="dist"/>
            <a:r>
              <a:rPr lang="zh-CN" altLang="en-US" b="1" dirty="0" smtClean="0">
                <a:solidFill>
                  <a:schemeClr val="tx1">
                    <a:lumMod val="85000"/>
                    <a:lumOff val="15000"/>
                  </a:schemeClr>
                </a:solidFill>
              </a:rPr>
              <a:t>农村地区</a:t>
            </a:r>
            <a:endParaRPr lang="zh-CN" altLang="en-US" b="1" dirty="0">
              <a:solidFill>
                <a:schemeClr val="tx1">
                  <a:lumMod val="85000"/>
                  <a:lumOff val="15000"/>
                </a:schemeClr>
              </a:solidFill>
            </a:endParaRPr>
          </a:p>
        </p:txBody>
      </p:sp>
    </p:spTree>
    <p:extLst>
      <p:ext uri="{BB962C8B-B14F-4D97-AF65-F5344CB8AC3E}">
        <p14:creationId xmlns:p14="http://schemas.microsoft.com/office/powerpoint/2010/main" val="626160227"/>
      </p:ext>
    </p:extLst>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5183D58-648D-4475-BEF8-624F48514A30}" type="slidenum">
              <a:rPr lang="zh-CN" altLang="en-US" smtClean="0"/>
              <a:pPr/>
              <a:t>11</a:t>
            </a:fld>
            <a:endParaRPr lang="zh-CN" altLang="en-US" dirty="0"/>
          </a:p>
        </p:txBody>
      </p:sp>
      <p:sp>
        <p:nvSpPr>
          <p:cNvPr id="3" name="文本框 14"/>
          <p:cNvSpPr txBox="1"/>
          <p:nvPr/>
        </p:nvSpPr>
        <p:spPr>
          <a:xfrm>
            <a:off x="380960" y="428604"/>
            <a:ext cx="1143008" cy="369332"/>
          </a:xfrm>
          <a:prstGeom prst="rect">
            <a:avLst/>
          </a:prstGeom>
          <a:noFill/>
        </p:spPr>
        <p:txBody>
          <a:bodyPr wrap="square" rtlCol="0">
            <a:spAutoFit/>
          </a:bodyPr>
          <a:lstStyle/>
          <a:p>
            <a:pPr algn="dist"/>
            <a:r>
              <a:rPr lang="zh-CN" altLang="en-US" b="1" dirty="0" smtClean="0">
                <a:solidFill>
                  <a:schemeClr val="tx1">
                    <a:lumMod val="85000"/>
                    <a:lumOff val="15000"/>
                  </a:schemeClr>
                </a:solidFill>
              </a:rPr>
              <a:t>数据质量</a:t>
            </a:r>
            <a:endParaRPr lang="zh-CN" altLang="en-US" b="1" dirty="0">
              <a:solidFill>
                <a:schemeClr val="tx1">
                  <a:lumMod val="85000"/>
                  <a:lumOff val="15000"/>
                </a:schemeClr>
              </a:solidFill>
            </a:endParaRPr>
          </a:p>
        </p:txBody>
      </p:sp>
      <p:graphicFrame>
        <p:nvGraphicFramePr>
          <p:cNvPr id="6" name="表格 5"/>
          <p:cNvGraphicFramePr>
            <a:graphicFrameLocks noGrp="1"/>
          </p:cNvGraphicFramePr>
          <p:nvPr>
            <p:extLst>
              <p:ext uri="{D42A27DB-BD31-4B8C-83A1-F6EECF244321}">
                <p14:modId xmlns:p14="http://schemas.microsoft.com/office/powerpoint/2010/main" val="272110432"/>
              </p:ext>
            </p:extLst>
          </p:nvPr>
        </p:nvGraphicFramePr>
        <p:xfrm>
          <a:off x="1595406" y="1285860"/>
          <a:ext cx="8572562" cy="4680585"/>
        </p:xfrm>
        <a:graphic>
          <a:graphicData uri="http://schemas.openxmlformats.org/drawingml/2006/table">
            <a:tbl>
              <a:tblPr>
                <a:tableStyleId>{BDBED569-4797-4DF1-A0F4-6AAB3CD982D8}</a:tableStyleId>
              </a:tblPr>
              <a:tblGrid>
                <a:gridCol w="759593"/>
                <a:gridCol w="1844727"/>
                <a:gridCol w="994707"/>
                <a:gridCol w="994707"/>
                <a:gridCol w="994707"/>
                <a:gridCol w="994707"/>
                <a:gridCol w="994707"/>
                <a:gridCol w="994707"/>
              </a:tblGrid>
              <a:tr h="221118">
                <a:tc>
                  <a:txBody>
                    <a:bodyPr/>
                    <a:lstStyle/>
                    <a:p>
                      <a:pPr algn="ctr" fontAlgn="ctr"/>
                      <a:endParaRPr lang="zh-CN" altLang="en-US" sz="14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endParaRPr lang="zh-CN" altLang="en-US" sz="14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sz="1400" b="1" u="none" strike="noStrike" dirty="0">
                          <a:latin typeface="+mn-ea"/>
                          <a:ea typeface="+mn-ea"/>
                        </a:rPr>
                        <a:t>2007</a:t>
                      </a:r>
                      <a:endParaRPr lang="en-US" sz="14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sz="1400" b="1" u="none" strike="noStrike" dirty="0">
                          <a:latin typeface="+mn-ea"/>
                          <a:ea typeface="+mn-ea"/>
                        </a:rPr>
                        <a:t>2008</a:t>
                      </a:r>
                      <a:endParaRPr lang="en-US" sz="14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sz="1400" b="1" u="none" strike="noStrike" dirty="0">
                          <a:latin typeface="+mn-ea"/>
                          <a:ea typeface="+mn-ea"/>
                        </a:rPr>
                        <a:t>2009</a:t>
                      </a:r>
                      <a:endParaRPr lang="en-US" sz="14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sz="1400" b="1" u="none" strike="noStrike" dirty="0">
                          <a:latin typeface="+mn-ea"/>
                          <a:ea typeface="+mn-ea"/>
                        </a:rPr>
                        <a:t>2010</a:t>
                      </a:r>
                      <a:endParaRPr lang="en-US" sz="14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sz="1400" b="1" u="none" strike="noStrike" dirty="0">
                          <a:latin typeface="+mn-ea"/>
                          <a:ea typeface="+mn-ea"/>
                        </a:rPr>
                        <a:t>2011</a:t>
                      </a:r>
                      <a:endParaRPr lang="en-US" sz="14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sz="1400" b="1" u="none" strike="noStrike" dirty="0">
                          <a:latin typeface="+mn-ea"/>
                          <a:ea typeface="+mn-ea"/>
                        </a:rPr>
                        <a:t>2012</a:t>
                      </a:r>
                      <a:endParaRPr lang="en-US" sz="14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r>
              <a:tr h="221118">
                <a:tc>
                  <a:txBody>
                    <a:bodyPr/>
                    <a:lstStyle/>
                    <a:p>
                      <a:pPr algn="ctr" fontAlgn="ctr"/>
                      <a:r>
                        <a:rPr lang="zh-CN" altLang="en-US" sz="1400" b="1" u="none" strike="noStrike" dirty="0">
                          <a:latin typeface="+mn-ea"/>
                          <a:ea typeface="+mn-ea"/>
                        </a:rPr>
                        <a:t>天津</a:t>
                      </a:r>
                      <a:endParaRPr lang="zh-CN" altLang="en-US" sz="14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l" fontAlgn="ctr"/>
                      <a:r>
                        <a:rPr lang="zh-CN" altLang="en-US" sz="1400" b="1" u="none" strike="noStrike" dirty="0">
                          <a:latin typeface="+mn-ea"/>
                          <a:ea typeface="+mn-ea"/>
                        </a:rPr>
                        <a:t>红桥区</a:t>
                      </a:r>
                      <a:endParaRPr lang="zh-CN" altLang="en-US" sz="14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altLang="zh-CN" sz="1400" b="1" u="none" strike="noStrike">
                          <a:latin typeface="+mn-ea"/>
                          <a:ea typeface="+mn-ea"/>
                        </a:rPr>
                        <a:t>2.3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dirty="0">
                          <a:latin typeface="+mn-ea"/>
                          <a:ea typeface="+mn-ea"/>
                        </a:rPr>
                        <a:t>7.7 </a:t>
                      </a:r>
                      <a:endParaRPr lang="en-US" altLang="zh-CN" sz="1400" b="1" i="0" u="none" strike="noStrike" dirty="0">
                        <a:solidFill>
                          <a:srgbClr val="000000"/>
                        </a:solidFill>
                        <a:latin typeface="+mn-ea"/>
                        <a:ea typeface="+mn-ea"/>
                      </a:endParaRPr>
                    </a:p>
                  </a:txBody>
                  <a:tcPr marL="9525" marR="9525" marT="9525" marB="0" anchor="ctr"/>
                </a:tc>
                <a:tc>
                  <a:txBody>
                    <a:bodyPr/>
                    <a:lstStyle/>
                    <a:p>
                      <a:pPr algn="ctr" fontAlgn="ctr"/>
                      <a:r>
                        <a:rPr lang="en-US" altLang="zh-CN" sz="1400" b="1" u="none" strike="noStrike" dirty="0">
                          <a:latin typeface="+mn-ea"/>
                          <a:ea typeface="+mn-ea"/>
                        </a:rPr>
                        <a:t>8.7 </a:t>
                      </a:r>
                      <a:endParaRPr lang="en-US" altLang="zh-CN" sz="1400" b="1" i="0" u="none" strike="noStrike" dirty="0">
                        <a:solidFill>
                          <a:srgbClr val="000000"/>
                        </a:solidFill>
                        <a:latin typeface="+mn-ea"/>
                        <a:ea typeface="+mn-ea"/>
                      </a:endParaRPr>
                    </a:p>
                  </a:txBody>
                  <a:tcPr marL="9525" marR="9525" marT="9525" marB="0" anchor="ctr"/>
                </a:tc>
                <a:tc>
                  <a:txBody>
                    <a:bodyPr/>
                    <a:lstStyle/>
                    <a:p>
                      <a:pPr algn="ctr" fontAlgn="ctr"/>
                      <a:r>
                        <a:rPr lang="en-US" altLang="zh-CN" sz="1400" b="1" u="none" strike="noStrike" dirty="0">
                          <a:latin typeface="+mn-ea"/>
                          <a:ea typeface="+mn-ea"/>
                        </a:rPr>
                        <a:t>7.7 </a:t>
                      </a:r>
                      <a:endParaRPr lang="en-US" altLang="zh-CN" sz="1400" b="1" i="0" u="none" strike="noStrike" dirty="0">
                        <a:solidFill>
                          <a:srgbClr val="000000"/>
                        </a:solidFill>
                        <a:latin typeface="+mn-ea"/>
                        <a:ea typeface="+mn-ea"/>
                      </a:endParaRPr>
                    </a:p>
                  </a:txBody>
                  <a:tcPr marL="9525" marR="9525" marT="9525" marB="0" anchor="ctr"/>
                </a:tc>
                <a:tc>
                  <a:txBody>
                    <a:bodyPr/>
                    <a:lstStyle/>
                    <a:p>
                      <a:pPr algn="ctr" fontAlgn="ctr"/>
                      <a:r>
                        <a:rPr lang="en-US" altLang="zh-CN" sz="1400" b="1" u="none" strike="noStrike" dirty="0">
                          <a:latin typeface="+mn-ea"/>
                          <a:ea typeface="+mn-ea"/>
                        </a:rPr>
                        <a:t>4.5 </a:t>
                      </a:r>
                      <a:endParaRPr lang="en-US" altLang="zh-CN" sz="1400" b="1" i="0" u="none" strike="noStrike" dirty="0">
                        <a:solidFill>
                          <a:srgbClr val="000000"/>
                        </a:solidFill>
                        <a:latin typeface="+mn-ea"/>
                        <a:ea typeface="+mn-ea"/>
                      </a:endParaRPr>
                    </a:p>
                  </a:txBody>
                  <a:tcPr marL="9525" marR="9525" marT="9525" marB="0" anchor="ctr"/>
                </a:tc>
                <a:tc>
                  <a:txBody>
                    <a:bodyPr/>
                    <a:lstStyle/>
                    <a:p>
                      <a:pPr algn="ctr" fontAlgn="ctr"/>
                      <a:r>
                        <a:rPr lang="en-US" altLang="zh-CN" sz="1400" b="1" u="none" strike="noStrike" dirty="0">
                          <a:latin typeface="+mn-ea"/>
                          <a:ea typeface="+mn-ea"/>
                        </a:rPr>
                        <a:t>7.1 </a:t>
                      </a:r>
                      <a:endParaRPr lang="en-US" altLang="zh-CN" sz="1400" b="1" i="0" u="none" strike="noStrike" dirty="0">
                        <a:solidFill>
                          <a:srgbClr val="000000"/>
                        </a:solidFill>
                        <a:latin typeface="+mn-ea"/>
                        <a:ea typeface="+mn-ea"/>
                      </a:endParaRPr>
                    </a:p>
                  </a:txBody>
                  <a:tcPr marL="9525" marR="9525" marT="9525" marB="0" anchor="ctr"/>
                </a:tc>
              </a:tr>
              <a:tr h="221118">
                <a:tc>
                  <a:txBody>
                    <a:bodyPr/>
                    <a:lstStyle/>
                    <a:p>
                      <a:pPr algn="ctr" fontAlgn="ctr"/>
                      <a:r>
                        <a:rPr lang="zh-CN" altLang="en-US" sz="1400" b="1" u="none" strike="noStrike">
                          <a:latin typeface="+mn-ea"/>
                          <a:ea typeface="+mn-ea"/>
                        </a:rPr>
                        <a:t>新疆</a:t>
                      </a:r>
                      <a:endParaRPr lang="zh-CN" altLang="en-US" sz="14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l" fontAlgn="ctr"/>
                      <a:r>
                        <a:rPr lang="zh-CN" altLang="en-US" sz="1400" b="1" u="none" strike="noStrike" dirty="0">
                          <a:latin typeface="+mn-ea"/>
                          <a:ea typeface="+mn-ea"/>
                        </a:rPr>
                        <a:t>乌鲁木齐市天山区</a:t>
                      </a:r>
                      <a:endParaRPr lang="zh-CN" altLang="en-US" sz="14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altLang="zh-CN" sz="1400" b="1" u="none" strike="noStrike" dirty="0">
                          <a:latin typeface="+mn-ea"/>
                          <a:ea typeface="+mn-ea"/>
                        </a:rPr>
                        <a:t>0.6 </a:t>
                      </a:r>
                      <a:endParaRPr lang="en-US" altLang="zh-CN" sz="1400" b="1" i="0" u="none" strike="noStrike" dirty="0">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0.7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dirty="0">
                          <a:latin typeface="+mn-ea"/>
                          <a:ea typeface="+mn-ea"/>
                        </a:rPr>
                        <a:t>1.1 </a:t>
                      </a:r>
                      <a:endParaRPr lang="en-US" altLang="zh-CN" sz="1400" b="1" i="0" u="none" strike="noStrike" dirty="0">
                        <a:solidFill>
                          <a:srgbClr val="000000"/>
                        </a:solidFill>
                        <a:latin typeface="+mn-ea"/>
                        <a:ea typeface="+mn-ea"/>
                      </a:endParaRPr>
                    </a:p>
                  </a:txBody>
                  <a:tcPr marL="9525" marR="9525" marT="9525" marB="0" anchor="ctr"/>
                </a:tc>
                <a:tc>
                  <a:txBody>
                    <a:bodyPr/>
                    <a:lstStyle/>
                    <a:p>
                      <a:pPr algn="ctr" fontAlgn="ctr"/>
                      <a:r>
                        <a:rPr lang="en-US" altLang="zh-CN" sz="1400" b="1" u="none" strike="noStrike" dirty="0">
                          <a:latin typeface="+mn-ea"/>
                          <a:ea typeface="+mn-ea"/>
                        </a:rPr>
                        <a:t>3.6 </a:t>
                      </a:r>
                      <a:endParaRPr lang="en-US" altLang="zh-CN" sz="1400" b="1" i="0" u="none" strike="noStrike" dirty="0">
                        <a:solidFill>
                          <a:srgbClr val="000000"/>
                        </a:solidFill>
                        <a:latin typeface="+mn-ea"/>
                        <a:ea typeface="+mn-ea"/>
                      </a:endParaRPr>
                    </a:p>
                  </a:txBody>
                  <a:tcPr marL="9525" marR="9525" marT="9525" marB="0" anchor="ctr"/>
                </a:tc>
                <a:tc>
                  <a:txBody>
                    <a:bodyPr/>
                    <a:lstStyle/>
                    <a:p>
                      <a:pPr algn="ctr" fontAlgn="ctr"/>
                      <a:r>
                        <a:rPr lang="en-US" altLang="zh-CN" sz="1400" b="1" u="none" strike="noStrike" dirty="0">
                          <a:latin typeface="+mn-ea"/>
                          <a:ea typeface="+mn-ea"/>
                        </a:rPr>
                        <a:t>4.2 </a:t>
                      </a:r>
                      <a:endParaRPr lang="en-US" altLang="zh-CN" sz="1400" b="1" i="0" u="none" strike="noStrike" dirty="0">
                        <a:solidFill>
                          <a:srgbClr val="000000"/>
                        </a:solidFill>
                        <a:latin typeface="+mn-ea"/>
                        <a:ea typeface="+mn-ea"/>
                      </a:endParaRPr>
                    </a:p>
                  </a:txBody>
                  <a:tcPr marL="9525" marR="9525" marT="9525" marB="0" anchor="ctr"/>
                </a:tc>
                <a:tc>
                  <a:txBody>
                    <a:bodyPr/>
                    <a:lstStyle/>
                    <a:p>
                      <a:pPr algn="ctr" fontAlgn="ctr"/>
                      <a:r>
                        <a:rPr lang="en-US" altLang="zh-CN" sz="1400" b="1" u="none" strike="noStrike" dirty="0">
                          <a:latin typeface="+mn-ea"/>
                          <a:ea typeface="+mn-ea"/>
                        </a:rPr>
                        <a:t>5.2 </a:t>
                      </a:r>
                      <a:endParaRPr lang="en-US" altLang="zh-CN" sz="1400" b="1" i="0" u="none" strike="noStrike" dirty="0">
                        <a:solidFill>
                          <a:srgbClr val="000000"/>
                        </a:solidFill>
                        <a:latin typeface="+mn-ea"/>
                        <a:ea typeface="+mn-ea"/>
                      </a:endParaRPr>
                    </a:p>
                  </a:txBody>
                  <a:tcPr marL="9525" marR="9525" marT="9525" marB="0" anchor="ctr"/>
                </a:tc>
              </a:tr>
              <a:tr h="221118">
                <a:tc>
                  <a:txBody>
                    <a:bodyPr/>
                    <a:lstStyle/>
                    <a:p>
                      <a:pPr algn="ctr" fontAlgn="ctr"/>
                      <a:r>
                        <a:rPr lang="zh-CN" altLang="en-US" sz="1400" b="1" u="none" strike="noStrike">
                          <a:latin typeface="+mn-ea"/>
                          <a:ea typeface="+mn-ea"/>
                        </a:rPr>
                        <a:t>广西</a:t>
                      </a:r>
                      <a:endParaRPr lang="zh-CN" altLang="en-US" sz="14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l" fontAlgn="ctr"/>
                      <a:r>
                        <a:rPr lang="zh-CN" altLang="en-US" sz="1400" b="1" u="none" strike="noStrike" dirty="0">
                          <a:latin typeface="+mn-ea"/>
                          <a:ea typeface="+mn-ea"/>
                        </a:rPr>
                        <a:t>桂林市秀峰区</a:t>
                      </a:r>
                      <a:endParaRPr lang="zh-CN" altLang="en-US" sz="14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altLang="zh-CN" sz="1400" b="1" u="none" strike="noStrike">
                          <a:latin typeface="+mn-ea"/>
                          <a:ea typeface="+mn-ea"/>
                        </a:rPr>
                        <a:t>2.3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2.9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3.3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3.7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dirty="0">
                          <a:latin typeface="+mn-ea"/>
                          <a:ea typeface="+mn-ea"/>
                        </a:rPr>
                        <a:t>4.4 </a:t>
                      </a:r>
                      <a:endParaRPr lang="en-US" altLang="zh-CN" sz="1400" b="1" i="0" u="none" strike="noStrike" dirty="0">
                        <a:solidFill>
                          <a:srgbClr val="000000"/>
                        </a:solidFill>
                        <a:latin typeface="+mn-ea"/>
                        <a:ea typeface="+mn-ea"/>
                      </a:endParaRPr>
                    </a:p>
                  </a:txBody>
                  <a:tcPr marL="9525" marR="9525" marT="9525" marB="0" anchor="ctr"/>
                </a:tc>
                <a:tc>
                  <a:txBody>
                    <a:bodyPr/>
                    <a:lstStyle/>
                    <a:p>
                      <a:pPr algn="ctr" fontAlgn="ctr"/>
                      <a:r>
                        <a:rPr lang="en-US" altLang="zh-CN" sz="1400" b="1" u="none" strike="noStrike" dirty="0">
                          <a:latin typeface="+mn-ea"/>
                          <a:ea typeface="+mn-ea"/>
                        </a:rPr>
                        <a:t>4.4 </a:t>
                      </a:r>
                      <a:endParaRPr lang="en-US" altLang="zh-CN" sz="1400" b="1" i="0" u="none" strike="noStrike" dirty="0">
                        <a:solidFill>
                          <a:srgbClr val="000000"/>
                        </a:solidFill>
                        <a:latin typeface="+mn-ea"/>
                        <a:ea typeface="+mn-ea"/>
                      </a:endParaRPr>
                    </a:p>
                  </a:txBody>
                  <a:tcPr marL="9525" marR="9525" marT="9525" marB="0" anchor="ctr"/>
                </a:tc>
              </a:tr>
              <a:tr h="221118">
                <a:tc>
                  <a:txBody>
                    <a:bodyPr/>
                    <a:lstStyle/>
                    <a:p>
                      <a:pPr algn="ctr" fontAlgn="ctr"/>
                      <a:r>
                        <a:rPr lang="zh-CN" altLang="en-US" sz="1400" b="1" u="none" strike="noStrike">
                          <a:latin typeface="+mn-ea"/>
                          <a:ea typeface="+mn-ea"/>
                        </a:rPr>
                        <a:t>湖南</a:t>
                      </a:r>
                      <a:endParaRPr lang="zh-CN" altLang="en-US" sz="14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l" fontAlgn="ctr"/>
                      <a:r>
                        <a:rPr lang="zh-CN" altLang="en-US" sz="1400" b="1" u="none" strike="noStrike">
                          <a:latin typeface="+mn-ea"/>
                          <a:ea typeface="+mn-ea"/>
                        </a:rPr>
                        <a:t>株洲市芦淞区</a:t>
                      </a:r>
                      <a:endParaRPr lang="zh-CN" altLang="en-US" sz="14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altLang="zh-CN" sz="1400" b="1" u="none" strike="noStrike" dirty="0">
                          <a:latin typeface="+mn-ea"/>
                          <a:ea typeface="+mn-ea"/>
                        </a:rPr>
                        <a:t>1.3 </a:t>
                      </a:r>
                      <a:endParaRPr lang="en-US" altLang="zh-CN" sz="1400" b="1" i="0" u="none" strike="noStrike" dirty="0">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1.6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2.2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2.5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2.5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dirty="0">
                          <a:latin typeface="+mn-ea"/>
                          <a:ea typeface="+mn-ea"/>
                        </a:rPr>
                        <a:t>3.3 </a:t>
                      </a:r>
                      <a:endParaRPr lang="en-US" altLang="zh-CN" sz="1400" b="1" i="0" u="none" strike="noStrike" dirty="0">
                        <a:solidFill>
                          <a:srgbClr val="000000"/>
                        </a:solidFill>
                        <a:latin typeface="+mn-ea"/>
                        <a:ea typeface="+mn-ea"/>
                      </a:endParaRPr>
                    </a:p>
                  </a:txBody>
                  <a:tcPr marL="9525" marR="9525" marT="9525" marB="0" anchor="ctr"/>
                </a:tc>
              </a:tr>
              <a:tr h="221118">
                <a:tc>
                  <a:txBody>
                    <a:bodyPr/>
                    <a:lstStyle/>
                    <a:p>
                      <a:pPr algn="ctr" fontAlgn="ctr"/>
                      <a:r>
                        <a:rPr lang="zh-CN" altLang="en-US" sz="1400" b="1" u="none" strike="noStrike">
                          <a:latin typeface="+mn-ea"/>
                          <a:ea typeface="+mn-ea"/>
                        </a:rPr>
                        <a:t>大连</a:t>
                      </a:r>
                      <a:endParaRPr lang="zh-CN" altLang="en-US" sz="14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l" fontAlgn="ctr"/>
                      <a:r>
                        <a:rPr lang="zh-CN" altLang="en-US" sz="1400" b="1" u="none" strike="noStrike" dirty="0">
                          <a:latin typeface="+mn-ea"/>
                          <a:ea typeface="+mn-ea"/>
                        </a:rPr>
                        <a:t>沙河口区</a:t>
                      </a:r>
                      <a:endParaRPr lang="zh-CN" altLang="en-US" sz="14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altLang="zh-CN" sz="1400" b="1" u="none" strike="noStrike">
                          <a:latin typeface="+mn-ea"/>
                          <a:ea typeface="+mn-ea"/>
                        </a:rPr>
                        <a:t>1.5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dirty="0">
                          <a:latin typeface="+mn-ea"/>
                          <a:ea typeface="+mn-ea"/>
                        </a:rPr>
                        <a:t>2.5 </a:t>
                      </a:r>
                      <a:endParaRPr lang="en-US" altLang="zh-CN" sz="1400" b="1" i="0" u="none" strike="noStrike" dirty="0">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3.1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3.3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dirty="0">
                          <a:latin typeface="+mn-ea"/>
                          <a:ea typeface="+mn-ea"/>
                        </a:rPr>
                        <a:t>2.7 </a:t>
                      </a:r>
                      <a:endParaRPr lang="en-US" altLang="zh-CN" sz="1400" b="1" i="0" u="none" strike="noStrike" dirty="0">
                        <a:solidFill>
                          <a:srgbClr val="000000"/>
                        </a:solidFill>
                        <a:latin typeface="+mn-ea"/>
                        <a:ea typeface="+mn-ea"/>
                      </a:endParaRPr>
                    </a:p>
                  </a:txBody>
                  <a:tcPr marL="9525" marR="9525" marT="9525" marB="0" anchor="ctr"/>
                </a:tc>
                <a:tc>
                  <a:txBody>
                    <a:bodyPr/>
                    <a:lstStyle/>
                    <a:p>
                      <a:pPr algn="ctr" fontAlgn="ctr"/>
                      <a:r>
                        <a:rPr lang="en-US" altLang="zh-CN" sz="1400" b="1" u="none" strike="noStrike" dirty="0">
                          <a:latin typeface="+mn-ea"/>
                          <a:ea typeface="+mn-ea"/>
                        </a:rPr>
                        <a:t>3.0 </a:t>
                      </a:r>
                      <a:endParaRPr lang="en-US" altLang="zh-CN" sz="1400" b="1" i="0" u="none" strike="noStrike" dirty="0">
                        <a:solidFill>
                          <a:srgbClr val="000000"/>
                        </a:solidFill>
                        <a:latin typeface="+mn-ea"/>
                        <a:ea typeface="+mn-ea"/>
                      </a:endParaRPr>
                    </a:p>
                  </a:txBody>
                  <a:tcPr marL="9525" marR="9525" marT="9525" marB="0" anchor="ctr"/>
                </a:tc>
              </a:tr>
              <a:tr h="221118">
                <a:tc>
                  <a:txBody>
                    <a:bodyPr/>
                    <a:lstStyle/>
                    <a:p>
                      <a:pPr algn="ctr" fontAlgn="ctr"/>
                      <a:r>
                        <a:rPr lang="zh-CN" altLang="en-US" sz="1400" b="1" u="none" strike="noStrike">
                          <a:latin typeface="+mn-ea"/>
                          <a:ea typeface="+mn-ea"/>
                        </a:rPr>
                        <a:t>江苏</a:t>
                      </a:r>
                      <a:endParaRPr lang="zh-CN" altLang="en-US" sz="14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l" fontAlgn="ctr"/>
                      <a:r>
                        <a:rPr lang="zh-CN" altLang="en-US" sz="1400" b="1" u="none" strike="noStrike" dirty="0">
                          <a:latin typeface="+mn-ea"/>
                          <a:ea typeface="+mn-ea"/>
                        </a:rPr>
                        <a:t>南京市浦口区</a:t>
                      </a:r>
                      <a:endParaRPr lang="zh-CN" altLang="en-US" sz="14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altLang="zh-CN" sz="1400" b="1" u="none" strike="noStrike">
                          <a:latin typeface="+mn-ea"/>
                          <a:ea typeface="+mn-ea"/>
                        </a:rPr>
                        <a:t>1.3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1.4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2.9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3.2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dirty="0">
                          <a:latin typeface="+mn-ea"/>
                          <a:ea typeface="+mn-ea"/>
                        </a:rPr>
                        <a:t>3.3 </a:t>
                      </a:r>
                      <a:endParaRPr lang="en-US" altLang="zh-CN" sz="1400" b="1" i="0" u="none" strike="noStrike" dirty="0">
                        <a:solidFill>
                          <a:srgbClr val="000000"/>
                        </a:solidFill>
                        <a:latin typeface="+mn-ea"/>
                        <a:ea typeface="+mn-ea"/>
                      </a:endParaRPr>
                    </a:p>
                  </a:txBody>
                  <a:tcPr marL="9525" marR="9525" marT="9525" marB="0" anchor="ctr"/>
                </a:tc>
                <a:tc>
                  <a:txBody>
                    <a:bodyPr/>
                    <a:lstStyle/>
                    <a:p>
                      <a:pPr algn="ctr" fontAlgn="ctr"/>
                      <a:r>
                        <a:rPr lang="en-US" altLang="zh-CN" sz="1400" b="1" u="none" strike="noStrike" dirty="0">
                          <a:latin typeface="+mn-ea"/>
                          <a:ea typeface="+mn-ea"/>
                        </a:rPr>
                        <a:t>2.9 </a:t>
                      </a:r>
                      <a:endParaRPr lang="en-US" altLang="zh-CN" sz="1400" b="1" i="0" u="none" strike="noStrike" dirty="0">
                        <a:solidFill>
                          <a:srgbClr val="000000"/>
                        </a:solidFill>
                        <a:latin typeface="+mn-ea"/>
                        <a:ea typeface="+mn-ea"/>
                      </a:endParaRPr>
                    </a:p>
                  </a:txBody>
                  <a:tcPr marL="9525" marR="9525" marT="9525" marB="0" anchor="ctr"/>
                </a:tc>
              </a:tr>
              <a:tr h="221118">
                <a:tc>
                  <a:txBody>
                    <a:bodyPr/>
                    <a:lstStyle/>
                    <a:p>
                      <a:pPr algn="ctr" fontAlgn="ctr"/>
                      <a:r>
                        <a:rPr lang="zh-CN" altLang="en-US" sz="1400" b="1" u="none" strike="noStrike">
                          <a:latin typeface="+mn-ea"/>
                          <a:ea typeface="+mn-ea"/>
                        </a:rPr>
                        <a:t>安徽</a:t>
                      </a:r>
                      <a:endParaRPr lang="zh-CN" altLang="en-US" sz="14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l" fontAlgn="ctr"/>
                      <a:r>
                        <a:rPr lang="zh-CN" altLang="en-US" sz="1400" b="1" u="none" strike="noStrike" dirty="0">
                          <a:latin typeface="+mn-ea"/>
                          <a:ea typeface="+mn-ea"/>
                        </a:rPr>
                        <a:t>马鞍山市</a:t>
                      </a:r>
                      <a:endParaRPr lang="zh-CN" altLang="en-US" sz="14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altLang="zh-CN" sz="1400" b="1" u="none" strike="noStrike">
                          <a:latin typeface="+mn-ea"/>
                          <a:ea typeface="+mn-ea"/>
                        </a:rPr>
                        <a:t>1.6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2.0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2.3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2.8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dirty="0">
                          <a:latin typeface="+mn-ea"/>
                          <a:ea typeface="+mn-ea"/>
                        </a:rPr>
                        <a:t>2.2 </a:t>
                      </a:r>
                      <a:endParaRPr lang="en-US" altLang="zh-CN" sz="1400" b="1" i="0" u="none" strike="noStrike" dirty="0">
                        <a:solidFill>
                          <a:srgbClr val="000000"/>
                        </a:solidFill>
                        <a:latin typeface="+mn-ea"/>
                        <a:ea typeface="+mn-ea"/>
                      </a:endParaRPr>
                    </a:p>
                  </a:txBody>
                  <a:tcPr marL="9525" marR="9525" marT="9525" marB="0" anchor="ctr"/>
                </a:tc>
                <a:tc>
                  <a:txBody>
                    <a:bodyPr/>
                    <a:lstStyle/>
                    <a:p>
                      <a:pPr algn="ctr" fontAlgn="ctr"/>
                      <a:r>
                        <a:rPr lang="en-US" altLang="zh-CN" sz="1400" b="1" u="none" strike="noStrike" dirty="0">
                          <a:latin typeface="+mn-ea"/>
                          <a:ea typeface="+mn-ea"/>
                        </a:rPr>
                        <a:t>2.8 </a:t>
                      </a:r>
                      <a:endParaRPr lang="en-US" altLang="zh-CN" sz="1400" b="1" i="0" u="none" strike="noStrike" dirty="0">
                        <a:solidFill>
                          <a:srgbClr val="000000"/>
                        </a:solidFill>
                        <a:latin typeface="+mn-ea"/>
                        <a:ea typeface="+mn-ea"/>
                      </a:endParaRPr>
                    </a:p>
                  </a:txBody>
                  <a:tcPr marL="9525" marR="9525" marT="9525" marB="0" anchor="ctr"/>
                </a:tc>
              </a:tr>
              <a:tr h="221118">
                <a:tc>
                  <a:txBody>
                    <a:bodyPr/>
                    <a:lstStyle/>
                    <a:p>
                      <a:pPr algn="ctr" fontAlgn="ctr"/>
                      <a:r>
                        <a:rPr lang="zh-CN" altLang="en-US" sz="1400" b="1" u="none" strike="noStrike">
                          <a:latin typeface="+mn-ea"/>
                          <a:ea typeface="+mn-ea"/>
                        </a:rPr>
                        <a:t>厦门</a:t>
                      </a:r>
                      <a:endParaRPr lang="zh-CN" altLang="en-US" sz="14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l" fontAlgn="ctr"/>
                      <a:r>
                        <a:rPr lang="zh-CN" altLang="en-US" sz="1400" b="1" u="none" strike="noStrike" dirty="0">
                          <a:latin typeface="+mn-ea"/>
                          <a:ea typeface="+mn-ea"/>
                        </a:rPr>
                        <a:t>湖里区</a:t>
                      </a:r>
                      <a:endParaRPr lang="zh-CN" altLang="en-US" sz="14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altLang="zh-CN" sz="1400" b="1" u="none" strike="noStrike">
                          <a:latin typeface="+mn-ea"/>
                          <a:ea typeface="+mn-ea"/>
                        </a:rPr>
                        <a:t>2.6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3.4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4.0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3.4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3.4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dirty="0">
                          <a:latin typeface="+mn-ea"/>
                          <a:ea typeface="+mn-ea"/>
                        </a:rPr>
                        <a:t>2.8 </a:t>
                      </a:r>
                      <a:endParaRPr lang="en-US" altLang="zh-CN" sz="1400" b="1" i="0" u="none" strike="noStrike" dirty="0">
                        <a:solidFill>
                          <a:srgbClr val="000000"/>
                        </a:solidFill>
                        <a:latin typeface="+mn-ea"/>
                        <a:ea typeface="+mn-ea"/>
                      </a:endParaRPr>
                    </a:p>
                  </a:txBody>
                  <a:tcPr marL="9525" marR="9525" marT="9525" marB="0" anchor="ctr"/>
                </a:tc>
              </a:tr>
              <a:tr h="221118">
                <a:tc>
                  <a:txBody>
                    <a:bodyPr/>
                    <a:lstStyle/>
                    <a:p>
                      <a:pPr algn="ctr" fontAlgn="ctr"/>
                      <a:r>
                        <a:rPr lang="zh-CN" altLang="en-US" sz="1400" b="1" u="none" strike="noStrike">
                          <a:latin typeface="+mn-ea"/>
                          <a:ea typeface="+mn-ea"/>
                        </a:rPr>
                        <a:t>青海</a:t>
                      </a:r>
                      <a:endParaRPr lang="zh-CN" altLang="en-US" sz="14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l" fontAlgn="ctr"/>
                      <a:r>
                        <a:rPr lang="zh-CN" altLang="en-US" sz="1400" b="1" u="none" strike="noStrike" dirty="0">
                          <a:latin typeface="+mn-ea"/>
                          <a:ea typeface="+mn-ea"/>
                        </a:rPr>
                        <a:t>西宁市城中区</a:t>
                      </a:r>
                      <a:endParaRPr lang="zh-CN" altLang="en-US" sz="14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altLang="zh-CN" sz="1400" b="1" u="none" strike="noStrike">
                          <a:latin typeface="+mn-ea"/>
                          <a:ea typeface="+mn-ea"/>
                        </a:rPr>
                        <a:t>1.6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1.8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2.0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1.5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2.7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dirty="0">
                          <a:latin typeface="+mn-ea"/>
                          <a:ea typeface="+mn-ea"/>
                        </a:rPr>
                        <a:t>2.7 </a:t>
                      </a:r>
                      <a:endParaRPr lang="en-US" altLang="zh-CN" sz="1400" b="1" i="0" u="none" strike="noStrike" dirty="0">
                        <a:solidFill>
                          <a:srgbClr val="000000"/>
                        </a:solidFill>
                        <a:latin typeface="+mn-ea"/>
                        <a:ea typeface="+mn-ea"/>
                      </a:endParaRPr>
                    </a:p>
                  </a:txBody>
                  <a:tcPr marL="9525" marR="9525" marT="9525" marB="0" anchor="ctr"/>
                </a:tc>
              </a:tr>
              <a:tr h="221118">
                <a:tc>
                  <a:txBody>
                    <a:bodyPr/>
                    <a:lstStyle/>
                    <a:p>
                      <a:pPr algn="ctr" fontAlgn="ctr"/>
                      <a:r>
                        <a:rPr lang="zh-CN" altLang="en-US" sz="1400" b="1" u="none" strike="noStrike">
                          <a:latin typeface="+mn-ea"/>
                          <a:ea typeface="+mn-ea"/>
                        </a:rPr>
                        <a:t>甘肃</a:t>
                      </a:r>
                      <a:endParaRPr lang="zh-CN" altLang="en-US" sz="14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l" fontAlgn="ctr"/>
                      <a:r>
                        <a:rPr lang="zh-CN" altLang="en-US" sz="1400" b="1" u="none" strike="noStrike" dirty="0">
                          <a:latin typeface="+mn-ea"/>
                          <a:ea typeface="+mn-ea"/>
                        </a:rPr>
                        <a:t>兰州市</a:t>
                      </a:r>
                      <a:endParaRPr lang="zh-CN" altLang="en-US" sz="14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altLang="zh-CN" sz="1400" b="1" u="none" strike="noStrike">
                          <a:latin typeface="+mn-ea"/>
                          <a:ea typeface="+mn-ea"/>
                        </a:rPr>
                        <a:t>1.4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1.4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1.4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1.7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dirty="0">
                          <a:latin typeface="+mn-ea"/>
                          <a:ea typeface="+mn-ea"/>
                        </a:rPr>
                        <a:t>1.2 </a:t>
                      </a:r>
                      <a:endParaRPr lang="en-US" altLang="zh-CN" sz="1400" b="1" i="0" u="none" strike="noStrike" dirty="0">
                        <a:solidFill>
                          <a:srgbClr val="000000"/>
                        </a:solidFill>
                        <a:latin typeface="+mn-ea"/>
                        <a:ea typeface="+mn-ea"/>
                      </a:endParaRPr>
                    </a:p>
                  </a:txBody>
                  <a:tcPr marL="9525" marR="9525" marT="9525" marB="0" anchor="ctr"/>
                </a:tc>
                <a:tc>
                  <a:txBody>
                    <a:bodyPr/>
                    <a:lstStyle/>
                    <a:p>
                      <a:pPr algn="ctr" fontAlgn="ctr"/>
                      <a:r>
                        <a:rPr lang="en-US" altLang="zh-CN" sz="1400" b="1" u="none" strike="noStrike" dirty="0">
                          <a:latin typeface="+mn-ea"/>
                          <a:ea typeface="+mn-ea"/>
                        </a:rPr>
                        <a:t>2.6 </a:t>
                      </a:r>
                      <a:endParaRPr lang="en-US" altLang="zh-CN" sz="1400" b="1" i="0" u="none" strike="noStrike" dirty="0">
                        <a:solidFill>
                          <a:srgbClr val="000000"/>
                        </a:solidFill>
                        <a:latin typeface="+mn-ea"/>
                        <a:ea typeface="+mn-ea"/>
                      </a:endParaRPr>
                    </a:p>
                  </a:txBody>
                  <a:tcPr marL="9525" marR="9525" marT="9525" marB="0" anchor="ctr"/>
                </a:tc>
              </a:tr>
              <a:tr h="221118">
                <a:tc>
                  <a:txBody>
                    <a:bodyPr/>
                    <a:lstStyle/>
                    <a:p>
                      <a:pPr algn="ctr" fontAlgn="ctr"/>
                      <a:r>
                        <a:rPr lang="zh-CN" altLang="en-US" sz="1400" b="1" u="none" strike="noStrike">
                          <a:latin typeface="+mn-ea"/>
                          <a:ea typeface="+mn-ea"/>
                        </a:rPr>
                        <a:t>西藏</a:t>
                      </a:r>
                      <a:endParaRPr lang="zh-CN" altLang="en-US" sz="14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l" fontAlgn="ctr"/>
                      <a:r>
                        <a:rPr lang="zh-CN" altLang="en-US" sz="1400" b="1" u="none" strike="noStrike" dirty="0">
                          <a:latin typeface="+mn-ea"/>
                          <a:ea typeface="+mn-ea"/>
                        </a:rPr>
                        <a:t>拉萨市</a:t>
                      </a:r>
                      <a:endParaRPr lang="zh-CN" altLang="en-US" sz="14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altLang="zh-CN" sz="1400" b="1" u="none" strike="noStrike">
                          <a:latin typeface="+mn-ea"/>
                          <a:ea typeface="+mn-ea"/>
                        </a:rPr>
                        <a:t>2.4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5.1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3.8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4.1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dirty="0">
                          <a:latin typeface="+mn-ea"/>
                          <a:ea typeface="+mn-ea"/>
                        </a:rPr>
                        <a:t>5.1 </a:t>
                      </a:r>
                      <a:endParaRPr lang="en-US" altLang="zh-CN" sz="1400" b="1" i="0" u="none" strike="noStrike" dirty="0">
                        <a:solidFill>
                          <a:srgbClr val="000000"/>
                        </a:solidFill>
                        <a:latin typeface="+mn-ea"/>
                        <a:ea typeface="+mn-ea"/>
                      </a:endParaRPr>
                    </a:p>
                  </a:txBody>
                  <a:tcPr marL="9525" marR="9525" marT="9525" marB="0" anchor="ctr"/>
                </a:tc>
                <a:tc>
                  <a:txBody>
                    <a:bodyPr/>
                    <a:lstStyle/>
                    <a:p>
                      <a:pPr algn="ctr" fontAlgn="ctr"/>
                      <a:r>
                        <a:rPr lang="en-US" altLang="zh-CN" sz="1400" b="1" u="none" strike="noStrike" dirty="0">
                          <a:latin typeface="+mn-ea"/>
                          <a:ea typeface="+mn-ea"/>
                        </a:rPr>
                        <a:t>2.4 </a:t>
                      </a:r>
                      <a:endParaRPr lang="en-US" altLang="zh-CN" sz="1400" b="1" i="0" u="none" strike="noStrike" dirty="0">
                        <a:solidFill>
                          <a:srgbClr val="000000"/>
                        </a:solidFill>
                        <a:latin typeface="+mn-ea"/>
                        <a:ea typeface="+mn-ea"/>
                      </a:endParaRPr>
                    </a:p>
                  </a:txBody>
                  <a:tcPr marL="9525" marR="9525" marT="9525" marB="0" anchor="ctr"/>
                </a:tc>
              </a:tr>
              <a:tr h="221118">
                <a:tc>
                  <a:txBody>
                    <a:bodyPr/>
                    <a:lstStyle/>
                    <a:p>
                      <a:pPr algn="ctr" fontAlgn="ctr"/>
                      <a:r>
                        <a:rPr lang="zh-CN" altLang="en-US" sz="1400" b="1" u="none" strike="noStrike">
                          <a:latin typeface="+mn-ea"/>
                          <a:ea typeface="+mn-ea"/>
                        </a:rPr>
                        <a:t>深圳</a:t>
                      </a:r>
                      <a:endParaRPr lang="zh-CN" altLang="en-US" sz="14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l" fontAlgn="ctr"/>
                      <a:r>
                        <a:rPr lang="zh-CN" altLang="en-US" sz="1400" b="1" u="none" strike="noStrike" dirty="0">
                          <a:latin typeface="+mn-ea"/>
                          <a:ea typeface="+mn-ea"/>
                        </a:rPr>
                        <a:t>深圳市</a:t>
                      </a:r>
                      <a:endParaRPr lang="zh-CN" altLang="en-US" sz="14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altLang="zh-CN" sz="1400" b="1" u="none" strike="noStrike">
                          <a:latin typeface="+mn-ea"/>
                          <a:ea typeface="+mn-ea"/>
                        </a:rPr>
                        <a:t>1.9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1.7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1.4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1.8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dirty="0">
                          <a:latin typeface="+mn-ea"/>
                          <a:ea typeface="+mn-ea"/>
                        </a:rPr>
                        <a:t>2.1 </a:t>
                      </a:r>
                      <a:endParaRPr lang="en-US" altLang="zh-CN" sz="1400" b="1" i="0" u="none" strike="noStrike" dirty="0">
                        <a:solidFill>
                          <a:srgbClr val="000000"/>
                        </a:solidFill>
                        <a:latin typeface="+mn-ea"/>
                        <a:ea typeface="+mn-ea"/>
                      </a:endParaRPr>
                    </a:p>
                  </a:txBody>
                  <a:tcPr marL="9525" marR="9525" marT="9525" marB="0" anchor="ctr"/>
                </a:tc>
                <a:tc>
                  <a:txBody>
                    <a:bodyPr/>
                    <a:lstStyle/>
                    <a:p>
                      <a:pPr algn="ctr" fontAlgn="ctr"/>
                      <a:r>
                        <a:rPr lang="en-US" altLang="zh-CN" sz="1400" b="1" u="none" strike="noStrike" dirty="0">
                          <a:latin typeface="+mn-ea"/>
                          <a:ea typeface="+mn-ea"/>
                        </a:rPr>
                        <a:t>2.2 </a:t>
                      </a:r>
                      <a:endParaRPr lang="en-US" altLang="zh-CN" sz="1400" b="1" i="0" u="none" strike="noStrike" dirty="0">
                        <a:solidFill>
                          <a:srgbClr val="000000"/>
                        </a:solidFill>
                        <a:latin typeface="+mn-ea"/>
                        <a:ea typeface="+mn-ea"/>
                      </a:endParaRPr>
                    </a:p>
                  </a:txBody>
                  <a:tcPr marL="9525" marR="9525" marT="9525" marB="0" anchor="ctr"/>
                </a:tc>
              </a:tr>
              <a:tr h="221118">
                <a:tc>
                  <a:txBody>
                    <a:bodyPr/>
                    <a:lstStyle/>
                    <a:p>
                      <a:pPr algn="ctr" fontAlgn="ctr"/>
                      <a:r>
                        <a:rPr lang="zh-CN" altLang="en-US" sz="1400" b="1" u="none" strike="noStrike">
                          <a:latin typeface="+mn-ea"/>
                          <a:ea typeface="+mn-ea"/>
                        </a:rPr>
                        <a:t>河南</a:t>
                      </a:r>
                      <a:endParaRPr lang="zh-CN" altLang="en-US" sz="14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l" fontAlgn="ctr"/>
                      <a:r>
                        <a:rPr lang="zh-CN" altLang="en-US" sz="1400" b="1" u="none" strike="noStrike" dirty="0">
                          <a:latin typeface="+mn-ea"/>
                          <a:ea typeface="+mn-ea"/>
                        </a:rPr>
                        <a:t>洛阳市</a:t>
                      </a:r>
                      <a:endParaRPr lang="zh-CN" altLang="en-US" sz="14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altLang="zh-CN" sz="1400" b="1" u="none" strike="noStrike">
                          <a:latin typeface="+mn-ea"/>
                          <a:ea typeface="+mn-ea"/>
                        </a:rPr>
                        <a:t>1.2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1.2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1.7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1.7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2.1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2.1 </a:t>
                      </a:r>
                      <a:endParaRPr lang="en-US" altLang="zh-CN" sz="1400" b="1" i="0" u="none" strike="noStrike">
                        <a:solidFill>
                          <a:srgbClr val="000000"/>
                        </a:solidFill>
                        <a:latin typeface="+mn-ea"/>
                        <a:ea typeface="+mn-ea"/>
                      </a:endParaRPr>
                    </a:p>
                  </a:txBody>
                  <a:tcPr marL="9525" marR="9525" marT="9525" marB="0" anchor="ctr"/>
                </a:tc>
              </a:tr>
              <a:tr h="221118">
                <a:tc>
                  <a:txBody>
                    <a:bodyPr/>
                    <a:lstStyle/>
                    <a:p>
                      <a:pPr algn="ctr" fontAlgn="ctr"/>
                      <a:r>
                        <a:rPr lang="zh-CN" altLang="en-US" sz="1400" b="1" u="none" strike="noStrike">
                          <a:latin typeface="+mn-ea"/>
                          <a:ea typeface="+mn-ea"/>
                        </a:rPr>
                        <a:t>上海</a:t>
                      </a:r>
                      <a:endParaRPr lang="zh-CN" altLang="en-US" sz="14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l" fontAlgn="ctr"/>
                      <a:r>
                        <a:rPr lang="zh-CN" altLang="en-US" sz="1400" b="1" u="none" strike="noStrike" dirty="0">
                          <a:latin typeface="+mn-ea"/>
                          <a:ea typeface="+mn-ea"/>
                        </a:rPr>
                        <a:t>松江区</a:t>
                      </a:r>
                      <a:endParaRPr lang="zh-CN" altLang="en-US" sz="14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altLang="zh-CN" sz="1400" b="1" u="none" strike="noStrike">
                          <a:latin typeface="+mn-ea"/>
                          <a:ea typeface="+mn-ea"/>
                        </a:rPr>
                        <a:t>1.6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1.7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1.7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2.0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dirty="0">
                          <a:latin typeface="+mn-ea"/>
                          <a:ea typeface="+mn-ea"/>
                        </a:rPr>
                        <a:t>1.9 </a:t>
                      </a:r>
                      <a:endParaRPr lang="en-US" altLang="zh-CN" sz="1400" b="1" i="0" u="none" strike="noStrike" dirty="0">
                        <a:solidFill>
                          <a:srgbClr val="000000"/>
                        </a:solidFill>
                        <a:latin typeface="+mn-ea"/>
                        <a:ea typeface="+mn-ea"/>
                      </a:endParaRPr>
                    </a:p>
                  </a:txBody>
                  <a:tcPr marL="9525" marR="9525" marT="9525" marB="0" anchor="ctr"/>
                </a:tc>
                <a:tc>
                  <a:txBody>
                    <a:bodyPr/>
                    <a:lstStyle/>
                    <a:p>
                      <a:pPr algn="ctr" fontAlgn="ctr"/>
                      <a:r>
                        <a:rPr lang="en-US" altLang="zh-CN" sz="1400" b="1" u="none" strike="noStrike" dirty="0">
                          <a:latin typeface="+mn-ea"/>
                          <a:ea typeface="+mn-ea"/>
                        </a:rPr>
                        <a:t>2.0 </a:t>
                      </a:r>
                      <a:endParaRPr lang="en-US" altLang="zh-CN" sz="1400" b="1" i="0" u="none" strike="noStrike" dirty="0">
                        <a:solidFill>
                          <a:srgbClr val="000000"/>
                        </a:solidFill>
                        <a:latin typeface="+mn-ea"/>
                        <a:ea typeface="+mn-ea"/>
                      </a:endParaRPr>
                    </a:p>
                  </a:txBody>
                  <a:tcPr marL="9525" marR="9525" marT="9525" marB="0" anchor="ctr"/>
                </a:tc>
              </a:tr>
              <a:tr h="221118">
                <a:tc>
                  <a:txBody>
                    <a:bodyPr/>
                    <a:lstStyle/>
                    <a:p>
                      <a:pPr algn="ctr" fontAlgn="ctr"/>
                      <a:r>
                        <a:rPr lang="zh-CN" altLang="en-US" sz="1400" b="1" u="none" strike="noStrike">
                          <a:latin typeface="+mn-ea"/>
                          <a:ea typeface="+mn-ea"/>
                        </a:rPr>
                        <a:t>宁夏</a:t>
                      </a:r>
                      <a:endParaRPr lang="zh-CN" altLang="en-US" sz="14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l" fontAlgn="ctr"/>
                      <a:r>
                        <a:rPr lang="zh-CN" altLang="en-US" sz="1400" b="1" u="none" strike="noStrike" dirty="0" smtClean="0">
                          <a:latin typeface="+mn-ea"/>
                          <a:ea typeface="+mn-ea"/>
                        </a:rPr>
                        <a:t>银川市兴庆</a:t>
                      </a:r>
                      <a:r>
                        <a:rPr lang="zh-CN" altLang="en-US" sz="1400" b="1" u="none" strike="noStrike" dirty="0">
                          <a:latin typeface="+mn-ea"/>
                          <a:ea typeface="+mn-ea"/>
                        </a:rPr>
                        <a:t>区</a:t>
                      </a:r>
                      <a:endParaRPr lang="zh-CN" altLang="en-US" sz="14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altLang="zh-CN" sz="1400" b="1" u="none" strike="noStrike">
                          <a:latin typeface="+mn-ea"/>
                          <a:ea typeface="+mn-ea"/>
                        </a:rPr>
                        <a:t>0.9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1.2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1.3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1.3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dirty="0">
                          <a:latin typeface="+mn-ea"/>
                          <a:ea typeface="+mn-ea"/>
                        </a:rPr>
                        <a:t>1.7 </a:t>
                      </a:r>
                      <a:endParaRPr lang="en-US" altLang="zh-CN" sz="1400" b="1" i="0" u="none" strike="noStrike" dirty="0">
                        <a:solidFill>
                          <a:srgbClr val="000000"/>
                        </a:solidFill>
                        <a:latin typeface="+mn-ea"/>
                        <a:ea typeface="+mn-ea"/>
                      </a:endParaRPr>
                    </a:p>
                  </a:txBody>
                  <a:tcPr marL="9525" marR="9525" marT="9525" marB="0" anchor="ctr"/>
                </a:tc>
                <a:tc>
                  <a:txBody>
                    <a:bodyPr/>
                    <a:lstStyle/>
                    <a:p>
                      <a:pPr algn="ctr" fontAlgn="ctr"/>
                      <a:r>
                        <a:rPr lang="en-US" altLang="zh-CN" sz="1400" b="1" u="none" strike="noStrike" dirty="0">
                          <a:latin typeface="+mn-ea"/>
                          <a:ea typeface="+mn-ea"/>
                        </a:rPr>
                        <a:t>1.8 </a:t>
                      </a:r>
                      <a:endParaRPr lang="en-US" altLang="zh-CN" sz="1400" b="1" i="0" u="none" strike="noStrike" dirty="0">
                        <a:solidFill>
                          <a:srgbClr val="000000"/>
                        </a:solidFill>
                        <a:latin typeface="+mn-ea"/>
                        <a:ea typeface="+mn-ea"/>
                      </a:endParaRPr>
                    </a:p>
                  </a:txBody>
                  <a:tcPr marL="9525" marR="9525" marT="9525" marB="0" anchor="ctr"/>
                </a:tc>
              </a:tr>
              <a:tr h="221118">
                <a:tc>
                  <a:txBody>
                    <a:bodyPr/>
                    <a:lstStyle/>
                    <a:p>
                      <a:pPr algn="ctr" fontAlgn="ctr"/>
                      <a:r>
                        <a:rPr lang="zh-CN" altLang="en-US" sz="1400" b="1" u="none" strike="noStrike">
                          <a:latin typeface="+mn-ea"/>
                          <a:ea typeface="+mn-ea"/>
                        </a:rPr>
                        <a:t>四川</a:t>
                      </a:r>
                      <a:endParaRPr lang="zh-CN" altLang="en-US" sz="14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l" fontAlgn="ctr"/>
                      <a:r>
                        <a:rPr lang="zh-CN" altLang="en-US" sz="1400" b="1" u="none" strike="noStrike" dirty="0">
                          <a:latin typeface="+mn-ea"/>
                          <a:ea typeface="+mn-ea"/>
                        </a:rPr>
                        <a:t>成都市青羊区</a:t>
                      </a:r>
                      <a:endParaRPr lang="zh-CN" altLang="en-US" sz="14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altLang="zh-CN" sz="1400" b="1" u="none" strike="noStrike">
                          <a:latin typeface="+mn-ea"/>
                          <a:ea typeface="+mn-ea"/>
                        </a:rPr>
                        <a:t>1.0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1.0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0.8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1.0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dirty="0">
                          <a:latin typeface="+mn-ea"/>
                          <a:ea typeface="+mn-ea"/>
                        </a:rPr>
                        <a:t>1.1 </a:t>
                      </a:r>
                      <a:endParaRPr lang="en-US" altLang="zh-CN" sz="1400" b="1" i="0" u="none" strike="noStrike" dirty="0">
                        <a:solidFill>
                          <a:srgbClr val="000000"/>
                        </a:solidFill>
                        <a:latin typeface="+mn-ea"/>
                        <a:ea typeface="+mn-ea"/>
                      </a:endParaRPr>
                    </a:p>
                  </a:txBody>
                  <a:tcPr marL="9525" marR="9525" marT="9525" marB="0" anchor="ctr"/>
                </a:tc>
                <a:tc>
                  <a:txBody>
                    <a:bodyPr/>
                    <a:lstStyle/>
                    <a:p>
                      <a:pPr algn="ctr" fontAlgn="ctr"/>
                      <a:r>
                        <a:rPr lang="en-US" altLang="zh-CN" sz="1400" b="1" u="none" strike="noStrike" dirty="0">
                          <a:latin typeface="+mn-ea"/>
                          <a:ea typeface="+mn-ea"/>
                        </a:rPr>
                        <a:t>1.8 </a:t>
                      </a:r>
                      <a:endParaRPr lang="en-US" altLang="zh-CN" sz="1400" b="1" i="0" u="none" strike="noStrike" dirty="0">
                        <a:solidFill>
                          <a:srgbClr val="000000"/>
                        </a:solidFill>
                        <a:latin typeface="+mn-ea"/>
                        <a:ea typeface="+mn-ea"/>
                      </a:endParaRPr>
                    </a:p>
                  </a:txBody>
                  <a:tcPr marL="9525" marR="9525" marT="9525" marB="0" anchor="ctr"/>
                </a:tc>
              </a:tr>
              <a:tr h="221118">
                <a:tc>
                  <a:txBody>
                    <a:bodyPr/>
                    <a:lstStyle/>
                    <a:p>
                      <a:pPr algn="ctr" fontAlgn="ctr"/>
                      <a:r>
                        <a:rPr lang="zh-CN" altLang="en-US" sz="1400" b="1" u="none" strike="noStrike">
                          <a:latin typeface="+mn-ea"/>
                          <a:ea typeface="+mn-ea"/>
                        </a:rPr>
                        <a:t>广东</a:t>
                      </a:r>
                      <a:endParaRPr lang="zh-CN" altLang="en-US" sz="14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l" fontAlgn="ctr"/>
                      <a:r>
                        <a:rPr lang="zh-CN" altLang="en-US" sz="1400" b="1" u="none" strike="noStrike" dirty="0">
                          <a:latin typeface="+mn-ea"/>
                          <a:ea typeface="+mn-ea"/>
                        </a:rPr>
                        <a:t>珠海市</a:t>
                      </a:r>
                      <a:endParaRPr lang="zh-CN" altLang="en-US" sz="14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altLang="zh-CN" sz="1400" b="1" u="none" strike="noStrike">
                          <a:latin typeface="+mn-ea"/>
                          <a:ea typeface="+mn-ea"/>
                        </a:rPr>
                        <a:t>1.2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1.3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1.3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1.4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dirty="0">
                          <a:latin typeface="+mn-ea"/>
                          <a:ea typeface="+mn-ea"/>
                        </a:rPr>
                        <a:t>1.5 </a:t>
                      </a:r>
                      <a:endParaRPr lang="en-US" altLang="zh-CN" sz="1400" b="1" i="0" u="none" strike="noStrike" dirty="0">
                        <a:solidFill>
                          <a:srgbClr val="000000"/>
                        </a:solidFill>
                        <a:latin typeface="+mn-ea"/>
                        <a:ea typeface="+mn-ea"/>
                      </a:endParaRPr>
                    </a:p>
                  </a:txBody>
                  <a:tcPr marL="9525" marR="9525" marT="9525" marB="0" anchor="ctr"/>
                </a:tc>
                <a:tc>
                  <a:txBody>
                    <a:bodyPr/>
                    <a:lstStyle/>
                    <a:p>
                      <a:pPr algn="ctr" fontAlgn="ctr"/>
                      <a:r>
                        <a:rPr lang="en-US" altLang="zh-CN" sz="1400" b="1" u="none" strike="noStrike" dirty="0">
                          <a:latin typeface="+mn-ea"/>
                          <a:ea typeface="+mn-ea"/>
                        </a:rPr>
                        <a:t>1.5 </a:t>
                      </a:r>
                      <a:endParaRPr lang="en-US" altLang="zh-CN" sz="1400" b="1" i="0" u="none" strike="noStrike" dirty="0">
                        <a:solidFill>
                          <a:srgbClr val="000000"/>
                        </a:solidFill>
                        <a:latin typeface="+mn-ea"/>
                        <a:ea typeface="+mn-ea"/>
                      </a:endParaRPr>
                    </a:p>
                  </a:txBody>
                  <a:tcPr marL="9525" marR="9525" marT="9525" marB="0" anchor="ctr"/>
                </a:tc>
              </a:tr>
              <a:tr h="221118">
                <a:tc>
                  <a:txBody>
                    <a:bodyPr/>
                    <a:lstStyle/>
                    <a:p>
                      <a:pPr algn="ctr" fontAlgn="ctr"/>
                      <a:r>
                        <a:rPr lang="zh-CN" altLang="en-US" sz="1400" b="1" u="none" strike="noStrike">
                          <a:latin typeface="+mn-ea"/>
                          <a:ea typeface="+mn-ea"/>
                        </a:rPr>
                        <a:t>青岛</a:t>
                      </a:r>
                      <a:endParaRPr lang="zh-CN" altLang="en-US" sz="14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l" fontAlgn="ctr"/>
                      <a:r>
                        <a:rPr lang="zh-CN" altLang="en-US" sz="1400" b="1" u="none" strike="noStrike" dirty="0">
                          <a:latin typeface="+mn-ea"/>
                          <a:ea typeface="+mn-ea"/>
                        </a:rPr>
                        <a:t>市北区</a:t>
                      </a:r>
                      <a:endParaRPr lang="zh-CN" altLang="en-US" sz="14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altLang="zh-CN" sz="1400" b="1" u="none" strike="noStrike">
                          <a:latin typeface="+mn-ea"/>
                          <a:ea typeface="+mn-ea"/>
                        </a:rPr>
                        <a:t>1.5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1.5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2.0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1.5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dirty="0">
                          <a:latin typeface="+mn-ea"/>
                          <a:ea typeface="+mn-ea"/>
                        </a:rPr>
                        <a:t>1.3 </a:t>
                      </a:r>
                      <a:endParaRPr lang="en-US" altLang="zh-CN" sz="1400" b="1" i="0" u="none" strike="noStrike" dirty="0">
                        <a:solidFill>
                          <a:srgbClr val="000000"/>
                        </a:solidFill>
                        <a:latin typeface="+mn-ea"/>
                        <a:ea typeface="+mn-ea"/>
                      </a:endParaRPr>
                    </a:p>
                  </a:txBody>
                  <a:tcPr marL="9525" marR="9525" marT="9525" marB="0" anchor="ctr"/>
                </a:tc>
                <a:tc>
                  <a:txBody>
                    <a:bodyPr/>
                    <a:lstStyle/>
                    <a:p>
                      <a:pPr algn="ctr" fontAlgn="ctr"/>
                      <a:r>
                        <a:rPr lang="en-US" altLang="zh-CN" sz="1400" b="1" u="none" strike="noStrike" dirty="0">
                          <a:latin typeface="+mn-ea"/>
                          <a:ea typeface="+mn-ea"/>
                        </a:rPr>
                        <a:t>1.4 </a:t>
                      </a:r>
                      <a:endParaRPr lang="en-US" altLang="zh-CN" sz="1400" b="1" i="0" u="none" strike="noStrike" dirty="0">
                        <a:solidFill>
                          <a:srgbClr val="000000"/>
                        </a:solidFill>
                        <a:latin typeface="+mn-ea"/>
                        <a:ea typeface="+mn-ea"/>
                      </a:endParaRPr>
                    </a:p>
                  </a:txBody>
                  <a:tcPr marL="9525" marR="9525" marT="9525" marB="0" anchor="ctr"/>
                </a:tc>
              </a:tr>
              <a:tr h="221118">
                <a:tc>
                  <a:txBody>
                    <a:bodyPr/>
                    <a:lstStyle/>
                    <a:p>
                      <a:pPr algn="ctr" fontAlgn="ctr"/>
                      <a:r>
                        <a:rPr lang="zh-CN" altLang="en-US" sz="1400" b="1" u="none" strike="noStrike">
                          <a:latin typeface="+mn-ea"/>
                          <a:ea typeface="+mn-ea"/>
                        </a:rPr>
                        <a:t>北京</a:t>
                      </a:r>
                      <a:endParaRPr lang="zh-CN" altLang="en-US" sz="14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l" fontAlgn="ctr"/>
                      <a:r>
                        <a:rPr lang="zh-CN" altLang="en-US" sz="1400" b="1" u="none" strike="noStrike" dirty="0">
                          <a:latin typeface="+mn-ea"/>
                          <a:ea typeface="+mn-ea"/>
                        </a:rPr>
                        <a:t>通州区</a:t>
                      </a:r>
                      <a:endParaRPr lang="zh-CN" altLang="en-US" sz="14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altLang="zh-CN" sz="1400" b="1" u="none" strike="noStrike">
                          <a:latin typeface="+mn-ea"/>
                          <a:ea typeface="+mn-ea"/>
                        </a:rPr>
                        <a:t>1.0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1.3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1.3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a:latin typeface="+mn-ea"/>
                          <a:ea typeface="+mn-ea"/>
                        </a:rPr>
                        <a:t>1.6 </a:t>
                      </a:r>
                      <a:endParaRPr lang="en-US" altLang="zh-CN" sz="1400" b="1" i="0" u="none" strike="noStrike">
                        <a:solidFill>
                          <a:srgbClr val="000000"/>
                        </a:solidFill>
                        <a:latin typeface="+mn-ea"/>
                        <a:ea typeface="+mn-ea"/>
                      </a:endParaRPr>
                    </a:p>
                  </a:txBody>
                  <a:tcPr marL="9525" marR="9525" marT="9525" marB="0" anchor="ctr"/>
                </a:tc>
                <a:tc>
                  <a:txBody>
                    <a:bodyPr/>
                    <a:lstStyle/>
                    <a:p>
                      <a:pPr algn="ctr" fontAlgn="ctr"/>
                      <a:r>
                        <a:rPr lang="en-US" altLang="zh-CN" sz="1400" b="1" u="none" strike="noStrike" dirty="0">
                          <a:latin typeface="+mn-ea"/>
                          <a:ea typeface="+mn-ea"/>
                        </a:rPr>
                        <a:t>1.6 </a:t>
                      </a:r>
                      <a:endParaRPr lang="en-US" altLang="zh-CN" sz="1400" b="1" i="0" u="none" strike="noStrike" dirty="0">
                        <a:solidFill>
                          <a:srgbClr val="000000"/>
                        </a:solidFill>
                        <a:latin typeface="+mn-ea"/>
                        <a:ea typeface="+mn-ea"/>
                      </a:endParaRPr>
                    </a:p>
                  </a:txBody>
                  <a:tcPr marL="9525" marR="9525" marT="9525" marB="0" anchor="ctr"/>
                </a:tc>
                <a:tc>
                  <a:txBody>
                    <a:bodyPr/>
                    <a:lstStyle/>
                    <a:p>
                      <a:pPr algn="ctr" fontAlgn="ctr"/>
                      <a:r>
                        <a:rPr lang="en-US" altLang="zh-CN" sz="1400" b="1" u="none" strike="noStrike" dirty="0">
                          <a:latin typeface="+mn-ea"/>
                          <a:ea typeface="+mn-ea"/>
                        </a:rPr>
                        <a:t>1.4 </a:t>
                      </a:r>
                      <a:endParaRPr lang="en-US" altLang="zh-CN" sz="1400" b="1" i="0" u="none" strike="noStrike" dirty="0">
                        <a:solidFill>
                          <a:srgbClr val="000000"/>
                        </a:solidFill>
                        <a:latin typeface="+mn-ea"/>
                        <a:ea typeface="+mn-ea"/>
                      </a:endParaRPr>
                    </a:p>
                  </a:txBody>
                  <a:tcPr marL="9525" marR="9525" marT="9525" marB="0" anchor="ctr"/>
                </a:tc>
              </a:tr>
              <a:tr h="221118">
                <a:tc>
                  <a:txBody>
                    <a:bodyPr/>
                    <a:lstStyle/>
                    <a:p>
                      <a:pPr algn="ctr" fontAlgn="ctr"/>
                      <a:r>
                        <a:rPr lang="zh-CN" altLang="en-US" sz="1400" b="1" u="none" strike="noStrike" dirty="0">
                          <a:solidFill>
                            <a:schemeClr val="accent2">
                              <a:lumMod val="60000"/>
                              <a:lumOff val="40000"/>
                            </a:schemeClr>
                          </a:solidFill>
                          <a:latin typeface="+mn-ea"/>
                          <a:ea typeface="+mn-ea"/>
                        </a:rPr>
                        <a:t>河北</a:t>
                      </a:r>
                      <a:endParaRPr lang="zh-CN" altLang="en-US" sz="1400" b="1" i="0" u="none" strike="noStrike" dirty="0">
                        <a:solidFill>
                          <a:schemeClr val="accent2">
                            <a:lumMod val="60000"/>
                            <a:lumOff val="40000"/>
                          </a:schemeClr>
                        </a:solidFill>
                        <a:latin typeface="+mn-ea"/>
                        <a:ea typeface="+mn-ea"/>
                      </a:endParaRPr>
                    </a:p>
                  </a:txBody>
                  <a:tcPr marL="9525" marR="9525" marT="9525" marB="0" anchor="ctr">
                    <a:solidFill>
                      <a:schemeClr val="tx2">
                        <a:lumMod val="20000"/>
                        <a:lumOff val="80000"/>
                      </a:schemeClr>
                    </a:solidFill>
                  </a:tcPr>
                </a:tc>
                <a:tc>
                  <a:txBody>
                    <a:bodyPr/>
                    <a:lstStyle/>
                    <a:p>
                      <a:pPr algn="l" fontAlgn="ctr"/>
                      <a:r>
                        <a:rPr lang="zh-CN" altLang="en-US" sz="1400" b="1" u="none" strike="noStrike" dirty="0">
                          <a:solidFill>
                            <a:schemeClr val="accent2">
                              <a:lumMod val="60000"/>
                              <a:lumOff val="40000"/>
                            </a:schemeClr>
                          </a:solidFill>
                          <a:latin typeface="+mn-ea"/>
                          <a:ea typeface="+mn-ea"/>
                        </a:rPr>
                        <a:t>秦皇岛市海港区</a:t>
                      </a:r>
                      <a:endParaRPr lang="zh-CN" altLang="en-US" sz="1400" b="1" i="0" u="none" strike="noStrike" dirty="0">
                        <a:solidFill>
                          <a:schemeClr val="accent2">
                            <a:lumMod val="60000"/>
                            <a:lumOff val="40000"/>
                          </a:schemeClr>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altLang="zh-CN" sz="1400" b="1" u="none" strike="noStrike" dirty="0">
                          <a:solidFill>
                            <a:schemeClr val="accent2">
                              <a:lumMod val="60000"/>
                              <a:lumOff val="40000"/>
                            </a:schemeClr>
                          </a:solidFill>
                          <a:latin typeface="+mn-ea"/>
                          <a:ea typeface="+mn-ea"/>
                        </a:rPr>
                        <a:t>1.2 </a:t>
                      </a:r>
                      <a:endParaRPr lang="en-US" altLang="zh-CN" sz="1400" b="1" i="0" u="none" strike="noStrike" dirty="0">
                        <a:solidFill>
                          <a:schemeClr val="accent2">
                            <a:lumMod val="60000"/>
                            <a:lumOff val="40000"/>
                          </a:schemeClr>
                        </a:solidFill>
                        <a:latin typeface="+mn-ea"/>
                        <a:ea typeface="+mn-ea"/>
                      </a:endParaRPr>
                    </a:p>
                  </a:txBody>
                  <a:tcPr marL="9525" marR="9525" marT="9525" marB="0" anchor="ctr"/>
                </a:tc>
                <a:tc>
                  <a:txBody>
                    <a:bodyPr/>
                    <a:lstStyle/>
                    <a:p>
                      <a:pPr algn="ctr" fontAlgn="ctr"/>
                      <a:r>
                        <a:rPr lang="en-US" altLang="zh-CN" sz="1400" b="1" u="none" strike="noStrike" dirty="0">
                          <a:solidFill>
                            <a:schemeClr val="accent2">
                              <a:lumMod val="60000"/>
                              <a:lumOff val="40000"/>
                            </a:schemeClr>
                          </a:solidFill>
                          <a:latin typeface="+mn-ea"/>
                          <a:ea typeface="+mn-ea"/>
                        </a:rPr>
                        <a:t>1.0 </a:t>
                      </a:r>
                      <a:endParaRPr lang="en-US" altLang="zh-CN" sz="1400" b="1" i="0" u="none" strike="noStrike" dirty="0">
                        <a:solidFill>
                          <a:schemeClr val="accent2">
                            <a:lumMod val="60000"/>
                            <a:lumOff val="40000"/>
                          </a:schemeClr>
                        </a:solidFill>
                        <a:latin typeface="+mn-ea"/>
                        <a:ea typeface="+mn-ea"/>
                      </a:endParaRPr>
                    </a:p>
                  </a:txBody>
                  <a:tcPr marL="9525" marR="9525" marT="9525" marB="0" anchor="ctr"/>
                </a:tc>
                <a:tc>
                  <a:txBody>
                    <a:bodyPr/>
                    <a:lstStyle/>
                    <a:p>
                      <a:pPr algn="ctr" fontAlgn="ctr"/>
                      <a:r>
                        <a:rPr lang="en-US" altLang="zh-CN" sz="1400" b="1" u="none" strike="noStrike" dirty="0">
                          <a:solidFill>
                            <a:schemeClr val="accent2">
                              <a:lumMod val="60000"/>
                              <a:lumOff val="40000"/>
                            </a:schemeClr>
                          </a:solidFill>
                          <a:latin typeface="+mn-ea"/>
                          <a:ea typeface="+mn-ea"/>
                        </a:rPr>
                        <a:t>0.9 </a:t>
                      </a:r>
                      <a:endParaRPr lang="en-US" altLang="zh-CN" sz="1400" b="1" i="0" u="none" strike="noStrike" dirty="0">
                        <a:solidFill>
                          <a:schemeClr val="accent2">
                            <a:lumMod val="60000"/>
                            <a:lumOff val="40000"/>
                          </a:schemeClr>
                        </a:solidFill>
                        <a:latin typeface="+mn-ea"/>
                        <a:ea typeface="+mn-ea"/>
                      </a:endParaRPr>
                    </a:p>
                  </a:txBody>
                  <a:tcPr marL="9525" marR="9525" marT="9525" marB="0" anchor="ctr"/>
                </a:tc>
                <a:tc>
                  <a:txBody>
                    <a:bodyPr/>
                    <a:lstStyle/>
                    <a:p>
                      <a:pPr algn="ctr" fontAlgn="ctr"/>
                      <a:r>
                        <a:rPr lang="en-US" altLang="zh-CN" sz="1400" b="1" u="none" strike="noStrike" dirty="0">
                          <a:solidFill>
                            <a:schemeClr val="accent2">
                              <a:lumMod val="60000"/>
                              <a:lumOff val="40000"/>
                            </a:schemeClr>
                          </a:solidFill>
                          <a:latin typeface="+mn-ea"/>
                          <a:ea typeface="+mn-ea"/>
                        </a:rPr>
                        <a:t>0.8 </a:t>
                      </a:r>
                      <a:endParaRPr lang="en-US" altLang="zh-CN" sz="1400" b="1" i="0" u="none" strike="noStrike" dirty="0">
                        <a:solidFill>
                          <a:schemeClr val="accent2">
                            <a:lumMod val="60000"/>
                            <a:lumOff val="40000"/>
                          </a:schemeClr>
                        </a:solidFill>
                        <a:latin typeface="+mn-ea"/>
                        <a:ea typeface="+mn-ea"/>
                      </a:endParaRPr>
                    </a:p>
                  </a:txBody>
                  <a:tcPr marL="9525" marR="9525" marT="9525" marB="0" anchor="ctr"/>
                </a:tc>
                <a:tc>
                  <a:txBody>
                    <a:bodyPr/>
                    <a:lstStyle/>
                    <a:p>
                      <a:pPr algn="ctr" fontAlgn="ctr"/>
                      <a:r>
                        <a:rPr lang="en-US" altLang="zh-CN" sz="1400" b="1" u="none" strike="noStrike" dirty="0">
                          <a:solidFill>
                            <a:schemeClr val="accent2">
                              <a:lumMod val="60000"/>
                              <a:lumOff val="40000"/>
                            </a:schemeClr>
                          </a:solidFill>
                          <a:latin typeface="+mn-ea"/>
                          <a:ea typeface="+mn-ea"/>
                        </a:rPr>
                        <a:t>0.9 </a:t>
                      </a:r>
                      <a:endParaRPr lang="en-US" altLang="zh-CN" sz="1400" b="1" i="0" u="none" strike="noStrike" dirty="0">
                        <a:solidFill>
                          <a:schemeClr val="accent2">
                            <a:lumMod val="60000"/>
                            <a:lumOff val="40000"/>
                          </a:schemeClr>
                        </a:solidFill>
                        <a:latin typeface="+mn-ea"/>
                        <a:ea typeface="+mn-ea"/>
                      </a:endParaRPr>
                    </a:p>
                  </a:txBody>
                  <a:tcPr marL="9525" marR="9525" marT="9525" marB="0" anchor="ctr"/>
                </a:tc>
                <a:tc>
                  <a:txBody>
                    <a:bodyPr/>
                    <a:lstStyle/>
                    <a:p>
                      <a:pPr algn="ctr" fontAlgn="ctr"/>
                      <a:r>
                        <a:rPr lang="en-US" altLang="zh-CN" sz="1400" b="1" u="none" strike="noStrike" dirty="0">
                          <a:solidFill>
                            <a:schemeClr val="accent2">
                              <a:lumMod val="60000"/>
                              <a:lumOff val="40000"/>
                            </a:schemeClr>
                          </a:solidFill>
                          <a:latin typeface="+mn-ea"/>
                          <a:ea typeface="+mn-ea"/>
                        </a:rPr>
                        <a:t>0.9 </a:t>
                      </a:r>
                      <a:endParaRPr lang="en-US" altLang="zh-CN" sz="1400" b="1" i="0" u="none" strike="noStrike" dirty="0">
                        <a:solidFill>
                          <a:schemeClr val="accent2">
                            <a:lumMod val="60000"/>
                            <a:lumOff val="40000"/>
                          </a:schemeClr>
                        </a:solidFill>
                        <a:latin typeface="+mn-ea"/>
                        <a:ea typeface="+mn-ea"/>
                      </a:endParaRPr>
                    </a:p>
                  </a:txBody>
                  <a:tcPr marL="9525" marR="9525" marT="9525" marB="0" anchor="ctr"/>
                </a:tc>
              </a:tr>
            </a:tbl>
          </a:graphicData>
        </a:graphic>
      </p:graphicFrame>
      <p:grpSp>
        <p:nvGrpSpPr>
          <p:cNvPr id="7" name="组合 6"/>
          <p:cNvGrpSpPr/>
          <p:nvPr/>
        </p:nvGrpSpPr>
        <p:grpSpPr>
          <a:xfrm>
            <a:off x="3309918" y="571481"/>
            <a:ext cx="5643602" cy="571504"/>
            <a:chOff x="5159490" y="1086894"/>
            <a:chExt cx="1873022" cy="509244"/>
          </a:xfrm>
          <a:effectLst>
            <a:outerShdw blurRad="50800" dist="38100" algn="l" rotWithShape="0">
              <a:prstClr val="black">
                <a:alpha val="40000"/>
              </a:prstClr>
            </a:outerShdw>
          </a:effectLst>
        </p:grpSpPr>
        <p:cxnSp>
          <p:nvCxnSpPr>
            <p:cNvPr id="8" name="直接连接符 7"/>
            <p:cNvCxnSpPr/>
            <p:nvPr/>
          </p:nvCxnSpPr>
          <p:spPr>
            <a:xfrm>
              <a:off x="5159491" y="1596138"/>
              <a:ext cx="1873021" cy="0"/>
            </a:xfrm>
            <a:prstGeom prst="line">
              <a:avLst/>
            </a:prstGeom>
            <a:ln w="19050">
              <a:gradFill flip="none" rotWithShape="1">
                <a:gsLst>
                  <a:gs pos="48000">
                    <a:schemeClr val="bg1"/>
                  </a:gs>
                  <a:gs pos="0">
                    <a:schemeClr val="bg1">
                      <a:lumMod val="75000"/>
                    </a:schemeClr>
                  </a:gs>
                  <a:gs pos="100000">
                    <a:schemeClr val="bg1"/>
                  </a:gs>
                </a:gsLst>
                <a:lin ang="5400000" scaled="1"/>
                <a:tileRect/>
              </a:gradFill>
            </a:ln>
            <a:effectLst>
              <a:innerShdw blurRad="63500" dist="50800" dir="54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5159490" y="1086894"/>
              <a:ext cx="1873021" cy="0"/>
            </a:xfrm>
            <a:prstGeom prst="line">
              <a:avLst/>
            </a:prstGeom>
            <a:ln w="19050">
              <a:gradFill flip="none" rotWithShape="1">
                <a:gsLst>
                  <a:gs pos="48000">
                    <a:schemeClr val="bg1"/>
                  </a:gs>
                  <a:gs pos="0">
                    <a:schemeClr val="bg1">
                      <a:lumMod val="75000"/>
                    </a:schemeClr>
                  </a:gs>
                  <a:gs pos="100000">
                    <a:schemeClr val="bg1"/>
                  </a:gs>
                </a:gsLst>
                <a:lin ang="5400000" scaled="1"/>
                <a:tileRect/>
              </a:gradFill>
            </a:ln>
            <a:effectLst>
              <a:innerShdw blurRad="63500" dist="50800" dir="54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10" name="文本框 41"/>
            <p:cNvSpPr txBox="1"/>
            <p:nvPr/>
          </p:nvSpPr>
          <p:spPr>
            <a:xfrm>
              <a:off x="5159490" y="1143529"/>
              <a:ext cx="1873022" cy="411371"/>
            </a:xfrm>
            <a:prstGeom prst="rect">
              <a:avLst/>
            </a:prstGeom>
            <a:noFill/>
          </p:spPr>
          <p:txBody>
            <a:bodyPr wrap="square" rtlCol="0">
              <a:spAutoFit/>
            </a:bodyPr>
            <a:lstStyle/>
            <a:p>
              <a:pPr algn="dist"/>
              <a:r>
                <a:rPr lang="zh-CN" altLang="en-US" sz="2400" b="1" dirty="0" smtClean="0">
                  <a:solidFill>
                    <a:schemeClr val="tx1">
                      <a:lumMod val="75000"/>
                      <a:lumOff val="25000"/>
                    </a:schemeClr>
                  </a:solidFill>
                </a:rPr>
                <a:t>城市地区监测点年收集病例数增长情况</a:t>
              </a:r>
              <a:endParaRPr lang="zh-CN" altLang="en-US" sz="2400" b="1" dirty="0">
                <a:solidFill>
                  <a:schemeClr val="tx1">
                    <a:lumMod val="75000"/>
                    <a:lumOff val="25000"/>
                  </a:schemeClr>
                </a:solidFill>
              </a:endParaRPr>
            </a:p>
          </p:txBody>
        </p:sp>
      </p:grpSp>
      <p:sp>
        <p:nvSpPr>
          <p:cNvPr id="11" name="文本框 14"/>
          <p:cNvSpPr txBox="1"/>
          <p:nvPr/>
        </p:nvSpPr>
        <p:spPr>
          <a:xfrm>
            <a:off x="1666844" y="6072206"/>
            <a:ext cx="4000528" cy="276999"/>
          </a:xfrm>
          <a:prstGeom prst="rect">
            <a:avLst/>
          </a:prstGeom>
          <a:noFill/>
        </p:spPr>
        <p:txBody>
          <a:bodyPr wrap="square" rtlCol="0">
            <a:spAutoFit/>
          </a:bodyPr>
          <a:lstStyle/>
          <a:p>
            <a:r>
              <a:rPr lang="zh-CN" altLang="en-US" sz="1200" i="1" dirty="0" smtClean="0">
                <a:solidFill>
                  <a:schemeClr val="tx1">
                    <a:lumMod val="85000"/>
                    <a:lumOff val="15000"/>
                  </a:schemeClr>
                </a:solidFill>
              </a:rPr>
              <a:t>注：以</a:t>
            </a:r>
            <a:r>
              <a:rPr lang="en-US" altLang="zh-CN" sz="1200" i="1" dirty="0" smtClean="0">
                <a:solidFill>
                  <a:schemeClr val="tx1">
                    <a:lumMod val="85000"/>
                    <a:lumOff val="15000"/>
                  </a:schemeClr>
                </a:solidFill>
              </a:rPr>
              <a:t>2006</a:t>
            </a:r>
            <a:r>
              <a:rPr lang="zh-CN" altLang="en-US" sz="1200" i="1" dirty="0" smtClean="0">
                <a:solidFill>
                  <a:schemeClr val="tx1">
                    <a:lumMod val="85000"/>
                    <a:lumOff val="15000"/>
                  </a:schemeClr>
                </a:solidFill>
              </a:rPr>
              <a:t>年病例数为基准</a:t>
            </a:r>
            <a:endParaRPr lang="zh-CN" altLang="en-US" sz="1200" i="1" dirty="0">
              <a:solidFill>
                <a:schemeClr val="tx1">
                  <a:lumMod val="85000"/>
                  <a:lumOff val="15000"/>
                </a:schemeClr>
              </a:solidFill>
            </a:endParaRPr>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5183D58-648D-4475-BEF8-624F48514A30}" type="slidenum">
              <a:rPr lang="zh-CN" altLang="en-US" smtClean="0"/>
              <a:pPr/>
              <a:t>12</a:t>
            </a:fld>
            <a:endParaRPr lang="zh-CN" altLang="en-US" dirty="0"/>
          </a:p>
        </p:txBody>
      </p:sp>
      <p:grpSp>
        <p:nvGrpSpPr>
          <p:cNvPr id="3" name="组合 2"/>
          <p:cNvGrpSpPr/>
          <p:nvPr/>
        </p:nvGrpSpPr>
        <p:grpSpPr>
          <a:xfrm>
            <a:off x="3095604" y="428604"/>
            <a:ext cx="5643602" cy="571504"/>
            <a:chOff x="5159490" y="1086894"/>
            <a:chExt cx="1873022" cy="509244"/>
          </a:xfrm>
          <a:effectLst>
            <a:outerShdw blurRad="50800" dist="38100" algn="l" rotWithShape="0">
              <a:prstClr val="black">
                <a:alpha val="40000"/>
              </a:prstClr>
            </a:outerShdw>
          </a:effectLst>
        </p:grpSpPr>
        <p:cxnSp>
          <p:nvCxnSpPr>
            <p:cNvPr id="4" name="直接连接符 3"/>
            <p:cNvCxnSpPr/>
            <p:nvPr/>
          </p:nvCxnSpPr>
          <p:spPr>
            <a:xfrm>
              <a:off x="5159491" y="1596138"/>
              <a:ext cx="1873021" cy="0"/>
            </a:xfrm>
            <a:prstGeom prst="line">
              <a:avLst/>
            </a:prstGeom>
            <a:ln w="19050">
              <a:gradFill flip="none" rotWithShape="1">
                <a:gsLst>
                  <a:gs pos="48000">
                    <a:schemeClr val="bg1"/>
                  </a:gs>
                  <a:gs pos="0">
                    <a:schemeClr val="bg1">
                      <a:lumMod val="75000"/>
                    </a:schemeClr>
                  </a:gs>
                  <a:gs pos="100000">
                    <a:schemeClr val="bg1"/>
                  </a:gs>
                </a:gsLst>
                <a:lin ang="5400000" scaled="1"/>
                <a:tileRect/>
              </a:gradFill>
            </a:ln>
            <a:effectLst>
              <a:innerShdw blurRad="63500" dist="50800" dir="54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159490" y="1086894"/>
              <a:ext cx="1873021" cy="0"/>
            </a:xfrm>
            <a:prstGeom prst="line">
              <a:avLst/>
            </a:prstGeom>
            <a:ln w="19050">
              <a:gradFill flip="none" rotWithShape="1">
                <a:gsLst>
                  <a:gs pos="48000">
                    <a:schemeClr val="bg1"/>
                  </a:gs>
                  <a:gs pos="0">
                    <a:schemeClr val="bg1">
                      <a:lumMod val="75000"/>
                    </a:schemeClr>
                  </a:gs>
                  <a:gs pos="100000">
                    <a:schemeClr val="bg1"/>
                  </a:gs>
                </a:gsLst>
                <a:lin ang="5400000" scaled="1"/>
                <a:tileRect/>
              </a:gradFill>
            </a:ln>
            <a:effectLst>
              <a:innerShdw blurRad="63500" dist="50800" dir="54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6" name="文本框 41"/>
            <p:cNvSpPr txBox="1"/>
            <p:nvPr/>
          </p:nvSpPr>
          <p:spPr>
            <a:xfrm>
              <a:off x="5159490" y="1143528"/>
              <a:ext cx="1873022" cy="356522"/>
            </a:xfrm>
            <a:prstGeom prst="rect">
              <a:avLst/>
            </a:prstGeom>
            <a:noFill/>
          </p:spPr>
          <p:txBody>
            <a:bodyPr wrap="square" rtlCol="0">
              <a:spAutoFit/>
            </a:bodyPr>
            <a:lstStyle/>
            <a:p>
              <a:pPr algn="dist"/>
              <a:r>
                <a:rPr lang="zh-CN" altLang="en-US" sz="2000" b="1" dirty="0" smtClean="0">
                  <a:solidFill>
                    <a:schemeClr val="tx1">
                      <a:lumMod val="75000"/>
                      <a:lumOff val="25000"/>
                    </a:schemeClr>
                  </a:solidFill>
                </a:rPr>
                <a:t>农村地区监测点年收集病例数增长情况</a:t>
              </a:r>
              <a:endParaRPr lang="zh-CN" altLang="en-US" sz="2000" b="1" dirty="0">
                <a:solidFill>
                  <a:schemeClr val="tx1">
                    <a:lumMod val="75000"/>
                    <a:lumOff val="25000"/>
                  </a:schemeClr>
                </a:solidFill>
              </a:endParaRPr>
            </a:p>
          </p:txBody>
        </p:sp>
      </p:grpSp>
      <p:sp>
        <p:nvSpPr>
          <p:cNvPr id="7" name="文本框 14"/>
          <p:cNvSpPr txBox="1"/>
          <p:nvPr/>
        </p:nvSpPr>
        <p:spPr>
          <a:xfrm>
            <a:off x="2381224" y="6215082"/>
            <a:ext cx="4000528" cy="276999"/>
          </a:xfrm>
          <a:prstGeom prst="rect">
            <a:avLst/>
          </a:prstGeom>
          <a:noFill/>
        </p:spPr>
        <p:txBody>
          <a:bodyPr wrap="square" rtlCol="0">
            <a:spAutoFit/>
          </a:bodyPr>
          <a:lstStyle/>
          <a:p>
            <a:r>
              <a:rPr lang="zh-CN" altLang="en-US" sz="1200" i="1" dirty="0" smtClean="0">
                <a:solidFill>
                  <a:schemeClr val="tx1">
                    <a:lumMod val="85000"/>
                    <a:lumOff val="15000"/>
                  </a:schemeClr>
                </a:solidFill>
              </a:rPr>
              <a:t>注：以</a:t>
            </a:r>
            <a:r>
              <a:rPr lang="en-US" altLang="zh-CN" sz="1200" i="1" dirty="0" smtClean="0">
                <a:solidFill>
                  <a:schemeClr val="tx1">
                    <a:lumMod val="85000"/>
                    <a:lumOff val="15000"/>
                  </a:schemeClr>
                </a:solidFill>
              </a:rPr>
              <a:t>2006</a:t>
            </a:r>
            <a:r>
              <a:rPr lang="zh-CN" altLang="en-US" sz="1200" i="1" dirty="0" smtClean="0">
                <a:solidFill>
                  <a:schemeClr val="tx1">
                    <a:lumMod val="85000"/>
                    <a:lumOff val="15000"/>
                  </a:schemeClr>
                </a:solidFill>
              </a:rPr>
              <a:t>年病例数为基准</a:t>
            </a:r>
            <a:endParaRPr lang="zh-CN" altLang="en-US" sz="1200" i="1" dirty="0">
              <a:solidFill>
                <a:schemeClr val="tx1">
                  <a:lumMod val="85000"/>
                  <a:lumOff val="15000"/>
                </a:schemeClr>
              </a:solidFill>
            </a:endParaRPr>
          </a:p>
        </p:txBody>
      </p:sp>
      <p:graphicFrame>
        <p:nvGraphicFramePr>
          <p:cNvPr id="8" name="表格 7"/>
          <p:cNvGraphicFramePr>
            <a:graphicFrameLocks noGrp="1"/>
          </p:cNvGraphicFramePr>
          <p:nvPr>
            <p:extLst>
              <p:ext uri="{D42A27DB-BD31-4B8C-83A1-F6EECF244321}">
                <p14:modId xmlns:p14="http://schemas.microsoft.com/office/powerpoint/2010/main" val="4258405614"/>
              </p:ext>
            </p:extLst>
          </p:nvPr>
        </p:nvGraphicFramePr>
        <p:xfrm>
          <a:off x="2309786" y="1142984"/>
          <a:ext cx="7204099" cy="4983480"/>
        </p:xfrm>
        <a:graphic>
          <a:graphicData uri="http://schemas.openxmlformats.org/drawingml/2006/table">
            <a:tbl>
              <a:tblPr>
                <a:tableStyleId>{BDBED569-4797-4DF1-A0F4-6AAB3CD982D8}</a:tableStyleId>
              </a:tblPr>
              <a:tblGrid>
                <a:gridCol w="685500"/>
                <a:gridCol w="1323397"/>
                <a:gridCol w="865867"/>
                <a:gridCol w="865867"/>
                <a:gridCol w="865867"/>
                <a:gridCol w="865867"/>
                <a:gridCol w="865867"/>
                <a:gridCol w="865867"/>
              </a:tblGrid>
              <a:tr h="171450">
                <a:tc>
                  <a:txBody>
                    <a:bodyPr/>
                    <a:lstStyle/>
                    <a:p>
                      <a:pPr algn="l" fontAlgn="ctr"/>
                      <a:endParaRPr lang="zh-CN" altLang="en-US" sz="13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l" fontAlgn="ctr"/>
                      <a:endParaRPr lang="zh-CN" altLang="en-US" sz="13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sz="1300" b="1" u="none" strike="noStrike" dirty="0">
                          <a:latin typeface="+mn-ea"/>
                          <a:ea typeface="+mn-ea"/>
                        </a:rPr>
                        <a:t>2007</a:t>
                      </a:r>
                      <a:endParaRPr lang="en-US" sz="13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sz="1300" b="1" u="none" strike="noStrike">
                          <a:latin typeface="+mn-ea"/>
                          <a:ea typeface="+mn-ea"/>
                        </a:rPr>
                        <a:t>2008</a:t>
                      </a:r>
                      <a:endParaRPr lang="en-US" sz="13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sz="1300" b="1" u="none" strike="noStrike">
                          <a:latin typeface="+mn-ea"/>
                          <a:ea typeface="+mn-ea"/>
                        </a:rPr>
                        <a:t>2009</a:t>
                      </a:r>
                      <a:endParaRPr lang="en-US" sz="13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sz="1300" b="1" u="none" strike="noStrike">
                          <a:latin typeface="+mn-ea"/>
                          <a:ea typeface="+mn-ea"/>
                        </a:rPr>
                        <a:t>2010</a:t>
                      </a:r>
                      <a:endParaRPr lang="en-US" sz="13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sz="1300" b="1" u="none" strike="noStrike" dirty="0">
                          <a:latin typeface="+mn-ea"/>
                          <a:ea typeface="+mn-ea"/>
                        </a:rPr>
                        <a:t>2011</a:t>
                      </a:r>
                      <a:endParaRPr lang="en-US" sz="13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sz="1300" b="1" u="none" strike="noStrike" dirty="0">
                          <a:latin typeface="+mn-ea"/>
                          <a:ea typeface="+mn-ea"/>
                        </a:rPr>
                        <a:t>2012</a:t>
                      </a:r>
                      <a:endParaRPr lang="en-US" sz="13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r>
              <a:tr h="171450">
                <a:tc>
                  <a:txBody>
                    <a:bodyPr/>
                    <a:lstStyle/>
                    <a:p>
                      <a:pPr algn="l" fontAlgn="ctr"/>
                      <a:r>
                        <a:rPr lang="zh-CN" altLang="en-US" sz="1300" b="1" u="none" strike="noStrike" dirty="0">
                          <a:latin typeface="+mn-ea"/>
                          <a:ea typeface="+mn-ea"/>
                        </a:rPr>
                        <a:t>甘肃</a:t>
                      </a:r>
                      <a:endParaRPr lang="zh-CN" altLang="en-US" sz="13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l" fontAlgn="ctr"/>
                      <a:r>
                        <a:rPr lang="zh-CN" altLang="en-US" sz="1300" b="1" u="none" strike="noStrike" dirty="0">
                          <a:latin typeface="+mn-ea"/>
                          <a:ea typeface="+mn-ea"/>
                        </a:rPr>
                        <a:t>敦煌市</a:t>
                      </a:r>
                      <a:endParaRPr lang="zh-CN" altLang="en-US" sz="13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altLang="zh-CN" sz="1300" b="1" u="none" strike="noStrike" dirty="0">
                          <a:latin typeface="+mn-ea"/>
                          <a:ea typeface="+mn-ea"/>
                        </a:rPr>
                        <a:t>1.3 </a:t>
                      </a:r>
                      <a:endParaRPr lang="en-US" altLang="zh-CN" sz="1300" b="1" i="0" u="none" strike="noStrike" dirty="0">
                        <a:solidFill>
                          <a:srgbClr val="000000"/>
                        </a:solidFill>
                        <a:latin typeface="+mn-ea"/>
                        <a:ea typeface="+mn-ea"/>
                      </a:endParaRPr>
                    </a:p>
                  </a:txBody>
                  <a:tcPr marL="9525" marR="9525" marT="9525" marB="0" anchor="ctr"/>
                </a:tc>
                <a:tc>
                  <a:txBody>
                    <a:bodyPr/>
                    <a:lstStyle/>
                    <a:p>
                      <a:pPr algn="ctr" fontAlgn="ctr"/>
                      <a:r>
                        <a:rPr lang="en-US" altLang="zh-CN" sz="1300" b="1" u="none" strike="noStrike" dirty="0">
                          <a:latin typeface="+mn-ea"/>
                          <a:ea typeface="+mn-ea"/>
                        </a:rPr>
                        <a:t>3.7 </a:t>
                      </a:r>
                      <a:endParaRPr lang="en-US" altLang="zh-CN" sz="1300" b="1" i="0" u="none" strike="noStrike" dirty="0">
                        <a:solidFill>
                          <a:srgbClr val="000000"/>
                        </a:solidFill>
                        <a:latin typeface="+mn-ea"/>
                        <a:ea typeface="+mn-ea"/>
                      </a:endParaRPr>
                    </a:p>
                  </a:txBody>
                  <a:tcPr marL="9525" marR="9525" marT="9525" marB="0" anchor="ctr"/>
                </a:tc>
                <a:tc>
                  <a:txBody>
                    <a:bodyPr/>
                    <a:lstStyle/>
                    <a:p>
                      <a:pPr algn="ctr" fontAlgn="ctr"/>
                      <a:r>
                        <a:rPr lang="en-US" altLang="zh-CN" sz="1300" b="1" u="none" strike="noStrike" dirty="0">
                          <a:latin typeface="+mn-ea"/>
                          <a:ea typeface="+mn-ea"/>
                        </a:rPr>
                        <a:t>4.0 </a:t>
                      </a:r>
                      <a:endParaRPr lang="en-US" altLang="zh-CN" sz="1300" b="1" i="0" u="none" strike="noStrike" dirty="0">
                        <a:solidFill>
                          <a:srgbClr val="000000"/>
                        </a:solidFill>
                        <a:latin typeface="+mn-ea"/>
                        <a:ea typeface="+mn-ea"/>
                      </a:endParaRPr>
                    </a:p>
                  </a:txBody>
                  <a:tcPr marL="9525" marR="9525" marT="9525" marB="0" anchor="ctr"/>
                </a:tc>
                <a:tc>
                  <a:txBody>
                    <a:bodyPr/>
                    <a:lstStyle/>
                    <a:p>
                      <a:pPr algn="ctr" fontAlgn="ctr"/>
                      <a:r>
                        <a:rPr lang="en-US" altLang="zh-CN" sz="1300" b="1" u="none" strike="noStrike" dirty="0">
                          <a:latin typeface="+mn-ea"/>
                          <a:ea typeface="+mn-ea"/>
                        </a:rPr>
                        <a:t>8.0 </a:t>
                      </a:r>
                      <a:endParaRPr lang="en-US" altLang="zh-CN" sz="1300" b="1" i="0" u="none" strike="noStrike" dirty="0">
                        <a:solidFill>
                          <a:srgbClr val="000000"/>
                        </a:solidFill>
                        <a:latin typeface="+mn-ea"/>
                        <a:ea typeface="+mn-ea"/>
                      </a:endParaRPr>
                    </a:p>
                  </a:txBody>
                  <a:tcPr marL="9525" marR="9525" marT="9525" marB="0" anchor="ctr"/>
                </a:tc>
                <a:tc>
                  <a:txBody>
                    <a:bodyPr/>
                    <a:lstStyle/>
                    <a:p>
                      <a:pPr algn="ctr" fontAlgn="ctr"/>
                      <a:r>
                        <a:rPr lang="en-US" altLang="zh-CN" sz="1300" b="1" u="none" strike="noStrike" dirty="0">
                          <a:latin typeface="+mn-ea"/>
                          <a:ea typeface="+mn-ea"/>
                        </a:rPr>
                        <a:t>14.1 </a:t>
                      </a:r>
                      <a:endParaRPr lang="en-US" altLang="zh-CN" sz="1300" b="1" i="0" u="none" strike="noStrike" dirty="0">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16.3 </a:t>
                      </a:r>
                      <a:endParaRPr lang="en-US" altLang="zh-CN" sz="1300" b="1" i="0" u="none" strike="noStrike">
                        <a:solidFill>
                          <a:srgbClr val="000000"/>
                        </a:solidFill>
                        <a:latin typeface="+mn-ea"/>
                        <a:ea typeface="+mn-ea"/>
                      </a:endParaRPr>
                    </a:p>
                  </a:txBody>
                  <a:tcPr marL="9525" marR="9525" marT="9525" marB="0" anchor="ctr"/>
                </a:tc>
              </a:tr>
              <a:tr h="171450">
                <a:tc>
                  <a:txBody>
                    <a:bodyPr/>
                    <a:lstStyle/>
                    <a:p>
                      <a:pPr algn="l" fontAlgn="ctr"/>
                      <a:r>
                        <a:rPr lang="zh-CN" altLang="en-US" sz="1300" b="1" u="none" strike="noStrike">
                          <a:latin typeface="+mn-ea"/>
                          <a:ea typeface="+mn-ea"/>
                        </a:rPr>
                        <a:t>江西</a:t>
                      </a:r>
                      <a:endParaRPr lang="zh-CN" altLang="en-US" sz="13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l" fontAlgn="ctr"/>
                      <a:r>
                        <a:rPr lang="zh-CN" altLang="en-US" sz="1300" b="1" u="none" strike="noStrike" dirty="0">
                          <a:latin typeface="+mn-ea"/>
                          <a:ea typeface="+mn-ea"/>
                        </a:rPr>
                        <a:t>武宁县</a:t>
                      </a:r>
                      <a:endParaRPr lang="zh-CN" altLang="en-US" sz="13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altLang="zh-CN" sz="1300" b="1" u="none" strike="noStrike">
                          <a:latin typeface="+mn-ea"/>
                          <a:ea typeface="+mn-ea"/>
                        </a:rPr>
                        <a:t>2.6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3.7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9.2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10.2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dirty="0">
                          <a:latin typeface="+mn-ea"/>
                          <a:ea typeface="+mn-ea"/>
                        </a:rPr>
                        <a:t>9.7 </a:t>
                      </a:r>
                      <a:endParaRPr lang="en-US" altLang="zh-CN" sz="1300" b="1" i="0" u="none" strike="noStrike" dirty="0">
                        <a:solidFill>
                          <a:srgbClr val="000000"/>
                        </a:solidFill>
                        <a:latin typeface="+mn-ea"/>
                        <a:ea typeface="+mn-ea"/>
                      </a:endParaRPr>
                    </a:p>
                  </a:txBody>
                  <a:tcPr marL="9525" marR="9525" marT="9525" marB="0" anchor="ctr"/>
                </a:tc>
                <a:tc>
                  <a:txBody>
                    <a:bodyPr/>
                    <a:lstStyle/>
                    <a:p>
                      <a:pPr algn="ctr" fontAlgn="ctr"/>
                      <a:r>
                        <a:rPr lang="en-US" altLang="zh-CN" sz="1300" b="1" u="none" strike="noStrike" dirty="0">
                          <a:latin typeface="+mn-ea"/>
                          <a:ea typeface="+mn-ea"/>
                        </a:rPr>
                        <a:t>10.3 </a:t>
                      </a:r>
                      <a:endParaRPr lang="en-US" altLang="zh-CN" sz="1300" b="1" i="0" u="none" strike="noStrike" dirty="0">
                        <a:solidFill>
                          <a:srgbClr val="000000"/>
                        </a:solidFill>
                        <a:latin typeface="+mn-ea"/>
                        <a:ea typeface="+mn-ea"/>
                      </a:endParaRPr>
                    </a:p>
                  </a:txBody>
                  <a:tcPr marL="9525" marR="9525" marT="9525" marB="0" anchor="ctr"/>
                </a:tc>
              </a:tr>
              <a:tr h="171450">
                <a:tc>
                  <a:txBody>
                    <a:bodyPr/>
                    <a:lstStyle/>
                    <a:p>
                      <a:pPr algn="l" fontAlgn="ctr"/>
                      <a:r>
                        <a:rPr lang="zh-CN" altLang="en-US" sz="1300" b="1" u="none" strike="noStrike">
                          <a:latin typeface="+mn-ea"/>
                          <a:ea typeface="+mn-ea"/>
                        </a:rPr>
                        <a:t>广东</a:t>
                      </a:r>
                      <a:endParaRPr lang="zh-CN" altLang="en-US" sz="13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l" fontAlgn="ctr"/>
                      <a:r>
                        <a:rPr lang="zh-CN" altLang="en-US" sz="1300" b="1" u="none" strike="noStrike">
                          <a:latin typeface="+mn-ea"/>
                          <a:ea typeface="+mn-ea"/>
                        </a:rPr>
                        <a:t>南雄市</a:t>
                      </a:r>
                      <a:endParaRPr lang="zh-CN" altLang="en-US" sz="13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altLang="zh-CN" sz="1300" b="1" u="none" strike="noStrike">
                          <a:latin typeface="+mn-ea"/>
                          <a:ea typeface="+mn-ea"/>
                        </a:rPr>
                        <a:t>1.4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1.4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1.3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1.1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3.6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dirty="0">
                          <a:latin typeface="+mn-ea"/>
                          <a:ea typeface="+mn-ea"/>
                        </a:rPr>
                        <a:t>4.8 </a:t>
                      </a:r>
                      <a:endParaRPr lang="en-US" altLang="zh-CN" sz="1300" b="1" i="0" u="none" strike="noStrike" dirty="0">
                        <a:solidFill>
                          <a:srgbClr val="000000"/>
                        </a:solidFill>
                        <a:latin typeface="+mn-ea"/>
                        <a:ea typeface="+mn-ea"/>
                      </a:endParaRPr>
                    </a:p>
                  </a:txBody>
                  <a:tcPr marL="9525" marR="9525" marT="9525" marB="0" anchor="ctr"/>
                </a:tc>
              </a:tr>
              <a:tr h="171450">
                <a:tc>
                  <a:txBody>
                    <a:bodyPr/>
                    <a:lstStyle/>
                    <a:p>
                      <a:pPr algn="l" fontAlgn="ctr"/>
                      <a:r>
                        <a:rPr lang="zh-CN" altLang="en-US" sz="1300" b="1" u="none" strike="noStrike">
                          <a:latin typeface="+mn-ea"/>
                          <a:ea typeface="+mn-ea"/>
                        </a:rPr>
                        <a:t>贵州</a:t>
                      </a:r>
                      <a:endParaRPr lang="zh-CN" altLang="en-US" sz="13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l" fontAlgn="ctr"/>
                      <a:r>
                        <a:rPr lang="zh-CN" altLang="en-US" sz="1300" b="1" u="none" strike="noStrike" dirty="0">
                          <a:latin typeface="+mn-ea"/>
                          <a:ea typeface="+mn-ea"/>
                        </a:rPr>
                        <a:t>玉屏县</a:t>
                      </a:r>
                      <a:endParaRPr lang="zh-CN" altLang="en-US" sz="13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altLang="zh-CN" sz="1300" b="1" u="none" strike="noStrike">
                          <a:latin typeface="+mn-ea"/>
                          <a:ea typeface="+mn-ea"/>
                        </a:rPr>
                        <a:t>1.4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2.4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2.6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2.7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3.2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dirty="0">
                          <a:latin typeface="+mn-ea"/>
                          <a:ea typeface="+mn-ea"/>
                        </a:rPr>
                        <a:t>3.6 </a:t>
                      </a:r>
                      <a:endParaRPr lang="en-US" altLang="zh-CN" sz="1300" b="1" i="0" u="none" strike="noStrike" dirty="0">
                        <a:solidFill>
                          <a:srgbClr val="000000"/>
                        </a:solidFill>
                        <a:latin typeface="+mn-ea"/>
                        <a:ea typeface="+mn-ea"/>
                      </a:endParaRPr>
                    </a:p>
                  </a:txBody>
                  <a:tcPr marL="9525" marR="9525" marT="9525" marB="0" anchor="ctr"/>
                </a:tc>
              </a:tr>
              <a:tr h="171450">
                <a:tc>
                  <a:txBody>
                    <a:bodyPr/>
                    <a:lstStyle/>
                    <a:p>
                      <a:pPr algn="l" fontAlgn="ctr"/>
                      <a:r>
                        <a:rPr lang="zh-CN" altLang="en-US" sz="1300" b="1" u="none" strike="noStrike">
                          <a:latin typeface="+mn-ea"/>
                          <a:ea typeface="+mn-ea"/>
                        </a:rPr>
                        <a:t>内蒙古</a:t>
                      </a:r>
                      <a:endParaRPr lang="zh-CN" altLang="en-US" sz="13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l" fontAlgn="ctr"/>
                      <a:r>
                        <a:rPr lang="zh-CN" altLang="en-US" sz="1300" b="1" u="none" strike="noStrike" dirty="0">
                          <a:latin typeface="+mn-ea"/>
                          <a:ea typeface="+mn-ea"/>
                        </a:rPr>
                        <a:t>开鲁县</a:t>
                      </a:r>
                      <a:endParaRPr lang="zh-CN" altLang="en-US" sz="13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altLang="zh-CN" sz="1300" b="1" u="none" strike="noStrike">
                          <a:latin typeface="+mn-ea"/>
                          <a:ea typeface="+mn-ea"/>
                        </a:rPr>
                        <a:t>1.3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2.3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2.7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2.3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2.4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dirty="0">
                          <a:latin typeface="+mn-ea"/>
                          <a:ea typeface="+mn-ea"/>
                        </a:rPr>
                        <a:t>2.9 </a:t>
                      </a:r>
                      <a:endParaRPr lang="en-US" altLang="zh-CN" sz="1300" b="1" i="0" u="none" strike="noStrike" dirty="0">
                        <a:solidFill>
                          <a:srgbClr val="000000"/>
                        </a:solidFill>
                        <a:latin typeface="+mn-ea"/>
                        <a:ea typeface="+mn-ea"/>
                      </a:endParaRPr>
                    </a:p>
                  </a:txBody>
                  <a:tcPr marL="9525" marR="9525" marT="9525" marB="0" anchor="ctr"/>
                </a:tc>
              </a:tr>
              <a:tr h="171450">
                <a:tc>
                  <a:txBody>
                    <a:bodyPr/>
                    <a:lstStyle/>
                    <a:p>
                      <a:pPr algn="l" fontAlgn="ctr"/>
                      <a:r>
                        <a:rPr lang="zh-CN" altLang="en-US" sz="1300" b="1" u="none" strike="noStrike">
                          <a:latin typeface="+mn-ea"/>
                          <a:ea typeface="+mn-ea"/>
                        </a:rPr>
                        <a:t>重庆</a:t>
                      </a:r>
                      <a:endParaRPr lang="zh-CN" altLang="en-US" sz="13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l" fontAlgn="ctr"/>
                      <a:r>
                        <a:rPr lang="zh-CN" altLang="en-US" sz="1300" b="1" u="none" strike="noStrike" dirty="0">
                          <a:latin typeface="+mn-ea"/>
                          <a:ea typeface="+mn-ea"/>
                        </a:rPr>
                        <a:t>大足县</a:t>
                      </a:r>
                      <a:endParaRPr lang="zh-CN" altLang="en-US" sz="13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altLang="zh-CN" sz="1300" b="1" u="none" strike="noStrike">
                          <a:latin typeface="+mn-ea"/>
                          <a:ea typeface="+mn-ea"/>
                        </a:rPr>
                        <a:t>1.2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2.1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2.2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2.2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2.6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dirty="0">
                          <a:latin typeface="+mn-ea"/>
                          <a:ea typeface="+mn-ea"/>
                        </a:rPr>
                        <a:t>2.7 </a:t>
                      </a:r>
                      <a:endParaRPr lang="en-US" altLang="zh-CN" sz="1300" b="1" i="0" u="none" strike="noStrike" dirty="0">
                        <a:solidFill>
                          <a:srgbClr val="000000"/>
                        </a:solidFill>
                        <a:latin typeface="+mn-ea"/>
                        <a:ea typeface="+mn-ea"/>
                      </a:endParaRPr>
                    </a:p>
                  </a:txBody>
                  <a:tcPr marL="9525" marR="9525" marT="9525" marB="0" anchor="ctr"/>
                </a:tc>
              </a:tr>
              <a:tr h="171450">
                <a:tc>
                  <a:txBody>
                    <a:bodyPr/>
                    <a:lstStyle/>
                    <a:p>
                      <a:pPr algn="l" fontAlgn="ctr"/>
                      <a:r>
                        <a:rPr lang="zh-CN" altLang="en-US" sz="1300" b="1" u="none" strike="noStrike">
                          <a:latin typeface="+mn-ea"/>
                          <a:ea typeface="+mn-ea"/>
                        </a:rPr>
                        <a:t>湖北</a:t>
                      </a:r>
                      <a:endParaRPr lang="zh-CN" altLang="en-US" sz="13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l" fontAlgn="ctr"/>
                      <a:r>
                        <a:rPr lang="zh-CN" altLang="en-US" sz="1300" b="1" u="none" strike="noStrike" dirty="0">
                          <a:latin typeface="+mn-ea"/>
                          <a:ea typeface="+mn-ea"/>
                        </a:rPr>
                        <a:t>天门市</a:t>
                      </a:r>
                      <a:endParaRPr lang="zh-CN" altLang="en-US" sz="13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altLang="zh-CN" sz="1300" b="1" u="none" strike="noStrike">
                          <a:latin typeface="+mn-ea"/>
                          <a:ea typeface="+mn-ea"/>
                        </a:rPr>
                        <a:t>1.7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2.2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1.9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1.9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2.4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dirty="0">
                          <a:latin typeface="+mn-ea"/>
                          <a:ea typeface="+mn-ea"/>
                        </a:rPr>
                        <a:t>2.7 </a:t>
                      </a:r>
                      <a:endParaRPr lang="en-US" altLang="zh-CN" sz="1300" b="1" i="0" u="none" strike="noStrike" dirty="0">
                        <a:solidFill>
                          <a:srgbClr val="000000"/>
                        </a:solidFill>
                        <a:latin typeface="+mn-ea"/>
                        <a:ea typeface="+mn-ea"/>
                      </a:endParaRPr>
                    </a:p>
                  </a:txBody>
                  <a:tcPr marL="9525" marR="9525" marT="9525" marB="0" anchor="ctr"/>
                </a:tc>
              </a:tr>
              <a:tr h="171450">
                <a:tc>
                  <a:txBody>
                    <a:bodyPr/>
                    <a:lstStyle/>
                    <a:p>
                      <a:pPr algn="l" fontAlgn="ctr"/>
                      <a:r>
                        <a:rPr lang="zh-CN" altLang="en-US" sz="1300" b="1" u="none" strike="noStrike">
                          <a:latin typeface="+mn-ea"/>
                          <a:ea typeface="+mn-ea"/>
                        </a:rPr>
                        <a:t>湖南</a:t>
                      </a:r>
                      <a:endParaRPr lang="zh-CN" altLang="en-US" sz="13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l" fontAlgn="ctr"/>
                      <a:r>
                        <a:rPr lang="zh-CN" altLang="en-US" sz="1300" b="1" u="none" strike="noStrike">
                          <a:latin typeface="+mn-ea"/>
                          <a:ea typeface="+mn-ea"/>
                        </a:rPr>
                        <a:t>洪江市</a:t>
                      </a:r>
                      <a:endParaRPr lang="zh-CN" altLang="en-US" sz="13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altLang="zh-CN" sz="1300" b="1" u="none" strike="noStrike">
                          <a:latin typeface="+mn-ea"/>
                          <a:ea typeface="+mn-ea"/>
                        </a:rPr>
                        <a:t>1.4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2.0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2.1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2.3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2.3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dirty="0">
                          <a:latin typeface="+mn-ea"/>
                          <a:ea typeface="+mn-ea"/>
                        </a:rPr>
                        <a:t>2.6 </a:t>
                      </a:r>
                      <a:endParaRPr lang="en-US" altLang="zh-CN" sz="1300" b="1" i="0" u="none" strike="noStrike" dirty="0">
                        <a:solidFill>
                          <a:srgbClr val="000000"/>
                        </a:solidFill>
                        <a:latin typeface="+mn-ea"/>
                        <a:ea typeface="+mn-ea"/>
                      </a:endParaRPr>
                    </a:p>
                  </a:txBody>
                  <a:tcPr marL="9525" marR="9525" marT="9525" marB="0" anchor="ctr"/>
                </a:tc>
              </a:tr>
              <a:tr h="171450">
                <a:tc>
                  <a:txBody>
                    <a:bodyPr/>
                    <a:lstStyle/>
                    <a:p>
                      <a:pPr algn="l" fontAlgn="ctr"/>
                      <a:r>
                        <a:rPr lang="zh-CN" altLang="en-US" sz="1300" b="1" u="none" strike="noStrike">
                          <a:latin typeface="+mn-ea"/>
                          <a:ea typeface="+mn-ea"/>
                        </a:rPr>
                        <a:t>海南</a:t>
                      </a:r>
                      <a:endParaRPr lang="zh-CN" altLang="en-US" sz="13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l" fontAlgn="ctr"/>
                      <a:r>
                        <a:rPr lang="zh-CN" altLang="en-US" sz="1300" b="1" u="none" strike="noStrike">
                          <a:latin typeface="+mn-ea"/>
                          <a:ea typeface="+mn-ea"/>
                        </a:rPr>
                        <a:t>定安县</a:t>
                      </a:r>
                      <a:endParaRPr lang="zh-CN" altLang="en-US" sz="13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altLang="zh-CN" sz="1300" b="1" u="none" strike="noStrike" dirty="0">
                          <a:latin typeface="+mn-ea"/>
                          <a:ea typeface="+mn-ea"/>
                        </a:rPr>
                        <a:t>2.4 </a:t>
                      </a:r>
                      <a:endParaRPr lang="en-US" altLang="zh-CN" sz="1300" b="1" i="0" u="none" strike="noStrike" dirty="0">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2.6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2.3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2.6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2.6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dirty="0">
                          <a:latin typeface="+mn-ea"/>
                          <a:ea typeface="+mn-ea"/>
                        </a:rPr>
                        <a:t>2.6 </a:t>
                      </a:r>
                      <a:endParaRPr lang="en-US" altLang="zh-CN" sz="1300" b="1" i="0" u="none" strike="noStrike" dirty="0">
                        <a:solidFill>
                          <a:srgbClr val="000000"/>
                        </a:solidFill>
                        <a:latin typeface="+mn-ea"/>
                        <a:ea typeface="+mn-ea"/>
                      </a:endParaRPr>
                    </a:p>
                  </a:txBody>
                  <a:tcPr marL="9525" marR="9525" marT="9525" marB="0" anchor="ctr"/>
                </a:tc>
              </a:tr>
              <a:tr h="171450">
                <a:tc>
                  <a:txBody>
                    <a:bodyPr/>
                    <a:lstStyle/>
                    <a:p>
                      <a:pPr algn="l" fontAlgn="ctr"/>
                      <a:r>
                        <a:rPr lang="zh-CN" altLang="en-US" sz="1300" b="1" u="none" strike="noStrike">
                          <a:latin typeface="+mn-ea"/>
                          <a:ea typeface="+mn-ea"/>
                        </a:rPr>
                        <a:t>福建</a:t>
                      </a:r>
                      <a:endParaRPr lang="zh-CN" altLang="en-US" sz="13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l" fontAlgn="ctr"/>
                      <a:r>
                        <a:rPr lang="zh-CN" altLang="en-US" sz="1300" b="1" u="none" strike="noStrike" dirty="0">
                          <a:latin typeface="+mn-ea"/>
                          <a:ea typeface="+mn-ea"/>
                        </a:rPr>
                        <a:t>惠安县</a:t>
                      </a:r>
                      <a:endParaRPr lang="zh-CN" altLang="en-US" sz="13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altLang="zh-CN" sz="1300" b="1" u="none" strike="noStrike">
                          <a:latin typeface="+mn-ea"/>
                          <a:ea typeface="+mn-ea"/>
                        </a:rPr>
                        <a:t>0.7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0.8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1.2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1.5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1.7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dirty="0">
                          <a:latin typeface="+mn-ea"/>
                          <a:ea typeface="+mn-ea"/>
                        </a:rPr>
                        <a:t>2.5 </a:t>
                      </a:r>
                      <a:endParaRPr lang="en-US" altLang="zh-CN" sz="1300" b="1" i="0" u="none" strike="noStrike" dirty="0">
                        <a:solidFill>
                          <a:srgbClr val="000000"/>
                        </a:solidFill>
                        <a:latin typeface="+mn-ea"/>
                        <a:ea typeface="+mn-ea"/>
                      </a:endParaRPr>
                    </a:p>
                  </a:txBody>
                  <a:tcPr marL="9525" marR="9525" marT="9525" marB="0" anchor="ctr"/>
                </a:tc>
              </a:tr>
              <a:tr h="171450">
                <a:tc>
                  <a:txBody>
                    <a:bodyPr/>
                    <a:lstStyle/>
                    <a:p>
                      <a:pPr algn="l" fontAlgn="ctr"/>
                      <a:r>
                        <a:rPr lang="zh-CN" altLang="en-US" sz="1300" b="1" u="none" strike="noStrike">
                          <a:latin typeface="+mn-ea"/>
                          <a:ea typeface="+mn-ea"/>
                        </a:rPr>
                        <a:t>吉林</a:t>
                      </a:r>
                      <a:endParaRPr lang="zh-CN" altLang="en-US" sz="13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l" fontAlgn="ctr"/>
                      <a:r>
                        <a:rPr lang="zh-CN" altLang="en-US" sz="1300" b="1" u="none" strike="noStrike" dirty="0">
                          <a:latin typeface="+mn-ea"/>
                          <a:ea typeface="+mn-ea"/>
                        </a:rPr>
                        <a:t>德惠市</a:t>
                      </a:r>
                      <a:endParaRPr lang="zh-CN" altLang="en-US" sz="13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altLang="zh-CN" sz="1300" b="1" u="none" strike="noStrike">
                          <a:latin typeface="+mn-ea"/>
                          <a:ea typeface="+mn-ea"/>
                        </a:rPr>
                        <a:t>1.5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2.4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2.5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2.5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2.5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2.5 </a:t>
                      </a:r>
                      <a:endParaRPr lang="en-US" altLang="zh-CN" sz="1300" b="1" i="0" u="none" strike="noStrike">
                        <a:solidFill>
                          <a:srgbClr val="000000"/>
                        </a:solidFill>
                        <a:latin typeface="+mn-ea"/>
                        <a:ea typeface="+mn-ea"/>
                      </a:endParaRPr>
                    </a:p>
                  </a:txBody>
                  <a:tcPr marL="9525" marR="9525" marT="9525" marB="0" anchor="ctr"/>
                </a:tc>
              </a:tr>
              <a:tr h="171450">
                <a:tc>
                  <a:txBody>
                    <a:bodyPr/>
                    <a:lstStyle/>
                    <a:p>
                      <a:pPr algn="l" fontAlgn="ctr"/>
                      <a:r>
                        <a:rPr lang="zh-CN" altLang="en-US" sz="1300" b="1" u="none" strike="noStrike">
                          <a:latin typeface="+mn-ea"/>
                          <a:ea typeface="+mn-ea"/>
                        </a:rPr>
                        <a:t>安徽</a:t>
                      </a:r>
                      <a:endParaRPr lang="zh-CN" altLang="en-US" sz="13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l" fontAlgn="ctr"/>
                      <a:r>
                        <a:rPr lang="zh-CN" altLang="en-US" sz="1300" b="1" u="none" strike="noStrike">
                          <a:latin typeface="+mn-ea"/>
                          <a:ea typeface="+mn-ea"/>
                        </a:rPr>
                        <a:t>肥西县</a:t>
                      </a:r>
                      <a:endParaRPr lang="zh-CN" altLang="en-US" sz="13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altLang="zh-CN" sz="1300" b="1" u="none" strike="noStrike">
                          <a:latin typeface="+mn-ea"/>
                          <a:ea typeface="+mn-ea"/>
                        </a:rPr>
                        <a:t>1.5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1.7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1.6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2.1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2.4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dirty="0">
                          <a:latin typeface="+mn-ea"/>
                          <a:ea typeface="+mn-ea"/>
                        </a:rPr>
                        <a:t>2.5 </a:t>
                      </a:r>
                      <a:endParaRPr lang="en-US" altLang="zh-CN" sz="1300" b="1" i="0" u="none" strike="noStrike" dirty="0">
                        <a:solidFill>
                          <a:srgbClr val="000000"/>
                        </a:solidFill>
                        <a:latin typeface="+mn-ea"/>
                        <a:ea typeface="+mn-ea"/>
                      </a:endParaRPr>
                    </a:p>
                  </a:txBody>
                  <a:tcPr marL="9525" marR="9525" marT="9525" marB="0" anchor="ctr"/>
                </a:tc>
              </a:tr>
              <a:tr h="171450">
                <a:tc>
                  <a:txBody>
                    <a:bodyPr/>
                    <a:lstStyle/>
                    <a:p>
                      <a:pPr algn="l" fontAlgn="ctr"/>
                      <a:r>
                        <a:rPr lang="zh-CN" altLang="en-US" sz="1300" b="1" u="none" strike="noStrike">
                          <a:latin typeface="+mn-ea"/>
                          <a:ea typeface="+mn-ea"/>
                        </a:rPr>
                        <a:t>云南</a:t>
                      </a:r>
                      <a:endParaRPr lang="zh-CN" altLang="en-US" sz="13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l" fontAlgn="ctr"/>
                      <a:r>
                        <a:rPr lang="zh-CN" altLang="en-US" sz="1300" b="1" u="none" strike="noStrike" dirty="0">
                          <a:latin typeface="+mn-ea"/>
                          <a:ea typeface="+mn-ea"/>
                        </a:rPr>
                        <a:t>禄丰县</a:t>
                      </a:r>
                      <a:endParaRPr lang="zh-CN" altLang="en-US" sz="13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altLang="zh-CN" sz="1300" b="1" u="none" strike="noStrike">
                          <a:latin typeface="+mn-ea"/>
                          <a:ea typeface="+mn-ea"/>
                        </a:rPr>
                        <a:t>1.5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1.8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2.2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1.6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1.9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dirty="0">
                          <a:latin typeface="+mn-ea"/>
                          <a:ea typeface="+mn-ea"/>
                        </a:rPr>
                        <a:t>2.2 </a:t>
                      </a:r>
                      <a:endParaRPr lang="en-US" altLang="zh-CN" sz="1300" b="1" i="0" u="none" strike="noStrike" dirty="0">
                        <a:solidFill>
                          <a:srgbClr val="000000"/>
                        </a:solidFill>
                        <a:latin typeface="+mn-ea"/>
                        <a:ea typeface="+mn-ea"/>
                      </a:endParaRPr>
                    </a:p>
                  </a:txBody>
                  <a:tcPr marL="9525" marR="9525" marT="9525" marB="0" anchor="ctr"/>
                </a:tc>
              </a:tr>
              <a:tr h="171450">
                <a:tc>
                  <a:txBody>
                    <a:bodyPr/>
                    <a:lstStyle/>
                    <a:p>
                      <a:pPr algn="l" fontAlgn="ctr"/>
                      <a:r>
                        <a:rPr lang="zh-CN" altLang="en-US" sz="1300" b="1" u="none" strike="noStrike">
                          <a:latin typeface="+mn-ea"/>
                          <a:ea typeface="+mn-ea"/>
                        </a:rPr>
                        <a:t>宁波</a:t>
                      </a:r>
                      <a:endParaRPr lang="zh-CN" altLang="en-US" sz="13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l" fontAlgn="ctr"/>
                      <a:r>
                        <a:rPr lang="zh-CN" altLang="en-US" sz="1300" b="1" u="none" strike="noStrike" dirty="0">
                          <a:latin typeface="+mn-ea"/>
                          <a:ea typeface="+mn-ea"/>
                        </a:rPr>
                        <a:t>慈溪市</a:t>
                      </a:r>
                      <a:endParaRPr lang="zh-CN" altLang="en-US" sz="13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altLang="zh-CN" sz="1300" b="1" u="none" strike="noStrike">
                          <a:latin typeface="+mn-ea"/>
                          <a:ea typeface="+mn-ea"/>
                        </a:rPr>
                        <a:t>0.9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1.2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1.2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1.6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1.6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2.0 </a:t>
                      </a:r>
                      <a:endParaRPr lang="en-US" altLang="zh-CN" sz="1300" b="1" i="0" u="none" strike="noStrike">
                        <a:solidFill>
                          <a:srgbClr val="000000"/>
                        </a:solidFill>
                        <a:latin typeface="+mn-ea"/>
                        <a:ea typeface="+mn-ea"/>
                      </a:endParaRPr>
                    </a:p>
                  </a:txBody>
                  <a:tcPr marL="9525" marR="9525" marT="9525" marB="0" anchor="ctr"/>
                </a:tc>
              </a:tr>
              <a:tr h="171450">
                <a:tc>
                  <a:txBody>
                    <a:bodyPr/>
                    <a:lstStyle/>
                    <a:p>
                      <a:pPr algn="l" fontAlgn="ctr"/>
                      <a:r>
                        <a:rPr lang="zh-CN" altLang="en-US" sz="1300" b="1" u="none" strike="noStrike">
                          <a:latin typeface="+mn-ea"/>
                          <a:ea typeface="+mn-ea"/>
                        </a:rPr>
                        <a:t>四川</a:t>
                      </a:r>
                      <a:endParaRPr lang="zh-CN" altLang="en-US" sz="13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l" fontAlgn="ctr"/>
                      <a:r>
                        <a:rPr lang="zh-CN" altLang="en-US" sz="1300" b="1" u="none" strike="noStrike" dirty="0">
                          <a:latin typeface="+mn-ea"/>
                          <a:ea typeface="+mn-ea"/>
                        </a:rPr>
                        <a:t>米易县</a:t>
                      </a:r>
                      <a:endParaRPr lang="zh-CN" altLang="en-US" sz="13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altLang="zh-CN" sz="1300" b="1" u="none" strike="noStrike">
                          <a:latin typeface="+mn-ea"/>
                          <a:ea typeface="+mn-ea"/>
                        </a:rPr>
                        <a:t>1.1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1.5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1.5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1.5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1.9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dirty="0">
                          <a:latin typeface="+mn-ea"/>
                          <a:ea typeface="+mn-ea"/>
                        </a:rPr>
                        <a:t>2.0 </a:t>
                      </a:r>
                      <a:endParaRPr lang="en-US" altLang="zh-CN" sz="1300" b="1" i="0" u="none" strike="noStrike" dirty="0">
                        <a:solidFill>
                          <a:srgbClr val="000000"/>
                        </a:solidFill>
                        <a:latin typeface="+mn-ea"/>
                        <a:ea typeface="+mn-ea"/>
                      </a:endParaRPr>
                    </a:p>
                  </a:txBody>
                  <a:tcPr marL="9525" marR="9525" marT="9525" marB="0" anchor="ctr"/>
                </a:tc>
              </a:tr>
              <a:tr h="171450">
                <a:tc>
                  <a:txBody>
                    <a:bodyPr/>
                    <a:lstStyle/>
                    <a:p>
                      <a:pPr algn="l" fontAlgn="ctr"/>
                      <a:r>
                        <a:rPr lang="zh-CN" altLang="en-US" sz="1300" b="1" u="none" strike="noStrike">
                          <a:latin typeface="+mn-ea"/>
                          <a:ea typeface="+mn-ea"/>
                        </a:rPr>
                        <a:t>河北</a:t>
                      </a:r>
                      <a:endParaRPr lang="zh-CN" altLang="en-US" sz="13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l" fontAlgn="ctr"/>
                      <a:r>
                        <a:rPr lang="zh-CN" altLang="en-US" sz="1300" b="1" u="none" strike="noStrike">
                          <a:latin typeface="+mn-ea"/>
                          <a:ea typeface="+mn-ea"/>
                        </a:rPr>
                        <a:t>藁城市</a:t>
                      </a:r>
                      <a:endParaRPr lang="zh-CN" altLang="en-US" sz="13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altLang="zh-CN" sz="1300" b="1" u="none" strike="noStrike">
                          <a:latin typeface="+mn-ea"/>
                          <a:ea typeface="+mn-ea"/>
                        </a:rPr>
                        <a:t>1.0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1.2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1.3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1.5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1.5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1.7 </a:t>
                      </a:r>
                      <a:endParaRPr lang="en-US" altLang="zh-CN" sz="1300" b="1" i="0" u="none" strike="noStrike">
                        <a:solidFill>
                          <a:srgbClr val="000000"/>
                        </a:solidFill>
                        <a:latin typeface="+mn-ea"/>
                        <a:ea typeface="+mn-ea"/>
                      </a:endParaRPr>
                    </a:p>
                  </a:txBody>
                  <a:tcPr marL="9525" marR="9525" marT="9525" marB="0" anchor="ctr"/>
                </a:tc>
              </a:tr>
              <a:tr h="171450">
                <a:tc>
                  <a:txBody>
                    <a:bodyPr/>
                    <a:lstStyle/>
                    <a:p>
                      <a:pPr algn="l" fontAlgn="ctr"/>
                      <a:r>
                        <a:rPr lang="zh-CN" altLang="en-US" sz="1300" b="1" u="none" strike="noStrike">
                          <a:latin typeface="+mn-ea"/>
                          <a:ea typeface="+mn-ea"/>
                        </a:rPr>
                        <a:t>江苏</a:t>
                      </a:r>
                      <a:endParaRPr lang="zh-CN" altLang="en-US" sz="13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l" fontAlgn="ctr"/>
                      <a:r>
                        <a:rPr lang="zh-CN" altLang="en-US" sz="1300" b="1" u="none" strike="noStrike" dirty="0">
                          <a:latin typeface="+mn-ea"/>
                          <a:ea typeface="+mn-ea"/>
                        </a:rPr>
                        <a:t>张家港市</a:t>
                      </a:r>
                      <a:endParaRPr lang="zh-CN" altLang="en-US" sz="13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altLang="zh-CN" sz="1300" b="1" u="none" strike="noStrike">
                          <a:latin typeface="+mn-ea"/>
                          <a:ea typeface="+mn-ea"/>
                        </a:rPr>
                        <a:t>1.3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1.4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1.3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1.5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1.5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dirty="0">
                          <a:latin typeface="+mn-ea"/>
                          <a:ea typeface="+mn-ea"/>
                        </a:rPr>
                        <a:t>1.4 </a:t>
                      </a:r>
                      <a:endParaRPr lang="en-US" altLang="zh-CN" sz="1300" b="1" i="0" u="none" strike="noStrike" dirty="0">
                        <a:solidFill>
                          <a:srgbClr val="000000"/>
                        </a:solidFill>
                        <a:latin typeface="+mn-ea"/>
                        <a:ea typeface="+mn-ea"/>
                      </a:endParaRPr>
                    </a:p>
                  </a:txBody>
                  <a:tcPr marL="9525" marR="9525" marT="9525" marB="0" anchor="ctr"/>
                </a:tc>
              </a:tr>
              <a:tr h="171450">
                <a:tc>
                  <a:txBody>
                    <a:bodyPr/>
                    <a:lstStyle/>
                    <a:p>
                      <a:pPr algn="l" fontAlgn="ctr"/>
                      <a:r>
                        <a:rPr lang="zh-CN" altLang="en-US" sz="1300" b="1" u="none" strike="noStrike">
                          <a:latin typeface="+mn-ea"/>
                          <a:ea typeface="+mn-ea"/>
                        </a:rPr>
                        <a:t>山西</a:t>
                      </a:r>
                      <a:endParaRPr lang="zh-CN" altLang="en-US" sz="13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l" fontAlgn="ctr"/>
                      <a:r>
                        <a:rPr lang="zh-CN" altLang="en-US" sz="1300" b="1" u="none" strike="noStrike" dirty="0">
                          <a:latin typeface="+mn-ea"/>
                          <a:ea typeface="+mn-ea"/>
                        </a:rPr>
                        <a:t>平定县</a:t>
                      </a:r>
                      <a:endParaRPr lang="zh-CN" altLang="en-US" sz="13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altLang="zh-CN" sz="1300" b="1" u="none" strike="noStrike">
                          <a:latin typeface="+mn-ea"/>
                          <a:ea typeface="+mn-ea"/>
                        </a:rPr>
                        <a:t>1.0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1.1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1.1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1.5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1.3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dirty="0">
                          <a:latin typeface="+mn-ea"/>
                          <a:ea typeface="+mn-ea"/>
                        </a:rPr>
                        <a:t>1.4 </a:t>
                      </a:r>
                      <a:endParaRPr lang="en-US" altLang="zh-CN" sz="1300" b="1" i="0" u="none" strike="noStrike" dirty="0">
                        <a:solidFill>
                          <a:srgbClr val="000000"/>
                        </a:solidFill>
                        <a:latin typeface="+mn-ea"/>
                        <a:ea typeface="+mn-ea"/>
                      </a:endParaRPr>
                    </a:p>
                  </a:txBody>
                  <a:tcPr marL="9525" marR="9525" marT="9525" marB="0" anchor="ctr"/>
                </a:tc>
              </a:tr>
              <a:tr h="171450">
                <a:tc>
                  <a:txBody>
                    <a:bodyPr/>
                    <a:lstStyle/>
                    <a:p>
                      <a:pPr algn="l" fontAlgn="ctr"/>
                      <a:r>
                        <a:rPr lang="zh-CN" altLang="en-US" sz="1300" b="1" u="none" strike="noStrike">
                          <a:latin typeface="+mn-ea"/>
                          <a:ea typeface="+mn-ea"/>
                        </a:rPr>
                        <a:t>浙江</a:t>
                      </a:r>
                      <a:endParaRPr lang="zh-CN" altLang="en-US" sz="13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l" fontAlgn="ctr"/>
                      <a:r>
                        <a:rPr lang="zh-CN" altLang="en-US" sz="1300" b="1" u="none" strike="noStrike" dirty="0">
                          <a:latin typeface="+mn-ea"/>
                          <a:ea typeface="+mn-ea"/>
                        </a:rPr>
                        <a:t>常山县</a:t>
                      </a:r>
                      <a:endParaRPr lang="zh-CN" altLang="en-US" sz="13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altLang="zh-CN" sz="1300" b="1" u="none" strike="noStrike">
                          <a:latin typeface="+mn-ea"/>
                          <a:ea typeface="+mn-ea"/>
                        </a:rPr>
                        <a:t>1.0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1.2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1.2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1.3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1.4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dirty="0">
                          <a:latin typeface="+mn-ea"/>
                          <a:ea typeface="+mn-ea"/>
                        </a:rPr>
                        <a:t>1.3 </a:t>
                      </a:r>
                      <a:endParaRPr lang="en-US" altLang="zh-CN" sz="1300" b="1" i="0" u="none" strike="noStrike" dirty="0">
                        <a:solidFill>
                          <a:srgbClr val="000000"/>
                        </a:solidFill>
                        <a:latin typeface="+mn-ea"/>
                        <a:ea typeface="+mn-ea"/>
                      </a:endParaRPr>
                    </a:p>
                  </a:txBody>
                  <a:tcPr marL="9525" marR="9525" marT="9525" marB="0" anchor="ctr"/>
                </a:tc>
              </a:tr>
              <a:tr h="171450">
                <a:tc>
                  <a:txBody>
                    <a:bodyPr/>
                    <a:lstStyle/>
                    <a:p>
                      <a:pPr algn="l" fontAlgn="ctr"/>
                      <a:r>
                        <a:rPr lang="zh-CN" altLang="en-US" sz="1300" b="1" u="none" strike="noStrike">
                          <a:latin typeface="+mn-ea"/>
                          <a:ea typeface="+mn-ea"/>
                        </a:rPr>
                        <a:t>辽宁</a:t>
                      </a:r>
                      <a:endParaRPr lang="zh-CN" altLang="en-US" sz="1300" b="1" i="0" u="none" strike="noStrike">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l" fontAlgn="ctr"/>
                      <a:r>
                        <a:rPr lang="zh-CN" altLang="en-US" sz="1300" b="1" u="none" strike="noStrike" dirty="0">
                          <a:latin typeface="+mn-ea"/>
                          <a:ea typeface="+mn-ea"/>
                        </a:rPr>
                        <a:t>阜蒙县</a:t>
                      </a:r>
                      <a:endParaRPr lang="zh-CN" altLang="en-US" sz="13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altLang="zh-CN" sz="1300" b="1" u="none" strike="noStrike">
                          <a:latin typeface="+mn-ea"/>
                          <a:ea typeface="+mn-ea"/>
                        </a:rPr>
                        <a:t>0.8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1.0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1.0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1.0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1.3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dirty="0">
                          <a:latin typeface="+mn-ea"/>
                          <a:ea typeface="+mn-ea"/>
                        </a:rPr>
                        <a:t>1.3 </a:t>
                      </a:r>
                      <a:endParaRPr lang="en-US" altLang="zh-CN" sz="1300" b="1" i="0" u="none" strike="noStrike" dirty="0">
                        <a:solidFill>
                          <a:srgbClr val="000000"/>
                        </a:solidFill>
                        <a:latin typeface="+mn-ea"/>
                        <a:ea typeface="+mn-ea"/>
                      </a:endParaRPr>
                    </a:p>
                  </a:txBody>
                  <a:tcPr marL="9525" marR="9525" marT="9525" marB="0" anchor="ctr"/>
                </a:tc>
              </a:tr>
              <a:tr h="171450">
                <a:tc>
                  <a:txBody>
                    <a:bodyPr/>
                    <a:lstStyle/>
                    <a:p>
                      <a:pPr algn="l" fontAlgn="ctr"/>
                      <a:r>
                        <a:rPr lang="zh-CN" altLang="en-US" sz="1300" b="1" u="none" strike="noStrike" dirty="0">
                          <a:latin typeface="+mn-ea"/>
                          <a:ea typeface="+mn-ea"/>
                        </a:rPr>
                        <a:t>陕西</a:t>
                      </a:r>
                      <a:endParaRPr lang="zh-CN" altLang="en-US" sz="13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l" fontAlgn="ctr"/>
                      <a:r>
                        <a:rPr lang="zh-CN" altLang="en-US" sz="1300" b="1" u="none" strike="noStrike" dirty="0">
                          <a:latin typeface="+mn-ea"/>
                          <a:ea typeface="+mn-ea"/>
                        </a:rPr>
                        <a:t>眉县</a:t>
                      </a:r>
                      <a:endParaRPr lang="zh-CN" altLang="en-US" sz="1300" b="1" i="0" u="none" strike="noStrike" dirty="0">
                        <a:solidFill>
                          <a:srgbClr val="000000"/>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altLang="zh-CN" sz="1300" b="1" u="none" strike="noStrike">
                          <a:latin typeface="+mn-ea"/>
                          <a:ea typeface="+mn-ea"/>
                        </a:rPr>
                        <a:t>0.9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0.9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1.0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1.0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a:latin typeface="+mn-ea"/>
                          <a:ea typeface="+mn-ea"/>
                        </a:rPr>
                        <a:t>0.9 </a:t>
                      </a:r>
                      <a:endParaRPr lang="en-US" altLang="zh-CN" sz="1300" b="1" i="0" u="none" strike="noStrike">
                        <a:solidFill>
                          <a:srgbClr val="000000"/>
                        </a:solidFill>
                        <a:latin typeface="+mn-ea"/>
                        <a:ea typeface="+mn-ea"/>
                      </a:endParaRPr>
                    </a:p>
                  </a:txBody>
                  <a:tcPr marL="9525" marR="9525" marT="9525" marB="0" anchor="ctr"/>
                </a:tc>
                <a:tc>
                  <a:txBody>
                    <a:bodyPr/>
                    <a:lstStyle/>
                    <a:p>
                      <a:pPr algn="ctr" fontAlgn="ctr"/>
                      <a:r>
                        <a:rPr lang="en-US" altLang="zh-CN" sz="1300" b="1" u="none" strike="noStrike" dirty="0">
                          <a:latin typeface="+mn-ea"/>
                          <a:ea typeface="+mn-ea"/>
                        </a:rPr>
                        <a:t>1.1 </a:t>
                      </a:r>
                      <a:endParaRPr lang="en-US" altLang="zh-CN" sz="1300" b="1" i="0" u="none" strike="noStrike" dirty="0">
                        <a:solidFill>
                          <a:srgbClr val="000000"/>
                        </a:solidFill>
                        <a:latin typeface="+mn-ea"/>
                        <a:ea typeface="+mn-ea"/>
                      </a:endParaRPr>
                    </a:p>
                  </a:txBody>
                  <a:tcPr marL="9525" marR="9525" marT="9525" marB="0" anchor="ctr"/>
                </a:tc>
              </a:tr>
              <a:tr h="171450">
                <a:tc>
                  <a:txBody>
                    <a:bodyPr/>
                    <a:lstStyle/>
                    <a:p>
                      <a:pPr algn="l" fontAlgn="ctr"/>
                      <a:r>
                        <a:rPr lang="zh-CN" altLang="en-US" sz="1300" b="1" u="none" strike="noStrike" dirty="0">
                          <a:solidFill>
                            <a:schemeClr val="accent2">
                              <a:lumMod val="60000"/>
                              <a:lumOff val="40000"/>
                            </a:schemeClr>
                          </a:solidFill>
                          <a:latin typeface="+mn-ea"/>
                          <a:ea typeface="+mn-ea"/>
                        </a:rPr>
                        <a:t>黑龙江 </a:t>
                      </a:r>
                      <a:endParaRPr lang="zh-CN" altLang="en-US" sz="1300" b="1" i="0" u="none" strike="noStrike" dirty="0">
                        <a:solidFill>
                          <a:schemeClr val="accent2">
                            <a:lumMod val="60000"/>
                            <a:lumOff val="40000"/>
                          </a:schemeClr>
                        </a:solidFill>
                        <a:latin typeface="+mn-ea"/>
                        <a:ea typeface="+mn-ea"/>
                      </a:endParaRPr>
                    </a:p>
                  </a:txBody>
                  <a:tcPr marL="9525" marR="9525" marT="9525" marB="0" anchor="ctr">
                    <a:solidFill>
                      <a:schemeClr val="tx2">
                        <a:lumMod val="20000"/>
                        <a:lumOff val="80000"/>
                      </a:schemeClr>
                    </a:solidFill>
                  </a:tcPr>
                </a:tc>
                <a:tc>
                  <a:txBody>
                    <a:bodyPr/>
                    <a:lstStyle/>
                    <a:p>
                      <a:pPr algn="l" fontAlgn="ctr"/>
                      <a:r>
                        <a:rPr lang="zh-CN" altLang="en-US" sz="1300" b="1" u="none" strike="noStrike" dirty="0">
                          <a:solidFill>
                            <a:schemeClr val="accent2">
                              <a:lumMod val="60000"/>
                              <a:lumOff val="40000"/>
                            </a:schemeClr>
                          </a:solidFill>
                          <a:latin typeface="+mn-ea"/>
                          <a:ea typeface="+mn-ea"/>
                        </a:rPr>
                        <a:t>宝清县</a:t>
                      </a:r>
                      <a:endParaRPr lang="zh-CN" altLang="en-US" sz="1300" b="1" i="0" u="none" strike="noStrike" dirty="0">
                        <a:solidFill>
                          <a:schemeClr val="accent2">
                            <a:lumMod val="60000"/>
                            <a:lumOff val="40000"/>
                          </a:schemeClr>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altLang="zh-CN" sz="1300" b="1" u="none" strike="noStrike" dirty="0">
                          <a:solidFill>
                            <a:schemeClr val="accent2">
                              <a:lumMod val="60000"/>
                              <a:lumOff val="40000"/>
                            </a:schemeClr>
                          </a:solidFill>
                          <a:latin typeface="+mn-ea"/>
                          <a:ea typeface="+mn-ea"/>
                        </a:rPr>
                        <a:t>1.0 </a:t>
                      </a:r>
                      <a:endParaRPr lang="en-US" altLang="zh-CN" sz="1300" b="1" i="0" u="none" strike="noStrike" dirty="0">
                        <a:solidFill>
                          <a:schemeClr val="accent2">
                            <a:lumMod val="60000"/>
                            <a:lumOff val="40000"/>
                          </a:schemeClr>
                        </a:solidFill>
                        <a:latin typeface="+mn-ea"/>
                        <a:ea typeface="+mn-ea"/>
                      </a:endParaRPr>
                    </a:p>
                  </a:txBody>
                  <a:tcPr marL="9525" marR="9525" marT="9525" marB="0" anchor="ctr"/>
                </a:tc>
                <a:tc>
                  <a:txBody>
                    <a:bodyPr/>
                    <a:lstStyle/>
                    <a:p>
                      <a:pPr algn="ctr" fontAlgn="ctr"/>
                      <a:r>
                        <a:rPr lang="en-US" altLang="zh-CN" sz="1300" b="1" u="none" strike="noStrike" dirty="0">
                          <a:solidFill>
                            <a:schemeClr val="accent2">
                              <a:lumMod val="60000"/>
                              <a:lumOff val="40000"/>
                            </a:schemeClr>
                          </a:solidFill>
                          <a:latin typeface="+mn-ea"/>
                          <a:ea typeface="+mn-ea"/>
                        </a:rPr>
                        <a:t>1.0 </a:t>
                      </a:r>
                      <a:endParaRPr lang="en-US" altLang="zh-CN" sz="1300" b="1" i="0" u="none" strike="noStrike" dirty="0">
                        <a:solidFill>
                          <a:schemeClr val="accent2">
                            <a:lumMod val="60000"/>
                            <a:lumOff val="40000"/>
                          </a:schemeClr>
                        </a:solidFill>
                        <a:latin typeface="+mn-ea"/>
                        <a:ea typeface="+mn-ea"/>
                      </a:endParaRPr>
                    </a:p>
                  </a:txBody>
                  <a:tcPr marL="9525" marR="9525" marT="9525" marB="0" anchor="ctr"/>
                </a:tc>
                <a:tc>
                  <a:txBody>
                    <a:bodyPr/>
                    <a:lstStyle/>
                    <a:p>
                      <a:pPr algn="ctr" fontAlgn="ctr"/>
                      <a:r>
                        <a:rPr lang="en-US" altLang="zh-CN" sz="1300" b="1" u="none" strike="noStrike" dirty="0">
                          <a:solidFill>
                            <a:schemeClr val="accent2">
                              <a:lumMod val="60000"/>
                              <a:lumOff val="40000"/>
                            </a:schemeClr>
                          </a:solidFill>
                          <a:latin typeface="+mn-ea"/>
                          <a:ea typeface="+mn-ea"/>
                        </a:rPr>
                        <a:t>0.8 </a:t>
                      </a:r>
                      <a:endParaRPr lang="en-US" altLang="zh-CN" sz="1300" b="1" i="0" u="none" strike="noStrike" dirty="0">
                        <a:solidFill>
                          <a:schemeClr val="accent2">
                            <a:lumMod val="60000"/>
                            <a:lumOff val="40000"/>
                          </a:schemeClr>
                        </a:solidFill>
                        <a:latin typeface="+mn-ea"/>
                        <a:ea typeface="+mn-ea"/>
                      </a:endParaRPr>
                    </a:p>
                  </a:txBody>
                  <a:tcPr marL="9525" marR="9525" marT="9525" marB="0" anchor="ctr"/>
                </a:tc>
                <a:tc>
                  <a:txBody>
                    <a:bodyPr/>
                    <a:lstStyle/>
                    <a:p>
                      <a:pPr algn="ctr" fontAlgn="ctr"/>
                      <a:r>
                        <a:rPr lang="en-US" altLang="zh-CN" sz="1300" b="1" u="none" strike="noStrike" dirty="0">
                          <a:solidFill>
                            <a:schemeClr val="accent2">
                              <a:lumMod val="60000"/>
                              <a:lumOff val="40000"/>
                            </a:schemeClr>
                          </a:solidFill>
                          <a:latin typeface="+mn-ea"/>
                          <a:ea typeface="+mn-ea"/>
                        </a:rPr>
                        <a:t>0.7 </a:t>
                      </a:r>
                      <a:endParaRPr lang="en-US" altLang="zh-CN" sz="1300" b="1" i="0" u="none" strike="noStrike" dirty="0">
                        <a:solidFill>
                          <a:schemeClr val="accent2">
                            <a:lumMod val="60000"/>
                            <a:lumOff val="40000"/>
                          </a:schemeClr>
                        </a:solidFill>
                        <a:latin typeface="+mn-ea"/>
                        <a:ea typeface="+mn-ea"/>
                      </a:endParaRPr>
                    </a:p>
                  </a:txBody>
                  <a:tcPr marL="9525" marR="9525" marT="9525" marB="0" anchor="ctr"/>
                </a:tc>
                <a:tc>
                  <a:txBody>
                    <a:bodyPr/>
                    <a:lstStyle/>
                    <a:p>
                      <a:pPr algn="ctr" fontAlgn="ctr"/>
                      <a:r>
                        <a:rPr lang="en-US" altLang="zh-CN" sz="1300" b="1" u="none" strike="noStrike" dirty="0">
                          <a:solidFill>
                            <a:schemeClr val="accent2">
                              <a:lumMod val="60000"/>
                              <a:lumOff val="40000"/>
                            </a:schemeClr>
                          </a:solidFill>
                          <a:latin typeface="+mn-ea"/>
                          <a:ea typeface="+mn-ea"/>
                        </a:rPr>
                        <a:t>0.8 </a:t>
                      </a:r>
                      <a:endParaRPr lang="en-US" altLang="zh-CN" sz="1300" b="1" i="0" u="none" strike="noStrike" dirty="0">
                        <a:solidFill>
                          <a:schemeClr val="accent2">
                            <a:lumMod val="60000"/>
                            <a:lumOff val="40000"/>
                          </a:schemeClr>
                        </a:solidFill>
                        <a:latin typeface="+mn-ea"/>
                        <a:ea typeface="+mn-ea"/>
                      </a:endParaRPr>
                    </a:p>
                  </a:txBody>
                  <a:tcPr marL="9525" marR="9525" marT="9525" marB="0" anchor="ctr"/>
                </a:tc>
                <a:tc>
                  <a:txBody>
                    <a:bodyPr/>
                    <a:lstStyle/>
                    <a:p>
                      <a:pPr algn="ctr" fontAlgn="ctr"/>
                      <a:r>
                        <a:rPr lang="en-US" altLang="zh-CN" sz="1300" b="1" u="none" strike="noStrike" dirty="0">
                          <a:solidFill>
                            <a:schemeClr val="accent2">
                              <a:lumMod val="60000"/>
                              <a:lumOff val="40000"/>
                            </a:schemeClr>
                          </a:solidFill>
                          <a:latin typeface="+mn-ea"/>
                          <a:ea typeface="+mn-ea"/>
                        </a:rPr>
                        <a:t>0.6 </a:t>
                      </a:r>
                      <a:endParaRPr lang="en-US" altLang="zh-CN" sz="1300" b="1" i="0" u="none" strike="noStrike" dirty="0">
                        <a:solidFill>
                          <a:schemeClr val="accent2">
                            <a:lumMod val="60000"/>
                            <a:lumOff val="40000"/>
                          </a:schemeClr>
                        </a:solidFill>
                        <a:latin typeface="+mn-ea"/>
                        <a:ea typeface="+mn-ea"/>
                      </a:endParaRPr>
                    </a:p>
                  </a:txBody>
                  <a:tcPr marL="9525" marR="9525" marT="9525" marB="0" anchor="ctr"/>
                </a:tc>
              </a:tr>
              <a:tr h="171450">
                <a:tc>
                  <a:txBody>
                    <a:bodyPr/>
                    <a:lstStyle/>
                    <a:p>
                      <a:pPr algn="l" fontAlgn="ctr"/>
                      <a:r>
                        <a:rPr lang="zh-CN" altLang="en-US" sz="1300" b="1" u="none" strike="noStrike" dirty="0">
                          <a:solidFill>
                            <a:schemeClr val="accent2">
                              <a:lumMod val="60000"/>
                              <a:lumOff val="40000"/>
                            </a:schemeClr>
                          </a:solidFill>
                          <a:latin typeface="+mn-ea"/>
                          <a:ea typeface="+mn-ea"/>
                        </a:rPr>
                        <a:t>山东</a:t>
                      </a:r>
                      <a:endParaRPr lang="zh-CN" altLang="en-US" sz="1300" b="1" i="0" u="none" strike="noStrike" dirty="0">
                        <a:solidFill>
                          <a:schemeClr val="accent2">
                            <a:lumMod val="60000"/>
                            <a:lumOff val="40000"/>
                          </a:schemeClr>
                        </a:solidFill>
                        <a:latin typeface="+mn-ea"/>
                        <a:ea typeface="+mn-ea"/>
                      </a:endParaRPr>
                    </a:p>
                  </a:txBody>
                  <a:tcPr marL="9525" marR="9525" marT="9525" marB="0" anchor="ctr">
                    <a:solidFill>
                      <a:schemeClr val="tx2">
                        <a:lumMod val="20000"/>
                        <a:lumOff val="80000"/>
                      </a:schemeClr>
                    </a:solidFill>
                  </a:tcPr>
                </a:tc>
                <a:tc>
                  <a:txBody>
                    <a:bodyPr/>
                    <a:lstStyle/>
                    <a:p>
                      <a:pPr algn="l" fontAlgn="ctr"/>
                      <a:r>
                        <a:rPr lang="zh-CN" altLang="en-US" sz="1300" b="1" u="none" strike="noStrike" dirty="0">
                          <a:solidFill>
                            <a:schemeClr val="accent2">
                              <a:lumMod val="60000"/>
                              <a:lumOff val="40000"/>
                            </a:schemeClr>
                          </a:solidFill>
                          <a:latin typeface="+mn-ea"/>
                          <a:ea typeface="+mn-ea"/>
                        </a:rPr>
                        <a:t>蓬莱市</a:t>
                      </a:r>
                      <a:endParaRPr lang="zh-CN" altLang="en-US" sz="1300" b="1" i="0" u="none" strike="noStrike" dirty="0">
                        <a:solidFill>
                          <a:schemeClr val="accent2">
                            <a:lumMod val="60000"/>
                            <a:lumOff val="40000"/>
                          </a:schemeClr>
                        </a:solidFill>
                        <a:latin typeface="+mn-ea"/>
                        <a:ea typeface="+mn-ea"/>
                      </a:endParaRPr>
                    </a:p>
                  </a:txBody>
                  <a:tcPr marL="9525" marR="9525" marT="9525" marB="0" anchor="ctr">
                    <a:solidFill>
                      <a:schemeClr val="tx2">
                        <a:lumMod val="20000"/>
                        <a:lumOff val="80000"/>
                      </a:schemeClr>
                    </a:solidFill>
                  </a:tcPr>
                </a:tc>
                <a:tc>
                  <a:txBody>
                    <a:bodyPr/>
                    <a:lstStyle/>
                    <a:p>
                      <a:pPr algn="ctr" fontAlgn="ctr"/>
                      <a:r>
                        <a:rPr lang="en-US" altLang="zh-CN" sz="1300" b="1" u="none" strike="noStrike" dirty="0">
                          <a:solidFill>
                            <a:schemeClr val="accent2">
                              <a:lumMod val="60000"/>
                              <a:lumOff val="40000"/>
                            </a:schemeClr>
                          </a:solidFill>
                          <a:latin typeface="+mn-ea"/>
                          <a:ea typeface="+mn-ea"/>
                        </a:rPr>
                        <a:t>0.7 </a:t>
                      </a:r>
                      <a:endParaRPr lang="en-US" altLang="zh-CN" sz="1300" b="1" i="0" u="none" strike="noStrike" dirty="0">
                        <a:solidFill>
                          <a:schemeClr val="accent2">
                            <a:lumMod val="60000"/>
                            <a:lumOff val="40000"/>
                          </a:schemeClr>
                        </a:solidFill>
                        <a:latin typeface="+mn-ea"/>
                        <a:ea typeface="+mn-ea"/>
                      </a:endParaRPr>
                    </a:p>
                  </a:txBody>
                  <a:tcPr marL="9525" marR="9525" marT="9525" marB="0" anchor="ctr"/>
                </a:tc>
                <a:tc>
                  <a:txBody>
                    <a:bodyPr/>
                    <a:lstStyle/>
                    <a:p>
                      <a:pPr algn="ctr" fontAlgn="ctr"/>
                      <a:r>
                        <a:rPr lang="en-US" altLang="zh-CN" sz="1300" b="1" u="none" strike="noStrike" dirty="0">
                          <a:solidFill>
                            <a:schemeClr val="accent2">
                              <a:lumMod val="60000"/>
                              <a:lumOff val="40000"/>
                            </a:schemeClr>
                          </a:solidFill>
                          <a:latin typeface="+mn-ea"/>
                          <a:ea typeface="+mn-ea"/>
                        </a:rPr>
                        <a:t>0.8 </a:t>
                      </a:r>
                      <a:endParaRPr lang="en-US" altLang="zh-CN" sz="1300" b="1" i="0" u="none" strike="noStrike" dirty="0">
                        <a:solidFill>
                          <a:schemeClr val="accent2">
                            <a:lumMod val="60000"/>
                            <a:lumOff val="40000"/>
                          </a:schemeClr>
                        </a:solidFill>
                        <a:latin typeface="+mn-ea"/>
                        <a:ea typeface="+mn-ea"/>
                      </a:endParaRPr>
                    </a:p>
                  </a:txBody>
                  <a:tcPr marL="9525" marR="9525" marT="9525" marB="0" anchor="ctr"/>
                </a:tc>
                <a:tc>
                  <a:txBody>
                    <a:bodyPr/>
                    <a:lstStyle/>
                    <a:p>
                      <a:pPr algn="ctr" fontAlgn="ctr"/>
                      <a:r>
                        <a:rPr lang="en-US" altLang="zh-CN" sz="1300" b="1" u="none" strike="noStrike" dirty="0">
                          <a:solidFill>
                            <a:schemeClr val="accent2">
                              <a:lumMod val="60000"/>
                              <a:lumOff val="40000"/>
                            </a:schemeClr>
                          </a:solidFill>
                          <a:latin typeface="+mn-ea"/>
                          <a:ea typeface="+mn-ea"/>
                        </a:rPr>
                        <a:t>0.8 </a:t>
                      </a:r>
                      <a:endParaRPr lang="en-US" altLang="zh-CN" sz="1300" b="1" i="0" u="none" strike="noStrike" dirty="0">
                        <a:solidFill>
                          <a:schemeClr val="accent2">
                            <a:lumMod val="60000"/>
                            <a:lumOff val="40000"/>
                          </a:schemeClr>
                        </a:solidFill>
                        <a:latin typeface="+mn-ea"/>
                        <a:ea typeface="+mn-ea"/>
                      </a:endParaRPr>
                    </a:p>
                  </a:txBody>
                  <a:tcPr marL="9525" marR="9525" marT="9525" marB="0" anchor="ctr"/>
                </a:tc>
                <a:tc>
                  <a:txBody>
                    <a:bodyPr/>
                    <a:lstStyle/>
                    <a:p>
                      <a:pPr algn="ctr" fontAlgn="ctr"/>
                      <a:r>
                        <a:rPr lang="en-US" altLang="zh-CN" sz="1300" b="1" u="none" strike="noStrike" dirty="0">
                          <a:solidFill>
                            <a:schemeClr val="accent2">
                              <a:lumMod val="60000"/>
                              <a:lumOff val="40000"/>
                            </a:schemeClr>
                          </a:solidFill>
                          <a:latin typeface="+mn-ea"/>
                          <a:ea typeface="+mn-ea"/>
                        </a:rPr>
                        <a:t>0.6 </a:t>
                      </a:r>
                      <a:endParaRPr lang="en-US" altLang="zh-CN" sz="1300" b="1" i="0" u="none" strike="noStrike" dirty="0">
                        <a:solidFill>
                          <a:schemeClr val="accent2">
                            <a:lumMod val="60000"/>
                            <a:lumOff val="40000"/>
                          </a:schemeClr>
                        </a:solidFill>
                        <a:latin typeface="+mn-ea"/>
                        <a:ea typeface="+mn-ea"/>
                      </a:endParaRPr>
                    </a:p>
                  </a:txBody>
                  <a:tcPr marL="9525" marR="9525" marT="9525" marB="0" anchor="ctr"/>
                </a:tc>
                <a:tc>
                  <a:txBody>
                    <a:bodyPr/>
                    <a:lstStyle/>
                    <a:p>
                      <a:pPr algn="ctr" fontAlgn="ctr"/>
                      <a:r>
                        <a:rPr lang="en-US" altLang="zh-CN" sz="1300" b="1" u="none" strike="noStrike" dirty="0">
                          <a:solidFill>
                            <a:schemeClr val="accent2">
                              <a:lumMod val="60000"/>
                              <a:lumOff val="40000"/>
                            </a:schemeClr>
                          </a:solidFill>
                          <a:latin typeface="+mn-ea"/>
                          <a:ea typeface="+mn-ea"/>
                        </a:rPr>
                        <a:t>0.6 </a:t>
                      </a:r>
                      <a:endParaRPr lang="en-US" altLang="zh-CN" sz="1300" b="1" i="0" u="none" strike="noStrike" dirty="0">
                        <a:solidFill>
                          <a:schemeClr val="accent2">
                            <a:lumMod val="60000"/>
                            <a:lumOff val="40000"/>
                          </a:schemeClr>
                        </a:solidFill>
                        <a:latin typeface="+mn-ea"/>
                        <a:ea typeface="+mn-ea"/>
                      </a:endParaRPr>
                    </a:p>
                  </a:txBody>
                  <a:tcPr marL="9525" marR="9525" marT="9525" marB="0" anchor="ctr"/>
                </a:tc>
                <a:tc>
                  <a:txBody>
                    <a:bodyPr/>
                    <a:lstStyle/>
                    <a:p>
                      <a:pPr algn="ctr" fontAlgn="ctr"/>
                      <a:r>
                        <a:rPr lang="en-US" altLang="zh-CN" sz="1300" b="1" u="none" strike="noStrike" dirty="0">
                          <a:solidFill>
                            <a:schemeClr val="accent2">
                              <a:lumMod val="60000"/>
                              <a:lumOff val="40000"/>
                            </a:schemeClr>
                          </a:solidFill>
                          <a:latin typeface="+mn-ea"/>
                          <a:ea typeface="+mn-ea"/>
                        </a:rPr>
                        <a:t>0.6 </a:t>
                      </a:r>
                      <a:endParaRPr lang="en-US" altLang="zh-CN" sz="1300" b="1" i="0" u="none" strike="noStrike" dirty="0">
                        <a:solidFill>
                          <a:schemeClr val="accent2">
                            <a:lumMod val="60000"/>
                            <a:lumOff val="40000"/>
                          </a:schemeClr>
                        </a:solidFill>
                        <a:latin typeface="+mn-ea"/>
                        <a:ea typeface="+mn-ea"/>
                      </a:endParaRPr>
                    </a:p>
                  </a:txBody>
                  <a:tcPr marL="9525" marR="9525" marT="9525" marB="0" anchor="ctr"/>
                </a:tc>
              </a:tr>
            </a:tbl>
          </a:graphicData>
        </a:graphic>
      </p:graphicFrame>
      <p:sp>
        <p:nvSpPr>
          <p:cNvPr id="9" name="文本框 14"/>
          <p:cNvSpPr txBox="1"/>
          <p:nvPr/>
        </p:nvSpPr>
        <p:spPr>
          <a:xfrm>
            <a:off x="380960" y="428604"/>
            <a:ext cx="1143008" cy="369332"/>
          </a:xfrm>
          <a:prstGeom prst="rect">
            <a:avLst/>
          </a:prstGeom>
          <a:noFill/>
        </p:spPr>
        <p:txBody>
          <a:bodyPr wrap="square" rtlCol="0">
            <a:spAutoFit/>
          </a:bodyPr>
          <a:lstStyle/>
          <a:p>
            <a:pPr algn="dist"/>
            <a:r>
              <a:rPr lang="zh-CN" altLang="en-US" b="1" dirty="0" smtClean="0">
                <a:solidFill>
                  <a:schemeClr val="tx1">
                    <a:lumMod val="85000"/>
                    <a:lumOff val="15000"/>
                  </a:schemeClr>
                </a:solidFill>
              </a:rPr>
              <a:t>数据质量</a:t>
            </a:r>
            <a:endParaRPr lang="zh-CN" altLang="en-US" b="1" dirty="0">
              <a:solidFill>
                <a:schemeClr val="tx1">
                  <a:lumMod val="85000"/>
                  <a:lumOff val="15000"/>
                </a:schemeClr>
              </a:solidFill>
            </a:endParaRPr>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5183D58-648D-4475-BEF8-624F48514A30}" type="slidenum">
              <a:rPr lang="zh-CN" altLang="en-US" smtClean="0"/>
              <a:pPr/>
              <a:t>13</a:t>
            </a:fld>
            <a:endParaRPr lang="zh-CN" altLang="en-US" dirty="0"/>
          </a:p>
        </p:txBody>
      </p:sp>
      <p:sp>
        <p:nvSpPr>
          <p:cNvPr id="3" name="文本框 14"/>
          <p:cNvSpPr txBox="1"/>
          <p:nvPr/>
        </p:nvSpPr>
        <p:spPr>
          <a:xfrm>
            <a:off x="380960" y="428604"/>
            <a:ext cx="1143008" cy="369332"/>
          </a:xfrm>
          <a:prstGeom prst="rect">
            <a:avLst/>
          </a:prstGeom>
          <a:noFill/>
        </p:spPr>
        <p:txBody>
          <a:bodyPr wrap="square" rtlCol="0">
            <a:spAutoFit/>
          </a:bodyPr>
          <a:lstStyle/>
          <a:p>
            <a:pPr algn="dist"/>
            <a:r>
              <a:rPr lang="zh-CN" altLang="en-US" b="1" dirty="0" smtClean="0">
                <a:solidFill>
                  <a:schemeClr val="tx1">
                    <a:lumMod val="85000"/>
                    <a:lumOff val="15000"/>
                  </a:schemeClr>
                </a:solidFill>
              </a:rPr>
              <a:t>数据质量</a:t>
            </a:r>
            <a:endParaRPr lang="zh-CN" altLang="en-US" b="1" dirty="0">
              <a:solidFill>
                <a:schemeClr val="tx1">
                  <a:lumMod val="85000"/>
                  <a:lumOff val="15000"/>
                </a:schemeClr>
              </a:solidFill>
            </a:endParaRPr>
          </a:p>
        </p:txBody>
      </p:sp>
      <p:sp>
        <p:nvSpPr>
          <p:cNvPr id="4" name="矩形 3"/>
          <p:cNvSpPr/>
          <p:nvPr/>
        </p:nvSpPr>
        <p:spPr>
          <a:xfrm>
            <a:off x="738150" y="1214422"/>
            <a:ext cx="10858576" cy="4413516"/>
          </a:xfrm>
          <a:prstGeom prst="rect">
            <a:avLst/>
          </a:prstGeom>
        </p:spPr>
        <p:txBody>
          <a:bodyPr wrap="square">
            <a:spAutoFit/>
          </a:bodyPr>
          <a:lstStyle/>
          <a:p>
            <a:pPr>
              <a:lnSpc>
                <a:spcPct val="130000"/>
              </a:lnSpc>
            </a:pPr>
            <a:r>
              <a:rPr lang="zh-CN" altLang="en-US" sz="2400" b="1" dirty="0" smtClean="0"/>
              <a:t>漏报率</a:t>
            </a:r>
            <a:endParaRPr lang="en-US" altLang="zh-CN" sz="2400" b="1" dirty="0" smtClean="0"/>
          </a:p>
          <a:p>
            <a:pPr marL="457200">
              <a:lnSpc>
                <a:spcPct val="130000"/>
              </a:lnSpc>
            </a:pPr>
            <a:r>
              <a:rPr lang="en-US" altLang="zh-CN" sz="2000" b="1" dirty="0" smtClean="0"/>
              <a:t>2006</a:t>
            </a:r>
            <a:r>
              <a:rPr lang="zh-CN" altLang="en-US" sz="2000" b="1" dirty="0" smtClean="0"/>
              <a:t>年，</a:t>
            </a:r>
            <a:r>
              <a:rPr lang="en-US" altLang="zh-CN" sz="2000" b="1" dirty="0" smtClean="0"/>
              <a:t>14</a:t>
            </a:r>
            <a:r>
              <a:rPr lang="zh-CN" altLang="en-US" sz="2000" b="1" dirty="0" smtClean="0"/>
              <a:t>个（</a:t>
            </a:r>
            <a:r>
              <a:rPr lang="en-US" altLang="zh-CN" sz="2000" b="1" dirty="0" smtClean="0"/>
              <a:t>33%</a:t>
            </a:r>
            <a:r>
              <a:rPr lang="zh-CN" altLang="en-US" sz="2000" b="1" dirty="0" smtClean="0"/>
              <a:t>）监测点的漏报率＜</a:t>
            </a:r>
            <a:r>
              <a:rPr lang="en-US" altLang="zh-CN" sz="2000" b="1" dirty="0" smtClean="0"/>
              <a:t>10%</a:t>
            </a:r>
            <a:r>
              <a:rPr lang="zh-CN" altLang="en-US" sz="2000" b="1" dirty="0" smtClean="0"/>
              <a:t>，漏报率＜</a:t>
            </a:r>
            <a:r>
              <a:rPr lang="en-US" altLang="zh-CN" sz="2000" b="1" dirty="0" smtClean="0"/>
              <a:t>5%</a:t>
            </a:r>
            <a:r>
              <a:rPr lang="zh-CN" altLang="en-US" sz="2000" b="1" dirty="0" smtClean="0"/>
              <a:t>的监测点仅</a:t>
            </a:r>
            <a:r>
              <a:rPr lang="en-US" altLang="zh-CN" sz="2000" b="1" dirty="0" smtClean="0"/>
              <a:t>8</a:t>
            </a:r>
            <a:r>
              <a:rPr lang="zh-CN" altLang="en-US" sz="2000" b="1" dirty="0" smtClean="0"/>
              <a:t>个（</a:t>
            </a:r>
            <a:r>
              <a:rPr lang="en-US" altLang="zh-CN" sz="2000" b="1" dirty="0" smtClean="0"/>
              <a:t>19%</a:t>
            </a:r>
            <a:r>
              <a:rPr lang="zh-CN" altLang="en-US" sz="2000" b="1" dirty="0" smtClean="0"/>
              <a:t>）</a:t>
            </a:r>
            <a:endParaRPr lang="en-US" altLang="zh-CN" sz="2000" b="1" dirty="0" smtClean="0"/>
          </a:p>
          <a:p>
            <a:pPr marL="457200">
              <a:lnSpc>
                <a:spcPct val="130000"/>
              </a:lnSpc>
            </a:pPr>
            <a:r>
              <a:rPr lang="en-US" altLang="zh-CN" sz="2000" b="1" dirty="0" smtClean="0"/>
              <a:t>2012</a:t>
            </a:r>
            <a:r>
              <a:rPr lang="zh-CN" altLang="en-US" sz="2000" b="1" dirty="0" smtClean="0"/>
              <a:t>年，</a:t>
            </a:r>
            <a:r>
              <a:rPr lang="en-US" altLang="zh-CN" sz="2000" b="1" dirty="0" smtClean="0"/>
              <a:t>33</a:t>
            </a:r>
            <a:r>
              <a:rPr lang="zh-CN" altLang="en-US" sz="2000" b="1" dirty="0" smtClean="0"/>
              <a:t>个（</a:t>
            </a:r>
            <a:r>
              <a:rPr lang="en-US" altLang="zh-CN" sz="2000" b="1" dirty="0" smtClean="0"/>
              <a:t>77%</a:t>
            </a:r>
            <a:r>
              <a:rPr lang="zh-CN" altLang="en-US" sz="2000" b="1" dirty="0" smtClean="0"/>
              <a:t>）监测点的漏报率＜</a:t>
            </a:r>
            <a:r>
              <a:rPr lang="en-US" altLang="zh-CN" sz="2000" b="1" dirty="0" smtClean="0"/>
              <a:t>10%</a:t>
            </a:r>
            <a:r>
              <a:rPr lang="zh-CN" altLang="en-US" sz="2000" b="1" dirty="0" smtClean="0"/>
              <a:t>，漏报率＜</a:t>
            </a:r>
            <a:r>
              <a:rPr lang="en-US" altLang="zh-CN" sz="2000" b="1" dirty="0" smtClean="0"/>
              <a:t>5%</a:t>
            </a:r>
            <a:r>
              <a:rPr lang="zh-CN" altLang="en-US" sz="2000" b="1" dirty="0" smtClean="0"/>
              <a:t>的监测点有</a:t>
            </a:r>
            <a:r>
              <a:rPr lang="en-US" altLang="zh-CN" sz="2000" b="1" dirty="0" smtClean="0"/>
              <a:t>21</a:t>
            </a:r>
            <a:r>
              <a:rPr lang="zh-CN" altLang="en-US" sz="2000" b="1" dirty="0" smtClean="0"/>
              <a:t>个（</a:t>
            </a:r>
            <a:r>
              <a:rPr lang="en-US" altLang="zh-CN" sz="2000" b="1" dirty="0" smtClean="0"/>
              <a:t>49%</a:t>
            </a:r>
            <a:r>
              <a:rPr lang="zh-CN" altLang="en-US" sz="2000" b="1" dirty="0" smtClean="0"/>
              <a:t>）</a:t>
            </a:r>
            <a:endParaRPr lang="en-US" altLang="zh-CN" sz="2000" b="1" dirty="0" smtClean="0"/>
          </a:p>
          <a:p>
            <a:pPr>
              <a:lnSpc>
                <a:spcPct val="130000"/>
              </a:lnSpc>
            </a:pPr>
            <a:endParaRPr lang="en-US" altLang="zh-CN" sz="2400" b="1" dirty="0" smtClean="0"/>
          </a:p>
          <a:p>
            <a:pPr>
              <a:lnSpc>
                <a:spcPct val="130000"/>
              </a:lnSpc>
            </a:pPr>
            <a:r>
              <a:rPr lang="zh-CN" altLang="en-US" sz="2400" b="1" dirty="0" smtClean="0"/>
              <a:t>错报率</a:t>
            </a:r>
            <a:endParaRPr lang="en-US" altLang="zh-CN" sz="2400" b="1" dirty="0" smtClean="0"/>
          </a:p>
          <a:p>
            <a:pPr marL="457200">
              <a:lnSpc>
                <a:spcPct val="130000"/>
              </a:lnSpc>
            </a:pPr>
            <a:r>
              <a:rPr lang="zh-CN" altLang="en-US" sz="2000" b="1" dirty="0" smtClean="0"/>
              <a:t>基本为</a:t>
            </a:r>
            <a:r>
              <a:rPr lang="en-US" altLang="zh-CN" sz="2000" b="1" dirty="0" smtClean="0"/>
              <a:t>0</a:t>
            </a:r>
          </a:p>
          <a:p>
            <a:pPr marL="457200">
              <a:lnSpc>
                <a:spcPct val="130000"/>
              </a:lnSpc>
            </a:pPr>
            <a:endParaRPr lang="en-US" altLang="zh-CN" sz="2000" b="1" dirty="0" smtClean="0"/>
          </a:p>
          <a:p>
            <a:pPr>
              <a:lnSpc>
                <a:spcPct val="130000"/>
              </a:lnSpc>
            </a:pPr>
            <a:r>
              <a:rPr lang="zh-CN" altLang="en-US" sz="2400" b="1" dirty="0" smtClean="0"/>
              <a:t>错填率</a:t>
            </a:r>
            <a:endParaRPr lang="en-US" altLang="zh-CN" sz="2400" b="1" dirty="0" smtClean="0"/>
          </a:p>
          <a:p>
            <a:pPr marL="457200">
              <a:lnSpc>
                <a:spcPct val="130000"/>
              </a:lnSpc>
            </a:pPr>
            <a:r>
              <a:rPr lang="en-US" altLang="zh-CN" sz="2000" b="1" dirty="0" smtClean="0"/>
              <a:t>2006</a:t>
            </a:r>
            <a:r>
              <a:rPr lang="zh-CN" altLang="en-US" sz="2000" b="1" dirty="0" smtClean="0"/>
              <a:t>年，</a:t>
            </a:r>
            <a:r>
              <a:rPr lang="en-US" altLang="zh-CN" sz="2000" b="1" dirty="0" smtClean="0"/>
              <a:t>22</a:t>
            </a:r>
            <a:r>
              <a:rPr lang="zh-CN" altLang="en-US" sz="2000" b="1" dirty="0" smtClean="0"/>
              <a:t>个（</a:t>
            </a:r>
            <a:r>
              <a:rPr lang="en-US" altLang="zh-CN" sz="2000" b="1" dirty="0" smtClean="0"/>
              <a:t>51%</a:t>
            </a:r>
            <a:r>
              <a:rPr lang="zh-CN" altLang="en-US" sz="2000" b="1" dirty="0" smtClean="0"/>
              <a:t>）监测点的错填率＜</a:t>
            </a:r>
            <a:r>
              <a:rPr lang="en-US" altLang="zh-CN" sz="2000" b="1" dirty="0" smtClean="0"/>
              <a:t>10%</a:t>
            </a:r>
            <a:r>
              <a:rPr lang="zh-CN" altLang="en-US" sz="2000" b="1" dirty="0" smtClean="0"/>
              <a:t>，错填率＜</a:t>
            </a:r>
            <a:r>
              <a:rPr lang="en-US" altLang="zh-CN" sz="2000" b="1" dirty="0" smtClean="0"/>
              <a:t>5%</a:t>
            </a:r>
            <a:r>
              <a:rPr lang="zh-CN" altLang="en-US" sz="2000" b="1" dirty="0" smtClean="0"/>
              <a:t>的监测点有</a:t>
            </a:r>
            <a:r>
              <a:rPr lang="en-US" altLang="zh-CN" sz="2000" b="1" dirty="0" smtClean="0"/>
              <a:t>16</a:t>
            </a:r>
            <a:r>
              <a:rPr lang="zh-CN" altLang="en-US" sz="2000" b="1" dirty="0" smtClean="0"/>
              <a:t>个（</a:t>
            </a:r>
            <a:r>
              <a:rPr lang="en-US" altLang="zh-CN" sz="2000" b="1" dirty="0" smtClean="0"/>
              <a:t>37%</a:t>
            </a:r>
            <a:r>
              <a:rPr lang="zh-CN" altLang="en-US" sz="2000" b="1" dirty="0" smtClean="0"/>
              <a:t>）</a:t>
            </a:r>
            <a:endParaRPr lang="en-US" altLang="zh-CN" sz="2000" b="1" dirty="0" smtClean="0"/>
          </a:p>
          <a:p>
            <a:pPr marL="457200">
              <a:lnSpc>
                <a:spcPct val="130000"/>
              </a:lnSpc>
            </a:pPr>
            <a:r>
              <a:rPr lang="en-US" altLang="zh-CN" sz="2000" b="1" dirty="0" smtClean="0"/>
              <a:t>2012</a:t>
            </a:r>
            <a:r>
              <a:rPr lang="zh-CN" altLang="en-US" sz="2000" b="1" dirty="0" smtClean="0"/>
              <a:t>年，</a:t>
            </a:r>
            <a:r>
              <a:rPr lang="en-US" altLang="zh-CN" sz="2000" b="1" dirty="0" smtClean="0"/>
              <a:t>39</a:t>
            </a:r>
            <a:r>
              <a:rPr lang="zh-CN" altLang="en-US" sz="2000" b="1" dirty="0" smtClean="0"/>
              <a:t>个（</a:t>
            </a:r>
            <a:r>
              <a:rPr lang="en-US" altLang="zh-CN" sz="2000" b="1" dirty="0" smtClean="0"/>
              <a:t>91%</a:t>
            </a:r>
            <a:r>
              <a:rPr lang="zh-CN" altLang="en-US" sz="2000" b="1" dirty="0" smtClean="0"/>
              <a:t>）监测点的错填率＜</a:t>
            </a:r>
            <a:r>
              <a:rPr lang="en-US" altLang="zh-CN" sz="2000" b="1" dirty="0" smtClean="0"/>
              <a:t>10%</a:t>
            </a:r>
            <a:r>
              <a:rPr lang="zh-CN" altLang="en-US" sz="2000" b="1" dirty="0" smtClean="0"/>
              <a:t>，错填率＜</a:t>
            </a:r>
            <a:r>
              <a:rPr lang="en-US" altLang="zh-CN" sz="2000" b="1" dirty="0" smtClean="0"/>
              <a:t>5%</a:t>
            </a:r>
            <a:r>
              <a:rPr lang="zh-CN" altLang="en-US" sz="2000" b="1" dirty="0" smtClean="0"/>
              <a:t>的监测点有</a:t>
            </a:r>
            <a:r>
              <a:rPr lang="en-US" altLang="zh-CN" sz="2000" b="1" dirty="0" smtClean="0"/>
              <a:t>29</a:t>
            </a:r>
            <a:r>
              <a:rPr lang="zh-CN" altLang="en-US" sz="2000" b="1" dirty="0" smtClean="0"/>
              <a:t>个（</a:t>
            </a:r>
            <a:r>
              <a:rPr lang="en-US" altLang="zh-CN" sz="2000" b="1" dirty="0" smtClean="0"/>
              <a:t>67%</a:t>
            </a:r>
            <a:r>
              <a:rPr lang="zh-CN" altLang="en-US" sz="2000" b="1" dirty="0" smtClean="0"/>
              <a:t>）</a:t>
            </a:r>
            <a:endParaRPr lang="en-US" altLang="zh-CN" sz="2000" b="1" dirty="0" smtClean="0"/>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5183D58-648D-4475-BEF8-624F48514A30}" type="slidenum">
              <a:rPr lang="zh-CN" altLang="en-US" smtClean="0"/>
              <a:pPr/>
              <a:t>14</a:t>
            </a:fld>
            <a:endParaRPr lang="zh-CN" altLang="en-US" dirty="0"/>
          </a:p>
        </p:txBody>
      </p:sp>
      <p:sp>
        <p:nvSpPr>
          <p:cNvPr id="3" name="文本框 14"/>
          <p:cNvSpPr txBox="1"/>
          <p:nvPr/>
        </p:nvSpPr>
        <p:spPr>
          <a:xfrm>
            <a:off x="380960" y="428604"/>
            <a:ext cx="1143008" cy="369332"/>
          </a:xfrm>
          <a:prstGeom prst="rect">
            <a:avLst/>
          </a:prstGeom>
          <a:noFill/>
        </p:spPr>
        <p:txBody>
          <a:bodyPr wrap="square" rtlCol="0">
            <a:spAutoFit/>
          </a:bodyPr>
          <a:lstStyle/>
          <a:p>
            <a:pPr algn="dist"/>
            <a:r>
              <a:rPr lang="zh-CN" altLang="en-US" b="1" dirty="0" smtClean="0">
                <a:solidFill>
                  <a:schemeClr val="tx1">
                    <a:lumMod val="85000"/>
                    <a:lumOff val="15000"/>
                  </a:schemeClr>
                </a:solidFill>
              </a:rPr>
              <a:t>数据质量</a:t>
            </a:r>
            <a:endParaRPr lang="zh-CN" altLang="en-US" b="1" dirty="0">
              <a:solidFill>
                <a:schemeClr val="tx1">
                  <a:lumMod val="85000"/>
                  <a:lumOff val="15000"/>
                </a:schemeClr>
              </a:solidFill>
            </a:endParaRPr>
          </a:p>
        </p:txBody>
      </p:sp>
      <p:graphicFrame>
        <p:nvGraphicFramePr>
          <p:cNvPr id="4" name="图表 3"/>
          <p:cNvGraphicFramePr>
            <a:graphicFrameLocks/>
          </p:cNvGraphicFramePr>
          <p:nvPr>
            <p:extLst>
              <p:ext uri="{D42A27DB-BD31-4B8C-83A1-F6EECF244321}">
                <p14:modId xmlns:p14="http://schemas.microsoft.com/office/powerpoint/2010/main" val="4150849394"/>
              </p:ext>
            </p:extLst>
          </p:nvPr>
        </p:nvGraphicFramePr>
        <p:xfrm>
          <a:off x="1415480" y="1628800"/>
          <a:ext cx="9644130" cy="4500594"/>
        </p:xfrm>
        <a:graphic>
          <a:graphicData uri="http://schemas.openxmlformats.org/drawingml/2006/chart">
            <c:chart xmlns:c="http://schemas.openxmlformats.org/drawingml/2006/chart" xmlns:r="http://schemas.openxmlformats.org/officeDocument/2006/relationships" r:id="rId2"/>
          </a:graphicData>
        </a:graphic>
      </p:graphicFrame>
      <p:grpSp>
        <p:nvGrpSpPr>
          <p:cNvPr id="6" name="组合 5"/>
          <p:cNvGrpSpPr/>
          <p:nvPr/>
        </p:nvGrpSpPr>
        <p:grpSpPr>
          <a:xfrm>
            <a:off x="3452794" y="857232"/>
            <a:ext cx="5286412" cy="571504"/>
            <a:chOff x="5159490" y="1086894"/>
            <a:chExt cx="1873022" cy="509244"/>
          </a:xfrm>
          <a:effectLst>
            <a:outerShdw blurRad="50800" dist="38100" algn="l" rotWithShape="0">
              <a:prstClr val="black">
                <a:alpha val="40000"/>
              </a:prstClr>
            </a:outerShdw>
          </a:effectLst>
        </p:grpSpPr>
        <p:cxnSp>
          <p:nvCxnSpPr>
            <p:cNvPr id="7" name="直接连接符 6"/>
            <p:cNvCxnSpPr/>
            <p:nvPr/>
          </p:nvCxnSpPr>
          <p:spPr>
            <a:xfrm>
              <a:off x="5159491" y="1596138"/>
              <a:ext cx="1873021" cy="0"/>
            </a:xfrm>
            <a:prstGeom prst="line">
              <a:avLst/>
            </a:prstGeom>
            <a:ln w="19050">
              <a:gradFill flip="none" rotWithShape="1">
                <a:gsLst>
                  <a:gs pos="48000">
                    <a:schemeClr val="bg1"/>
                  </a:gs>
                  <a:gs pos="0">
                    <a:schemeClr val="bg1">
                      <a:lumMod val="75000"/>
                    </a:schemeClr>
                  </a:gs>
                  <a:gs pos="100000">
                    <a:schemeClr val="bg1"/>
                  </a:gs>
                </a:gsLst>
                <a:lin ang="5400000" scaled="1"/>
                <a:tileRect/>
              </a:gradFill>
            </a:ln>
            <a:effectLst>
              <a:innerShdw blurRad="63500" dist="50800" dir="54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5159490" y="1086894"/>
              <a:ext cx="1873021" cy="0"/>
            </a:xfrm>
            <a:prstGeom prst="line">
              <a:avLst/>
            </a:prstGeom>
            <a:ln w="19050">
              <a:gradFill flip="none" rotWithShape="1">
                <a:gsLst>
                  <a:gs pos="48000">
                    <a:schemeClr val="bg1"/>
                  </a:gs>
                  <a:gs pos="0">
                    <a:schemeClr val="bg1">
                      <a:lumMod val="75000"/>
                    </a:schemeClr>
                  </a:gs>
                  <a:gs pos="100000">
                    <a:schemeClr val="bg1"/>
                  </a:gs>
                </a:gsLst>
                <a:lin ang="5400000" scaled="1"/>
                <a:tileRect/>
              </a:gradFill>
            </a:ln>
            <a:effectLst>
              <a:innerShdw blurRad="63500" dist="50800" dir="54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9" name="文本框 41"/>
            <p:cNvSpPr txBox="1"/>
            <p:nvPr/>
          </p:nvSpPr>
          <p:spPr>
            <a:xfrm>
              <a:off x="5159490" y="1143528"/>
              <a:ext cx="1873022" cy="356522"/>
            </a:xfrm>
            <a:prstGeom prst="rect">
              <a:avLst/>
            </a:prstGeom>
            <a:noFill/>
          </p:spPr>
          <p:txBody>
            <a:bodyPr wrap="square" rtlCol="0">
              <a:spAutoFit/>
            </a:bodyPr>
            <a:lstStyle/>
            <a:p>
              <a:pPr algn="dist"/>
              <a:r>
                <a:rPr lang="en-US" altLang="zh-CN" sz="2000" b="1" dirty="0" smtClean="0">
                  <a:solidFill>
                    <a:schemeClr val="tx1">
                      <a:lumMod val="75000"/>
                      <a:lumOff val="25000"/>
                    </a:schemeClr>
                  </a:solidFill>
                </a:rPr>
                <a:t>2006-2012</a:t>
              </a:r>
              <a:r>
                <a:rPr lang="zh-CN" altLang="en-US" sz="2000" b="1" dirty="0" smtClean="0">
                  <a:solidFill>
                    <a:schemeClr val="tx1">
                      <a:lumMod val="75000"/>
                      <a:lumOff val="25000"/>
                    </a:schemeClr>
                  </a:solidFill>
                </a:rPr>
                <a:t>年全国伤害监测点漏报率</a:t>
              </a:r>
              <a:endParaRPr lang="zh-CN" altLang="en-US" sz="2000" b="1" dirty="0">
                <a:solidFill>
                  <a:schemeClr val="tx1">
                    <a:lumMod val="75000"/>
                    <a:lumOff val="25000"/>
                  </a:schemeClr>
                </a:solidFill>
              </a:endParaRPr>
            </a:p>
          </p:txBody>
        </p:sp>
      </p:gr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5183D58-648D-4475-BEF8-624F48514A30}" type="slidenum">
              <a:rPr lang="zh-CN" altLang="en-US" smtClean="0"/>
              <a:pPr/>
              <a:t>15</a:t>
            </a:fld>
            <a:endParaRPr lang="zh-CN" altLang="en-US" dirty="0"/>
          </a:p>
        </p:txBody>
      </p:sp>
      <p:sp>
        <p:nvSpPr>
          <p:cNvPr id="3" name="文本框 14"/>
          <p:cNvSpPr txBox="1"/>
          <p:nvPr/>
        </p:nvSpPr>
        <p:spPr>
          <a:xfrm>
            <a:off x="380960" y="428604"/>
            <a:ext cx="1143008" cy="369332"/>
          </a:xfrm>
          <a:prstGeom prst="rect">
            <a:avLst/>
          </a:prstGeom>
          <a:noFill/>
        </p:spPr>
        <p:txBody>
          <a:bodyPr wrap="square" rtlCol="0">
            <a:spAutoFit/>
          </a:bodyPr>
          <a:lstStyle/>
          <a:p>
            <a:pPr algn="dist"/>
            <a:r>
              <a:rPr lang="zh-CN" altLang="en-US" b="1" dirty="0" smtClean="0">
                <a:solidFill>
                  <a:schemeClr val="tx1">
                    <a:lumMod val="85000"/>
                    <a:lumOff val="15000"/>
                  </a:schemeClr>
                </a:solidFill>
              </a:rPr>
              <a:t>数据质量</a:t>
            </a:r>
            <a:endParaRPr lang="zh-CN" altLang="en-US" b="1" dirty="0">
              <a:solidFill>
                <a:schemeClr val="tx1">
                  <a:lumMod val="85000"/>
                  <a:lumOff val="15000"/>
                </a:schemeClr>
              </a:solidFill>
            </a:endParaRPr>
          </a:p>
        </p:txBody>
      </p:sp>
      <p:graphicFrame>
        <p:nvGraphicFramePr>
          <p:cNvPr id="4" name="图表 3"/>
          <p:cNvGraphicFramePr>
            <a:graphicFrameLocks/>
          </p:cNvGraphicFramePr>
          <p:nvPr>
            <p:extLst>
              <p:ext uri="{D42A27DB-BD31-4B8C-83A1-F6EECF244321}">
                <p14:modId xmlns:p14="http://schemas.microsoft.com/office/powerpoint/2010/main" val="3170333301"/>
              </p:ext>
            </p:extLst>
          </p:nvPr>
        </p:nvGraphicFramePr>
        <p:xfrm>
          <a:off x="1919536" y="1700808"/>
          <a:ext cx="8858312" cy="4448195"/>
        </p:xfrm>
        <a:graphic>
          <a:graphicData uri="http://schemas.openxmlformats.org/drawingml/2006/chart">
            <c:chart xmlns:c="http://schemas.openxmlformats.org/drawingml/2006/chart" xmlns:r="http://schemas.openxmlformats.org/officeDocument/2006/relationships" r:id="rId2"/>
          </a:graphicData>
        </a:graphic>
      </p:graphicFrame>
      <p:grpSp>
        <p:nvGrpSpPr>
          <p:cNvPr id="5" name="组合 4"/>
          <p:cNvGrpSpPr/>
          <p:nvPr/>
        </p:nvGrpSpPr>
        <p:grpSpPr>
          <a:xfrm>
            <a:off x="3452794" y="857232"/>
            <a:ext cx="5286412" cy="571504"/>
            <a:chOff x="5159490" y="1086894"/>
            <a:chExt cx="1873022" cy="509244"/>
          </a:xfrm>
          <a:effectLst>
            <a:outerShdw blurRad="50800" dist="38100" algn="l" rotWithShape="0">
              <a:prstClr val="black">
                <a:alpha val="40000"/>
              </a:prstClr>
            </a:outerShdw>
          </a:effectLst>
        </p:grpSpPr>
        <p:cxnSp>
          <p:nvCxnSpPr>
            <p:cNvPr id="6" name="直接连接符 5"/>
            <p:cNvCxnSpPr/>
            <p:nvPr/>
          </p:nvCxnSpPr>
          <p:spPr>
            <a:xfrm>
              <a:off x="5159491" y="1596138"/>
              <a:ext cx="1873021" cy="0"/>
            </a:xfrm>
            <a:prstGeom prst="line">
              <a:avLst/>
            </a:prstGeom>
            <a:ln w="19050">
              <a:gradFill flip="none" rotWithShape="1">
                <a:gsLst>
                  <a:gs pos="48000">
                    <a:schemeClr val="bg1"/>
                  </a:gs>
                  <a:gs pos="0">
                    <a:schemeClr val="bg1">
                      <a:lumMod val="75000"/>
                    </a:schemeClr>
                  </a:gs>
                  <a:gs pos="100000">
                    <a:schemeClr val="bg1"/>
                  </a:gs>
                </a:gsLst>
                <a:lin ang="5400000" scaled="1"/>
                <a:tileRect/>
              </a:gradFill>
            </a:ln>
            <a:effectLst>
              <a:innerShdw blurRad="63500" dist="50800" dir="54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159490" y="1086894"/>
              <a:ext cx="1873021" cy="0"/>
            </a:xfrm>
            <a:prstGeom prst="line">
              <a:avLst/>
            </a:prstGeom>
            <a:ln w="19050">
              <a:gradFill flip="none" rotWithShape="1">
                <a:gsLst>
                  <a:gs pos="48000">
                    <a:schemeClr val="bg1"/>
                  </a:gs>
                  <a:gs pos="0">
                    <a:schemeClr val="bg1">
                      <a:lumMod val="75000"/>
                    </a:schemeClr>
                  </a:gs>
                  <a:gs pos="100000">
                    <a:schemeClr val="bg1"/>
                  </a:gs>
                </a:gsLst>
                <a:lin ang="5400000" scaled="1"/>
                <a:tileRect/>
              </a:gradFill>
            </a:ln>
            <a:effectLst>
              <a:innerShdw blurRad="63500" dist="50800" dir="54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8" name="文本框 41"/>
            <p:cNvSpPr txBox="1"/>
            <p:nvPr/>
          </p:nvSpPr>
          <p:spPr>
            <a:xfrm>
              <a:off x="5159490" y="1143528"/>
              <a:ext cx="1873022" cy="356522"/>
            </a:xfrm>
            <a:prstGeom prst="rect">
              <a:avLst/>
            </a:prstGeom>
            <a:noFill/>
          </p:spPr>
          <p:txBody>
            <a:bodyPr wrap="square" rtlCol="0">
              <a:spAutoFit/>
            </a:bodyPr>
            <a:lstStyle/>
            <a:p>
              <a:pPr algn="dist"/>
              <a:r>
                <a:rPr lang="en-US" altLang="zh-CN" sz="2000" b="1" dirty="0" smtClean="0">
                  <a:solidFill>
                    <a:schemeClr val="tx1">
                      <a:lumMod val="75000"/>
                      <a:lumOff val="25000"/>
                    </a:schemeClr>
                  </a:solidFill>
                </a:rPr>
                <a:t>2006-2012</a:t>
              </a:r>
              <a:r>
                <a:rPr lang="zh-CN" altLang="en-US" sz="2000" b="1" dirty="0" smtClean="0">
                  <a:solidFill>
                    <a:schemeClr val="tx1">
                      <a:lumMod val="75000"/>
                      <a:lumOff val="25000"/>
                    </a:schemeClr>
                  </a:solidFill>
                </a:rPr>
                <a:t>年全国伤害监测点错填率</a:t>
              </a:r>
              <a:endParaRPr lang="zh-CN" altLang="en-US" sz="2000" b="1" dirty="0">
                <a:solidFill>
                  <a:schemeClr val="tx1">
                    <a:lumMod val="75000"/>
                    <a:lumOff val="25000"/>
                  </a:schemeClr>
                </a:solidFill>
              </a:endParaRPr>
            </a:p>
          </p:txBody>
        </p:sp>
      </p:gr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5183D58-648D-4475-BEF8-624F48514A30}" type="slidenum">
              <a:rPr lang="zh-CN" altLang="en-US" smtClean="0"/>
              <a:pPr/>
              <a:t>16</a:t>
            </a:fld>
            <a:endParaRPr lang="zh-CN" altLang="en-US" dirty="0"/>
          </a:p>
        </p:txBody>
      </p:sp>
      <p:sp>
        <p:nvSpPr>
          <p:cNvPr id="3" name="文本框 14"/>
          <p:cNvSpPr txBox="1"/>
          <p:nvPr/>
        </p:nvSpPr>
        <p:spPr>
          <a:xfrm>
            <a:off x="380960" y="428604"/>
            <a:ext cx="1143008" cy="369332"/>
          </a:xfrm>
          <a:prstGeom prst="rect">
            <a:avLst/>
          </a:prstGeom>
          <a:noFill/>
        </p:spPr>
        <p:txBody>
          <a:bodyPr wrap="square" rtlCol="0">
            <a:spAutoFit/>
          </a:bodyPr>
          <a:lstStyle/>
          <a:p>
            <a:pPr algn="dist"/>
            <a:r>
              <a:rPr lang="zh-CN" altLang="en-US" b="1" dirty="0" smtClean="0">
                <a:solidFill>
                  <a:schemeClr val="tx1">
                    <a:lumMod val="85000"/>
                    <a:lumOff val="15000"/>
                  </a:schemeClr>
                </a:solidFill>
              </a:rPr>
              <a:t>数据质量</a:t>
            </a:r>
            <a:endParaRPr lang="zh-CN" altLang="en-US" b="1" dirty="0">
              <a:solidFill>
                <a:schemeClr val="tx1">
                  <a:lumMod val="85000"/>
                  <a:lumOff val="15000"/>
                </a:schemeClr>
              </a:solidFill>
            </a:endParaRPr>
          </a:p>
        </p:txBody>
      </p:sp>
      <p:sp>
        <p:nvSpPr>
          <p:cNvPr id="4" name="矩形 3"/>
          <p:cNvSpPr/>
          <p:nvPr/>
        </p:nvSpPr>
        <p:spPr>
          <a:xfrm>
            <a:off x="1523968" y="1052736"/>
            <a:ext cx="9828616" cy="4616648"/>
          </a:xfrm>
          <a:prstGeom prst="rect">
            <a:avLst/>
          </a:prstGeom>
        </p:spPr>
        <p:txBody>
          <a:bodyPr wrap="square">
            <a:spAutoFit/>
          </a:bodyPr>
          <a:lstStyle/>
          <a:p>
            <a:pPr>
              <a:lnSpc>
                <a:spcPct val="150000"/>
              </a:lnSpc>
            </a:pPr>
            <a:r>
              <a:rPr lang="zh-CN" altLang="en-US" sz="2800" b="1" dirty="0" smtClean="0"/>
              <a:t>漏录率</a:t>
            </a:r>
            <a:endParaRPr lang="en-US" altLang="zh-CN" sz="2800" b="1" dirty="0" smtClean="0"/>
          </a:p>
          <a:p>
            <a:pPr marL="457200">
              <a:lnSpc>
                <a:spcPct val="150000"/>
              </a:lnSpc>
            </a:pPr>
            <a:r>
              <a:rPr lang="zh-CN" altLang="en-US" sz="2400" b="1" dirty="0" smtClean="0"/>
              <a:t>始终较低</a:t>
            </a:r>
            <a:endParaRPr lang="en-US" altLang="zh-CN" sz="2400" b="1" dirty="0" smtClean="0"/>
          </a:p>
          <a:p>
            <a:pPr marL="457200">
              <a:lnSpc>
                <a:spcPct val="150000"/>
              </a:lnSpc>
            </a:pPr>
            <a:r>
              <a:rPr lang="en-US" altLang="zh-CN" sz="2400" b="1" dirty="0" smtClean="0"/>
              <a:t>2006</a:t>
            </a:r>
            <a:r>
              <a:rPr lang="zh-CN" altLang="en-US" sz="2400" b="1" dirty="0" smtClean="0"/>
              <a:t>年，所有</a:t>
            </a:r>
            <a:r>
              <a:rPr lang="zh-CN" altLang="en-US" sz="2400" b="1" dirty="0" smtClean="0"/>
              <a:t>监测点漏录</a:t>
            </a:r>
            <a:r>
              <a:rPr lang="zh-CN" altLang="en-US" sz="2400" b="1" dirty="0" smtClean="0"/>
              <a:t>率均＜</a:t>
            </a:r>
            <a:r>
              <a:rPr lang="en-US" altLang="zh-CN" sz="2400" b="1" dirty="0" smtClean="0"/>
              <a:t>5%</a:t>
            </a:r>
            <a:r>
              <a:rPr lang="zh-CN" altLang="en-US" sz="2400" b="1" dirty="0" smtClean="0"/>
              <a:t>（</a:t>
            </a:r>
            <a:r>
              <a:rPr lang="en-US" altLang="zh-CN" sz="2400" b="1" dirty="0" smtClean="0"/>
              <a:t>33</a:t>
            </a:r>
            <a:r>
              <a:rPr lang="zh-CN" altLang="en-US" sz="2400" b="1" dirty="0" smtClean="0"/>
              <a:t>个监测点为</a:t>
            </a:r>
            <a:r>
              <a:rPr lang="en-US" altLang="zh-CN" sz="2400" b="1" dirty="0" smtClean="0"/>
              <a:t>0</a:t>
            </a:r>
            <a:r>
              <a:rPr lang="zh-CN" altLang="en-US" sz="2400" b="1" dirty="0" smtClean="0"/>
              <a:t>）</a:t>
            </a:r>
            <a:endParaRPr lang="en-US" altLang="zh-CN" sz="2400" b="1" dirty="0" smtClean="0"/>
          </a:p>
          <a:p>
            <a:pPr marL="457200">
              <a:lnSpc>
                <a:spcPct val="150000"/>
              </a:lnSpc>
            </a:pPr>
            <a:r>
              <a:rPr lang="en-US" altLang="zh-CN" sz="2400" b="1" dirty="0" smtClean="0"/>
              <a:t>2012</a:t>
            </a:r>
            <a:r>
              <a:rPr lang="zh-CN" altLang="en-US" sz="2400" b="1" dirty="0" smtClean="0"/>
              <a:t>年，所有</a:t>
            </a:r>
            <a:r>
              <a:rPr lang="zh-CN" altLang="en-US" sz="2400" b="1" dirty="0" smtClean="0"/>
              <a:t>监测点漏录</a:t>
            </a:r>
            <a:r>
              <a:rPr lang="zh-CN" altLang="en-US" sz="2400" b="1" dirty="0" smtClean="0"/>
              <a:t>率均＜</a:t>
            </a:r>
            <a:r>
              <a:rPr lang="en-US" altLang="zh-CN" sz="2400" b="1" dirty="0" smtClean="0"/>
              <a:t>2%</a:t>
            </a:r>
            <a:r>
              <a:rPr lang="zh-CN" altLang="en-US" sz="2400" b="1" dirty="0" smtClean="0"/>
              <a:t>（</a:t>
            </a:r>
            <a:r>
              <a:rPr lang="en-US" altLang="zh-CN" sz="2400" b="1" dirty="0" smtClean="0"/>
              <a:t>39</a:t>
            </a:r>
            <a:r>
              <a:rPr lang="zh-CN" altLang="en-US" sz="2400" b="1" dirty="0" smtClean="0"/>
              <a:t>个监测点为</a:t>
            </a:r>
            <a:r>
              <a:rPr lang="en-US" altLang="zh-CN" sz="2400" b="1" dirty="0" smtClean="0"/>
              <a:t>0</a:t>
            </a:r>
            <a:r>
              <a:rPr lang="zh-CN" altLang="en-US" sz="2400" b="1" dirty="0" smtClean="0"/>
              <a:t>）</a:t>
            </a:r>
            <a:endParaRPr lang="en-US" altLang="zh-CN" sz="2400" b="1" dirty="0" smtClean="0"/>
          </a:p>
          <a:p>
            <a:pPr marL="457200">
              <a:lnSpc>
                <a:spcPct val="150000"/>
              </a:lnSpc>
            </a:pPr>
            <a:endParaRPr lang="en-US" altLang="zh-CN" sz="2000" b="1" dirty="0" smtClean="0"/>
          </a:p>
          <a:p>
            <a:pPr>
              <a:lnSpc>
                <a:spcPct val="150000"/>
              </a:lnSpc>
            </a:pPr>
            <a:r>
              <a:rPr lang="zh-CN" altLang="en-US" sz="2800" b="1" dirty="0" smtClean="0"/>
              <a:t>错录率</a:t>
            </a:r>
            <a:endParaRPr lang="en-US" altLang="zh-CN" sz="2800" b="1" dirty="0" smtClean="0"/>
          </a:p>
          <a:p>
            <a:pPr marL="457200">
              <a:lnSpc>
                <a:spcPct val="150000"/>
              </a:lnSpc>
            </a:pPr>
            <a:r>
              <a:rPr lang="en-US" altLang="zh-CN" sz="2400" b="1" dirty="0" smtClean="0"/>
              <a:t>2006</a:t>
            </a:r>
            <a:r>
              <a:rPr lang="zh-CN" altLang="en-US" sz="2400" b="1" dirty="0" smtClean="0"/>
              <a:t>年，</a:t>
            </a:r>
            <a:r>
              <a:rPr lang="en-US" altLang="zh-CN" sz="2400" b="1" dirty="0" smtClean="0"/>
              <a:t>37</a:t>
            </a:r>
            <a:r>
              <a:rPr lang="zh-CN" altLang="en-US" sz="2400" b="1" dirty="0" smtClean="0"/>
              <a:t>个（</a:t>
            </a:r>
            <a:r>
              <a:rPr lang="en-US" altLang="zh-CN" sz="2400" b="1" dirty="0" smtClean="0"/>
              <a:t>86%</a:t>
            </a:r>
            <a:r>
              <a:rPr lang="zh-CN" altLang="en-US" sz="2400" b="1" dirty="0" smtClean="0"/>
              <a:t>）监测点错录率＜</a:t>
            </a:r>
            <a:r>
              <a:rPr lang="en-US" altLang="zh-CN" sz="2400" b="1" dirty="0" smtClean="0"/>
              <a:t>10%</a:t>
            </a:r>
            <a:r>
              <a:rPr lang="zh-CN" altLang="en-US" sz="2400" b="1" dirty="0" smtClean="0"/>
              <a:t>（</a:t>
            </a:r>
            <a:r>
              <a:rPr lang="en-US" altLang="zh-CN" sz="2400" b="1" dirty="0" smtClean="0"/>
              <a:t>10</a:t>
            </a:r>
            <a:r>
              <a:rPr lang="zh-CN" altLang="en-US" sz="2400" b="1" dirty="0" smtClean="0"/>
              <a:t>个监测点为</a:t>
            </a:r>
            <a:r>
              <a:rPr lang="en-US" altLang="zh-CN" sz="2400" b="1" dirty="0" smtClean="0"/>
              <a:t>0</a:t>
            </a:r>
            <a:r>
              <a:rPr lang="zh-CN" altLang="en-US" sz="2400" b="1" dirty="0" smtClean="0"/>
              <a:t>）</a:t>
            </a:r>
            <a:endParaRPr lang="en-US" altLang="zh-CN" sz="2400" b="1" dirty="0" smtClean="0"/>
          </a:p>
          <a:p>
            <a:pPr marL="457200">
              <a:lnSpc>
                <a:spcPct val="150000"/>
              </a:lnSpc>
            </a:pPr>
            <a:r>
              <a:rPr lang="en-US" altLang="zh-CN" sz="2400" b="1" dirty="0" smtClean="0"/>
              <a:t>2012</a:t>
            </a:r>
            <a:r>
              <a:rPr lang="zh-CN" altLang="en-US" sz="2400" b="1" dirty="0" smtClean="0"/>
              <a:t>年，</a:t>
            </a:r>
            <a:r>
              <a:rPr lang="en-US" altLang="zh-CN" sz="2400" b="1" dirty="0" smtClean="0"/>
              <a:t>41</a:t>
            </a:r>
            <a:r>
              <a:rPr lang="zh-CN" altLang="en-US" sz="2400" b="1" dirty="0" smtClean="0"/>
              <a:t>个（</a:t>
            </a:r>
            <a:r>
              <a:rPr lang="en-US" altLang="zh-CN" sz="2400" b="1" dirty="0" smtClean="0"/>
              <a:t>95%</a:t>
            </a:r>
            <a:r>
              <a:rPr lang="zh-CN" altLang="en-US" sz="2400" b="1" dirty="0" smtClean="0"/>
              <a:t>）监测点错录率＜</a:t>
            </a:r>
            <a:r>
              <a:rPr lang="en-US" altLang="zh-CN" sz="2400" b="1" dirty="0" smtClean="0"/>
              <a:t>10%</a:t>
            </a:r>
            <a:r>
              <a:rPr lang="zh-CN" altLang="en-US" sz="2400" b="1" dirty="0" smtClean="0"/>
              <a:t>（</a:t>
            </a:r>
            <a:r>
              <a:rPr lang="en-US" altLang="zh-CN" sz="2400" b="1" dirty="0" smtClean="0"/>
              <a:t>17</a:t>
            </a:r>
            <a:r>
              <a:rPr lang="zh-CN" altLang="en-US" sz="2400" b="1" dirty="0" smtClean="0"/>
              <a:t>个监测点为</a:t>
            </a:r>
            <a:r>
              <a:rPr lang="en-US" altLang="zh-CN" sz="2400" b="1" dirty="0" smtClean="0"/>
              <a:t>0</a:t>
            </a:r>
            <a:r>
              <a:rPr lang="zh-CN" altLang="en-US" sz="2400" b="1" dirty="0" smtClean="0"/>
              <a:t>）</a:t>
            </a:r>
            <a:endParaRPr lang="en-US" altLang="zh-CN" sz="2400" b="1" dirty="0" smtClean="0"/>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5183D58-648D-4475-BEF8-624F48514A30}" type="slidenum">
              <a:rPr lang="zh-CN" altLang="en-US" smtClean="0"/>
              <a:pPr/>
              <a:t>17</a:t>
            </a:fld>
            <a:endParaRPr lang="zh-CN" altLang="en-US" dirty="0"/>
          </a:p>
        </p:txBody>
      </p:sp>
      <p:sp>
        <p:nvSpPr>
          <p:cNvPr id="27" name="文本框 14"/>
          <p:cNvSpPr txBox="1"/>
          <p:nvPr/>
        </p:nvSpPr>
        <p:spPr>
          <a:xfrm>
            <a:off x="380960" y="428604"/>
            <a:ext cx="1150620" cy="369332"/>
          </a:xfrm>
          <a:prstGeom prst="rect">
            <a:avLst/>
          </a:prstGeom>
          <a:noFill/>
        </p:spPr>
        <p:txBody>
          <a:bodyPr wrap="square" rtlCol="0">
            <a:spAutoFit/>
          </a:bodyPr>
          <a:lstStyle/>
          <a:p>
            <a:pPr algn="dist"/>
            <a:r>
              <a:rPr lang="zh-CN" altLang="en-US" b="1" dirty="0" smtClean="0">
                <a:solidFill>
                  <a:schemeClr val="tx1">
                    <a:lumMod val="85000"/>
                    <a:lumOff val="15000"/>
                  </a:schemeClr>
                </a:solidFill>
              </a:rPr>
              <a:t>主要结果</a:t>
            </a:r>
            <a:endParaRPr lang="zh-CN" altLang="en-US" b="1" dirty="0">
              <a:solidFill>
                <a:schemeClr val="tx1">
                  <a:lumMod val="85000"/>
                  <a:lumOff val="15000"/>
                </a:schemeClr>
              </a:solidFill>
            </a:endParaRPr>
          </a:p>
        </p:txBody>
      </p:sp>
      <p:grpSp>
        <p:nvGrpSpPr>
          <p:cNvPr id="34" name="组合 33"/>
          <p:cNvGrpSpPr/>
          <p:nvPr/>
        </p:nvGrpSpPr>
        <p:grpSpPr>
          <a:xfrm>
            <a:off x="3452794" y="2442903"/>
            <a:ext cx="5182252" cy="1057946"/>
            <a:chOff x="3452794" y="2442903"/>
            <a:chExt cx="5182252" cy="1057946"/>
          </a:xfrm>
        </p:grpSpPr>
        <p:sp>
          <p:nvSpPr>
            <p:cNvPr id="55" name="矩形 54"/>
            <p:cNvSpPr/>
            <p:nvPr/>
          </p:nvSpPr>
          <p:spPr>
            <a:xfrm>
              <a:off x="5056916" y="2442903"/>
              <a:ext cx="3578130" cy="1057946"/>
            </a:xfrm>
            <a:prstGeom prst="rect">
              <a:avLst/>
            </a:prstGeom>
            <a:solidFill>
              <a:schemeClr val="tx1">
                <a:lumMod val="50000"/>
                <a:lumOff val="50000"/>
              </a:schemeClr>
            </a:solidFill>
            <a:ln w="3175">
              <a:solidFill>
                <a:srgbClr val="FFFFFF"/>
              </a:solidFill>
            </a:ln>
            <a:effectLst>
              <a:outerShdw blurRad="762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56" name="矩形 29"/>
            <p:cNvSpPr/>
            <p:nvPr/>
          </p:nvSpPr>
          <p:spPr>
            <a:xfrm>
              <a:off x="3452794" y="2442903"/>
              <a:ext cx="1764623" cy="1057946"/>
            </a:xfrm>
            <a:custGeom>
              <a:avLst/>
              <a:gdLst/>
              <a:ahLst/>
              <a:cxnLst/>
              <a:rect l="l" t="t" r="r" b="b"/>
              <a:pathLst>
                <a:path w="1801608" h="1080120">
                  <a:moveTo>
                    <a:pt x="566538" y="144016"/>
                  </a:moveTo>
                  <a:cubicBezTo>
                    <a:pt x="347809" y="144016"/>
                    <a:pt x="170494" y="321331"/>
                    <a:pt x="170494" y="540060"/>
                  </a:cubicBezTo>
                  <a:cubicBezTo>
                    <a:pt x="170494" y="758789"/>
                    <a:pt x="347809" y="936104"/>
                    <a:pt x="566538" y="936104"/>
                  </a:cubicBezTo>
                  <a:cubicBezTo>
                    <a:pt x="785267" y="936104"/>
                    <a:pt x="962582" y="758789"/>
                    <a:pt x="962582" y="540060"/>
                  </a:cubicBezTo>
                  <a:cubicBezTo>
                    <a:pt x="962582" y="321331"/>
                    <a:pt x="785267" y="144016"/>
                    <a:pt x="566538" y="144016"/>
                  </a:cubicBezTo>
                  <a:close/>
                  <a:moveTo>
                    <a:pt x="0" y="0"/>
                  </a:moveTo>
                  <a:lnTo>
                    <a:pt x="1649800" y="0"/>
                  </a:lnTo>
                  <a:lnTo>
                    <a:pt x="1649800" y="376201"/>
                  </a:lnTo>
                  <a:lnTo>
                    <a:pt x="1801608" y="550380"/>
                  </a:lnTo>
                  <a:lnTo>
                    <a:pt x="1649800" y="703920"/>
                  </a:lnTo>
                  <a:lnTo>
                    <a:pt x="1649800" y="1080120"/>
                  </a:lnTo>
                  <a:lnTo>
                    <a:pt x="0" y="1080120"/>
                  </a:lnTo>
                  <a:close/>
                </a:path>
              </a:pathLst>
            </a:custGeom>
            <a:solidFill>
              <a:srgbClr val="71C6E4"/>
            </a:solidFill>
            <a:ln w="3175">
              <a:solidFill>
                <a:srgbClr val="FFFFFF"/>
              </a:solidFill>
            </a:ln>
            <a:effectLst>
              <a:outerShdw blurRad="76200" dist="38100" dir="81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p>
          </p:txBody>
        </p:sp>
        <p:sp>
          <p:nvSpPr>
            <p:cNvPr id="58" name="TextBox 80"/>
            <p:cNvSpPr txBox="1"/>
            <p:nvPr/>
          </p:nvSpPr>
          <p:spPr>
            <a:xfrm>
              <a:off x="4440210" y="2679490"/>
              <a:ext cx="616706" cy="584775"/>
            </a:xfrm>
            <a:prstGeom prst="rect">
              <a:avLst/>
            </a:prstGeom>
            <a:noFill/>
          </p:spPr>
          <p:txBody>
            <a:bodyPr wrap="square" rtlCol="0" anchor="ctr" anchorCtr="1">
              <a:spAutoFit/>
            </a:bodyPr>
            <a:lstStyle/>
            <a:p>
              <a:pPr algn="ctr"/>
              <a:r>
                <a:rPr lang="en-US" altLang="zh-CN" sz="3200" b="1" dirty="0" smtClean="0">
                  <a:solidFill>
                    <a:schemeClr val="bg1"/>
                  </a:solidFill>
                  <a:effectLst>
                    <a:outerShdw blurRad="38100" dist="38100" dir="2700000" algn="tl">
                      <a:srgbClr val="000000">
                        <a:alpha val="43137"/>
                      </a:srgbClr>
                    </a:outerShdw>
                  </a:effectLst>
                  <a:latin typeface="Impact" pitchFamily="34" charset="0"/>
                </a:rPr>
                <a:t>02</a:t>
              </a:r>
              <a:endParaRPr lang="zh-CN" altLang="en-US" sz="3200" b="1" dirty="0">
                <a:solidFill>
                  <a:schemeClr val="bg1"/>
                </a:solidFill>
                <a:effectLst>
                  <a:outerShdw blurRad="38100" dist="38100" dir="2700000" algn="tl">
                    <a:srgbClr val="000000">
                      <a:alpha val="43137"/>
                    </a:srgbClr>
                  </a:outerShdw>
                </a:effectLst>
                <a:latin typeface="Impact" pitchFamily="34" charset="0"/>
              </a:endParaRPr>
            </a:p>
          </p:txBody>
        </p:sp>
        <p:sp>
          <p:nvSpPr>
            <p:cNvPr id="59" name="TextBox 81"/>
            <p:cNvSpPr txBox="1"/>
            <p:nvPr/>
          </p:nvSpPr>
          <p:spPr>
            <a:xfrm>
              <a:off x="5238744" y="2714620"/>
              <a:ext cx="2521656" cy="461665"/>
            </a:xfrm>
            <a:prstGeom prst="rect">
              <a:avLst/>
            </a:prstGeom>
            <a:noFill/>
          </p:spPr>
          <p:txBody>
            <a:bodyPr wrap="square" rtlCol="0">
              <a:spAutoFit/>
            </a:bodyPr>
            <a:lstStyle/>
            <a:p>
              <a:r>
                <a:rPr lang="zh-CN" altLang="en-US" sz="2400" b="1" dirty="0" smtClean="0">
                  <a:solidFill>
                    <a:schemeClr val="bg1"/>
                  </a:solidFill>
                </a:rPr>
                <a:t>系统运转</a:t>
              </a:r>
              <a:endParaRPr lang="zh-CN" altLang="en-US" sz="2400" b="1" dirty="0">
                <a:solidFill>
                  <a:schemeClr val="bg1"/>
                </a:solidFill>
              </a:endParaRPr>
            </a:p>
          </p:txBody>
        </p:sp>
        <p:sp>
          <p:nvSpPr>
            <p:cNvPr id="61" name="弧形 60"/>
            <p:cNvSpPr/>
            <p:nvPr/>
          </p:nvSpPr>
          <p:spPr>
            <a:xfrm>
              <a:off x="3637463" y="2601641"/>
              <a:ext cx="740479" cy="740480"/>
            </a:xfrm>
            <a:prstGeom prst="arc">
              <a:avLst>
                <a:gd name="adj1" fmla="val 16200000"/>
                <a:gd name="adj2" fmla="val 5298281"/>
              </a:avLst>
            </a:prstGeom>
            <a:solidFill>
              <a:srgbClr val="71C6E4"/>
            </a:solidFill>
            <a:ln>
              <a:solidFill>
                <a:srgbClr val="FFFFFF"/>
              </a:solidFill>
            </a:ln>
            <a:effectLst>
              <a:outerShdw blurRad="76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solidFill>
                  <a:schemeClr val="lt1"/>
                </a:solidFill>
              </a:endParaRPr>
            </a:p>
          </p:txBody>
        </p:sp>
      </p:grpSp>
    </p:spTree>
    <p:extLst>
      <p:ext uri="{BB962C8B-B14F-4D97-AF65-F5344CB8AC3E}">
        <p14:creationId xmlns:p14="http://schemas.microsoft.com/office/powerpoint/2010/main" val="451566054"/>
      </p:ext>
    </p:extLst>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5183D58-648D-4475-BEF8-624F48514A30}" type="slidenum">
              <a:rPr lang="zh-CN" altLang="en-US" smtClean="0"/>
              <a:pPr/>
              <a:t>18</a:t>
            </a:fld>
            <a:endParaRPr lang="zh-CN" altLang="en-US" dirty="0"/>
          </a:p>
        </p:txBody>
      </p:sp>
      <p:sp>
        <p:nvSpPr>
          <p:cNvPr id="3" name="文本框 14"/>
          <p:cNvSpPr txBox="1"/>
          <p:nvPr/>
        </p:nvSpPr>
        <p:spPr>
          <a:xfrm>
            <a:off x="380960" y="428604"/>
            <a:ext cx="1143008" cy="369332"/>
          </a:xfrm>
          <a:prstGeom prst="rect">
            <a:avLst/>
          </a:prstGeom>
          <a:noFill/>
        </p:spPr>
        <p:txBody>
          <a:bodyPr wrap="square" rtlCol="0">
            <a:spAutoFit/>
          </a:bodyPr>
          <a:lstStyle/>
          <a:p>
            <a:pPr algn="dist"/>
            <a:r>
              <a:rPr lang="zh-CN" altLang="en-US" b="1" dirty="0" smtClean="0">
                <a:solidFill>
                  <a:schemeClr val="tx1">
                    <a:lumMod val="85000"/>
                    <a:lumOff val="15000"/>
                  </a:schemeClr>
                </a:solidFill>
              </a:rPr>
              <a:t>系统运转</a:t>
            </a:r>
            <a:endParaRPr lang="zh-CN" altLang="en-US" b="1" dirty="0">
              <a:solidFill>
                <a:schemeClr val="tx1">
                  <a:lumMod val="85000"/>
                  <a:lumOff val="15000"/>
                </a:schemeClr>
              </a:solidFill>
            </a:endParaRPr>
          </a:p>
        </p:txBody>
      </p:sp>
      <p:graphicFrame>
        <p:nvGraphicFramePr>
          <p:cNvPr id="4" name="图表 3"/>
          <p:cNvGraphicFramePr/>
          <p:nvPr>
            <p:extLst>
              <p:ext uri="{D42A27DB-BD31-4B8C-83A1-F6EECF244321}">
                <p14:modId xmlns:p14="http://schemas.microsoft.com/office/powerpoint/2010/main" val="3256678205"/>
              </p:ext>
            </p:extLst>
          </p:nvPr>
        </p:nvGraphicFramePr>
        <p:xfrm>
          <a:off x="6672064" y="2132856"/>
          <a:ext cx="5286412" cy="3786214"/>
        </p:xfrm>
        <a:graphic>
          <a:graphicData uri="http://schemas.openxmlformats.org/drawingml/2006/chart">
            <c:chart xmlns:c="http://schemas.openxmlformats.org/drawingml/2006/chart" xmlns:r="http://schemas.openxmlformats.org/officeDocument/2006/relationships" r:id="rId2"/>
          </a:graphicData>
        </a:graphic>
      </p:graphicFrame>
      <p:sp>
        <p:nvSpPr>
          <p:cNvPr id="5" name="矩形 4"/>
          <p:cNvSpPr/>
          <p:nvPr/>
        </p:nvSpPr>
        <p:spPr>
          <a:xfrm>
            <a:off x="951304" y="1196752"/>
            <a:ext cx="6723152" cy="3908762"/>
          </a:xfrm>
          <a:prstGeom prst="rect">
            <a:avLst/>
          </a:prstGeom>
        </p:spPr>
        <p:txBody>
          <a:bodyPr wrap="square">
            <a:spAutoFit/>
          </a:bodyPr>
          <a:lstStyle/>
          <a:p>
            <a:pPr>
              <a:lnSpc>
                <a:spcPct val="200000"/>
              </a:lnSpc>
            </a:pPr>
            <a:r>
              <a:rPr lang="zh-CN" altLang="en-US" sz="2800" b="1" dirty="0" smtClean="0"/>
              <a:t>平均录入间隔天数（</a:t>
            </a:r>
            <a:r>
              <a:rPr lang="en-US" altLang="zh-CN" sz="2800" b="1" dirty="0" smtClean="0"/>
              <a:t>2012</a:t>
            </a:r>
            <a:r>
              <a:rPr lang="zh-CN" altLang="en-US" sz="2800" b="1" dirty="0" smtClean="0"/>
              <a:t>）</a:t>
            </a:r>
            <a:endParaRPr lang="en-US" altLang="zh-CN" sz="2800" b="1" dirty="0" smtClean="0"/>
          </a:p>
          <a:p>
            <a:pPr marL="457200">
              <a:lnSpc>
                <a:spcPct val="200000"/>
              </a:lnSpc>
            </a:pPr>
            <a:r>
              <a:rPr lang="en-US" sz="2400" b="1" dirty="0" smtClean="0"/>
              <a:t>10</a:t>
            </a:r>
            <a:r>
              <a:rPr lang="zh-CN" altLang="en-US" sz="2400" b="1" dirty="0" smtClean="0"/>
              <a:t>天及以下：</a:t>
            </a:r>
            <a:r>
              <a:rPr lang="en-US" sz="2400" b="1" dirty="0" smtClean="0"/>
              <a:t>15</a:t>
            </a:r>
            <a:r>
              <a:rPr lang="zh-CN" altLang="en-US" sz="2400" b="1" dirty="0" smtClean="0"/>
              <a:t>个监测点（最短为</a:t>
            </a:r>
            <a:r>
              <a:rPr lang="en-US" sz="2400" b="1" dirty="0" smtClean="0"/>
              <a:t>2</a:t>
            </a:r>
            <a:r>
              <a:rPr lang="zh-CN" altLang="en-US" sz="2400" b="1" dirty="0" smtClean="0"/>
              <a:t>天）</a:t>
            </a:r>
            <a:endParaRPr lang="en-US" altLang="zh-CN" sz="2400" b="1" dirty="0" smtClean="0"/>
          </a:p>
          <a:p>
            <a:pPr marL="457200">
              <a:lnSpc>
                <a:spcPct val="200000"/>
              </a:lnSpc>
            </a:pPr>
            <a:r>
              <a:rPr lang="en-US" sz="2400" b="1" dirty="0" smtClean="0"/>
              <a:t>10-30</a:t>
            </a:r>
            <a:r>
              <a:rPr lang="zh-CN" altLang="en-US" sz="2400" b="1" dirty="0" smtClean="0"/>
              <a:t>天：</a:t>
            </a:r>
            <a:r>
              <a:rPr lang="en-US" sz="2400" b="1" dirty="0" smtClean="0"/>
              <a:t>13</a:t>
            </a:r>
            <a:r>
              <a:rPr lang="zh-CN" altLang="en-US" sz="2400" b="1" dirty="0" smtClean="0"/>
              <a:t>个监测点</a:t>
            </a:r>
            <a:endParaRPr lang="en-US" altLang="zh-CN" sz="2400" b="1" dirty="0" smtClean="0"/>
          </a:p>
          <a:p>
            <a:pPr marL="457200">
              <a:lnSpc>
                <a:spcPct val="200000"/>
              </a:lnSpc>
            </a:pPr>
            <a:r>
              <a:rPr lang="en-US" sz="2400" b="1" dirty="0" smtClean="0"/>
              <a:t>30-60</a:t>
            </a:r>
            <a:r>
              <a:rPr lang="zh-CN" altLang="en-US" sz="2400" b="1" dirty="0" smtClean="0"/>
              <a:t>天：</a:t>
            </a:r>
            <a:r>
              <a:rPr lang="en-US" sz="2400" b="1" dirty="0" smtClean="0"/>
              <a:t>10</a:t>
            </a:r>
            <a:r>
              <a:rPr lang="zh-CN" altLang="en-US" sz="2400" b="1" dirty="0" smtClean="0"/>
              <a:t>个监测点</a:t>
            </a:r>
            <a:endParaRPr lang="en-US" altLang="zh-CN" sz="2400" b="1" dirty="0" smtClean="0"/>
          </a:p>
          <a:p>
            <a:pPr marL="457200">
              <a:lnSpc>
                <a:spcPct val="200000"/>
              </a:lnSpc>
            </a:pPr>
            <a:r>
              <a:rPr lang="zh-CN" altLang="en-US" sz="2400" b="1" dirty="0" smtClean="0"/>
              <a:t>超过</a:t>
            </a:r>
            <a:r>
              <a:rPr lang="en-US" sz="2400" b="1" dirty="0" smtClean="0"/>
              <a:t>60</a:t>
            </a:r>
            <a:r>
              <a:rPr lang="zh-CN" altLang="en-US" sz="2400" b="1" dirty="0" smtClean="0"/>
              <a:t>天：</a:t>
            </a:r>
            <a:r>
              <a:rPr lang="en-US" sz="2400" b="1" dirty="0" smtClean="0"/>
              <a:t>4</a:t>
            </a:r>
            <a:r>
              <a:rPr lang="zh-CN" altLang="en-US" sz="2400" b="1" dirty="0" smtClean="0"/>
              <a:t>个监测点（最长为</a:t>
            </a:r>
            <a:r>
              <a:rPr lang="en-US" sz="2400" b="1" dirty="0" smtClean="0"/>
              <a:t>77</a:t>
            </a:r>
            <a:r>
              <a:rPr lang="zh-CN" altLang="en-US" sz="2400" b="1" dirty="0" smtClean="0"/>
              <a:t>天）</a:t>
            </a:r>
            <a:endParaRPr lang="zh-CN" altLang="en-US" sz="2400" b="1" dirty="0"/>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5183D58-648D-4475-BEF8-624F48514A30}" type="slidenum">
              <a:rPr lang="zh-CN" altLang="en-US" smtClean="0"/>
              <a:pPr/>
              <a:t>1</a:t>
            </a:fld>
            <a:endParaRPr lang="zh-CN" altLang="en-US" dirty="0"/>
          </a:p>
        </p:txBody>
      </p:sp>
      <p:sp>
        <p:nvSpPr>
          <p:cNvPr id="47" name="文本框 46"/>
          <p:cNvSpPr txBox="1"/>
          <p:nvPr/>
        </p:nvSpPr>
        <p:spPr>
          <a:xfrm>
            <a:off x="380960" y="428604"/>
            <a:ext cx="1150620" cy="369332"/>
          </a:xfrm>
          <a:prstGeom prst="rect">
            <a:avLst/>
          </a:prstGeom>
          <a:noFill/>
        </p:spPr>
        <p:txBody>
          <a:bodyPr wrap="square" rtlCol="0">
            <a:spAutoFit/>
          </a:bodyPr>
          <a:lstStyle/>
          <a:p>
            <a:pPr algn="dist"/>
            <a:r>
              <a:rPr lang="zh-CN" altLang="en-US" b="1" dirty="0" smtClean="0">
                <a:solidFill>
                  <a:schemeClr val="tx1">
                    <a:lumMod val="85000"/>
                    <a:lumOff val="15000"/>
                  </a:schemeClr>
                </a:solidFill>
              </a:rPr>
              <a:t>目录</a:t>
            </a:r>
            <a:endParaRPr lang="zh-CN" altLang="en-US" b="1" dirty="0">
              <a:solidFill>
                <a:schemeClr val="tx1">
                  <a:lumMod val="85000"/>
                  <a:lumOff val="15000"/>
                </a:schemeClr>
              </a:solidFill>
            </a:endParaRPr>
          </a:p>
        </p:txBody>
      </p:sp>
      <p:grpSp>
        <p:nvGrpSpPr>
          <p:cNvPr id="85" name="组合 84"/>
          <p:cNvGrpSpPr/>
          <p:nvPr/>
        </p:nvGrpSpPr>
        <p:grpSpPr>
          <a:xfrm>
            <a:off x="2095472" y="2000240"/>
            <a:ext cx="8063691" cy="2417353"/>
            <a:chOff x="2524100" y="2071678"/>
            <a:chExt cx="8063691" cy="2417353"/>
          </a:xfrm>
        </p:grpSpPr>
        <p:grpSp>
          <p:nvGrpSpPr>
            <p:cNvPr id="3" name="组合 2"/>
            <p:cNvGrpSpPr/>
            <p:nvPr/>
          </p:nvGrpSpPr>
          <p:grpSpPr>
            <a:xfrm>
              <a:off x="6676306" y="2071678"/>
              <a:ext cx="1848586" cy="2417353"/>
              <a:chOff x="650534" y="2448755"/>
              <a:chExt cx="2318398" cy="2703105"/>
            </a:xfrm>
          </p:grpSpPr>
          <p:sp>
            <p:nvSpPr>
              <p:cNvPr id="4" name="圆角矩形 3"/>
              <p:cNvSpPr/>
              <p:nvPr/>
            </p:nvSpPr>
            <p:spPr>
              <a:xfrm>
                <a:off x="656563" y="2454396"/>
                <a:ext cx="2312369" cy="2697464"/>
              </a:xfrm>
              <a:prstGeom prst="roundRect">
                <a:avLst/>
              </a:prstGeom>
              <a:pattFill prst="pct75">
                <a:fgClr>
                  <a:schemeClr val="bg1">
                    <a:lumMod val="85000"/>
                  </a:schemeClr>
                </a:fgClr>
                <a:bgClr>
                  <a:schemeClr val="bg1"/>
                </a:bgClr>
              </a:pattFill>
              <a:ln w="12700">
                <a:solidFill>
                  <a:schemeClr val="bg1">
                    <a:lumMod val="65000"/>
                  </a:schemeClr>
                </a:solidFill>
              </a:ln>
              <a:effectLst>
                <a:outerShdw blurRad="50800" dist="38100" dir="2700000" sx="99000" sy="99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rgbClr val="00B0F0"/>
                  </a:solidFill>
                  <a:latin typeface="华文楷体" pitchFamily="2" charset="-122"/>
                  <a:ea typeface="华文楷体" pitchFamily="2" charset="-122"/>
                </a:endParaRPr>
              </a:p>
            </p:txBody>
          </p:sp>
          <p:sp>
            <p:nvSpPr>
              <p:cNvPr id="5" name="文本框 4"/>
              <p:cNvSpPr txBox="1"/>
              <p:nvPr/>
            </p:nvSpPr>
            <p:spPr>
              <a:xfrm>
                <a:off x="743488" y="2448755"/>
                <a:ext cx="978010" cy="516238"/>
              </a:xfrm>
              <a:prstGeom prst="rect">
                <a:avLst/>
              </a:prstGeom>
              <a:noFill/>
            </p:spPr>
            <p:txBody>
              <a:bodyPr wrap="square" rtlCol="0">
                <a:spAutoFit/>
              </a:bodyPr>
              <a:lstStyle/>
              <a:p>
                <a:r>
                  <a:rPr lang="zh-CN" altLang="en-US" sz="2400" b="1" dirty="0" smtClean="0">
                    <a:solidFill>
                      <a:srgbClr val="00B0F0"/>
                    </a:solidFill>
                    <a:latin typeface="华文楷体" pitchFamily="2" charset="-122"/>
                    <a:ea typeface="华文楷体" pitchFamily="2" charset="-122"/>
                  </a:rPr>
                  <a:t>三</a:t>
                </a:r>
                <a:endParaRPr lang="zh-CN" altLang="en-US" sz="2400" b="1" dirty="0">
                  <a:solidFill>
                    <a:srgbClr val="00B0F0"/>
                  </a:solidFill>
                  <a:latin typeface="华文楷体" pitchFamily="2" charset="-122"/>
                  <a:ea typeface="华文楷体" pitchFamily="2" charset="-122"/>
                </a:endParaRPr>
              </a:p>
            </p:txBody>
          </p:sp>
          <p:sp>
            <p:nvSpPr>
              <p:cNvPr id="7" name="任意多边形 6"/>
              <p:cNvSpPr/>
              <p:nvPr/>
            </p:nvSpPr>
            <p:spPr>
              <a:xfrm rot="12291495">
                <a:off x="2479867" y="4765549"/>
                <a:ext cx="297224" cy="297207"/>
              </a:xfrm>
              <a:custGeom>
                <a:avLst/>
                <a:gdLst>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5965 h 1224141"/>
                  <a:gd name="connsiteX6" fmla="*/ 622497 w 1224217"/>
                  <a:gd name="connsiteY6" fmla="*/ 601996 h 1224141"/>
                  <a:gd name="connsiteX7" fmla="*/ 703478 w 1224217"/>
                  <a:gd name="connsiteY7" fmla="*/ 601996 h 1224141"/>
                  <a:gd name="connsiteX8" fmla="*/ 585450 w 1224217"/>
                  <a:gd name="connsiteY8" fmla="*/ 805491 h 1224141"/>
                  <a:gd name="connsiteX9" fmla="*/ 467423 w 1224217"/>
                  <a:gd name="connsiteY9" fmla="*/ 601996 h 1224141"/>
                  <a:gd name="connsiteX10" fmla="*/ 556772 w 1224217"/>
                  <a:gd name="connsiteY10" fmla="*/ 601996 h 1224141"/>
                  <a:gd name="connsiteX11" fmla="*/ 556772 w 1224217"/>
                  <a:gd name="connsiteY11" fmla="*/ 69822 h 1224141"/>
                  <a:gd name="connsiteX12" fmla="*/ 535002 w 1224217"/>
                  <a:gd name="connsiteY12" fmla="*/ 71100 h 1224141"/>
                  <a:gd name="connsiteX13" fmla="*/ 90432 w 1224217"/>
                  <a:gd name="connsiteY13" fmla="*/ 449581 h 1224141"/>
                  <a:gd name="connsiteX14" fmla="*/ 312549 w 1224217"/>
                  <a:gd name="connsiteY14" fmla="*/ 1069033 h 1224141"/>
                  <a:gd name="connsiteX15" fmla="*/ 969190 w 1224217"/>
                  <a:gd name="connsiteY15" fmla="*/ 1025660 h 1224141"/>
                  <a:gd name="connsiteX16" fmla="*/ 1107898 w 1224217"/>
                  <a:gd name="connsiteY16" fmla="*/ 382373 h 1224141"/>
                  <a:gd name="connsiteX17" fmla="*/ 1167479 w 1224217"/>
                  <a:gd name="connsiteY17" fmla="*/ 354772 h 1224141"/>
                  <a:gd name="connsiteX18" fmla="*/ 1012101 w 1224217"/>
                  <a:gd name="connsiteY18" fmla="*/ 1075364 h 1224141"/>
                  <a:gd name="connsiteX19" fmla="*/ 842046 w 1224217"/>
                  <a:gd name="connsiteY19"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01996 h 1224141"/>
                  <a:gd name="connsiteX6" fmla="*/ 703478 w 1224217"/>
                  <a:gd name="connsiteY6" fmla="*/ 601996 h 1224141"/>
                  <a:gd name="connsiteX7" fmla="*/ 585450 w 1224217"/>
                  <a:gd name="connsiteY7" fmla="*/ 805491 h 1224141"/>
                  <a:gd name="connsiteX8" fmla="*/ 467423 w 1224217"/>
                  <a:gd name="connsiteY8" fmla="*/ 601996 h 1224141"/>
                  <a:gd name="connsiteX9" fmla="*/ 556772 w 1224217"/>
                  <a:gd name="connsiteY9" fmla="*/ 601996 h 1224141"/>
                  <a:gd name="connsiteX10" fmla="*/ 556772 w 1224217"/>
                  <a:gd name="connsiteY10" fmla="*/ 69822 h 1224141"/>
                  <a:gd name="connsiteX11" fmla="*/ 535002 w 1224217"/>
                  <a:gd name="connsiteY11" fmla="*/ 71100 h 1224141"/>
                  <a:gd name="connsiteX12" fmla="*/ 90432 w 1224217"/>
                  <a:gd name="connsiteY12" fmla="*/ 449581 h 1224141"/>
                  <a:gd name="connsiteX13" fmla="*/ 312549 w 1224217"/>
                  <a:gd name="connsiteY13" fmla="*/ 1069033 h 1224141"/>
                  <a:gd name="connsiteX14" fmla="*/ 969190 w 1224217"/>
                  <a:gd name="connsiteY14" fmla="*/ 1025660 h 1224141"/>
                  <a:gd name="connsiteX15" fmla="*/ 1107898 w 1224217"/>
                  <a:gd name="connsiteY15" fmla="*/ 382373 h 1224141"/>
                  <a:gd name="connsiteX16" fmla="*/ 1167479 w 1224217"/>
                  <a:gd name="connsiteY16" fmla="*/ 354772 h 1224141"/>
                  <a:gd name="connsiteX17" fmla="*/ 1012101 w 1224217"/>
                  <a:gd name="connsiteY17" fmla="*/ 1075364 h 1224141"/>
                  <a:gd name="connsiteX18" fmla="*/ 842046 w 1224217"/>
                  <a:gd name="connsiteY18"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4217" h="1224141">
                    <a:moveTo>
                      <a:pt x="842046" y="1179362"/>
                    </a:moveTo>
                    <a:cubicBezTo>
                      <a:pt x="659648" y="1253254"/>
                      <a:pt x="447954" y="1236315"/>
                      <a:pt x="276550" y="1123950"/>
                    </a:cubicBezTo>
                    <a:cubicBezTo>
                      <a:pt x="48012" y="974128"/>
                      <a:pt x="-53524" y="690962"/>
                      <a:pt x="27740" y="430055"/>
                    </a:cubicBezTo>
                    <a:cubicBezTo>
                      <a:pt x="109003" y="169149"/>
                      <a:pt x="353376" y="-6279"/>
                      <a:pt x="626569" y="172"/>
                    </a:cubicBezTo>
                    <a:cubicBezTo>
                      <a:pt x="625463" y="67393"/>
                      <a:pt x="609679" y="501692"/>
                      <a:pt x="622497" y="601996"/>
                    </a:cubicBezTo>
                    <a:lnTo>
                      <a:pt x="703478" y="601996"/>
                    </a:lnTo>
                    <a:lnTo>
                      <a:pt x="585450" y="805491"/>
                    </a:lnTo>
                    <a:lnTo>
                      <a:pt x="467423" y="601996"/>
                    </a:lnTo>
                    <a:lnTo>
                      <a:pt x="556772" y="601996"/>
                    </a:lnTo>
                    <a:lnTo>
                      <a:pt x="556772" y="69822"/>
                    </a:lnTo>
                    <a:lnTo>
                      <a:pt x="535002" y="71100"/>
                    </a:lnTo>
                    <a:cubicBezTo>
                      <a:pt x="328870" y="100401"/>
                      <a:pt x="153909" y="245780"/>
                      <a:pt x="90432" y="449581"/>
                    </a:cubicBezTo>
                    <a:cubicBezTo>
                      <a:pt x="17886" y="682497"/>
                      <a:pt x="108529" y="935286"/>
                      <a:pt x="312549" y="1069033"/>
                    </a:cubicBezTo>
                    <a:cubicBezTo>
                      <a:pt x="516570" y="1202781"/>
                      <a:pt x="784534" y="1185082"/>
                      <a:pt x="969190" y="1025660"/>
                    </a:cubicBezTo>
                    <a:cubicBezTo>
                      <a:pt x="1153845" y="866239"/>
                      <a:pt x="1210450" y="603724"/>
                      <a:pt x="1107898" y="382373"/>
                    </a:cubicBezTo>
                    <a:lnTo>
                      <a:pt x="1167479" y="354772"/>
                    </a:lnTo>
                    <a:cubicBezTo>
                      <a:pt x="1282354" y="602723"/>
                      <a:pt x="1218947" y="896785"/>
                      <a:pt x="1012101" y="1075364"/>
                    </a:cubicBezTo>
                    <a:cubicBezTo>
                      <a:pt x="960389" y="1120009"/>
                      <a:pt x="902845" y="1154732"/>
                      <a:pt x="842046" y="1179362"/>
                    </a:cubicBezTo>
                    <a:close/>
                  </a:path>
                </a:pathLst>
              </a:custGeom>
              <a:solidFill>
                <a:srgbClr val="28A9D6"/>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rgbClr val="00B0F0"/>
                  </a:solidFill>
                  <a:latin typeface="华文楷体" pitchFamily="2" charset="-122"/>
                  <a:ea typeface="华文楷体" pitchFamily="2" charset="-122"/>
                </a:endParaRPr>
              </a:p>
            </p:txBody>
          </p:sp>
          <p:sp>
            <p:nvSpPr>
              <p:cNvPr id="8" name="任意多边形 7"/>
              <p:cNvSpPr/>
              <p:nvPr/>
            </p:nvSpPr>
            <p:spPr>
              <a:xfrm rot="12291495">
                <a:off x="1817469" y="4875999"/>
                <a:ext cx="202310" cy="202310"/>
              </a:xfrm>
              <a:custGeom>
                <a:avLst/>
                <a:gdLst>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5965 h 1224141"/>
                  <a:gd name="connsiteX6" fmla="*/ 622497 w 1224217"/>
                  <a:gd name="connsiteY6" fmla="*/ 601996 h 1224141"/>
                  <a:gd name="connsiteX7" fmla="*/ 703478 w 1224217"/>
                  <a:gd name="connsiteY7" fmla="*/ 601996 h 1224141"/>
                  <a:gd name="connsiteX8" fmla="*/ 585450 w 1224217"/>
                  <a:gd name="connsiteY8" fmla="*/ 805491 h 1224141"/>
                  <a:gd name="connsiteX9" fmla="*/ 467423 w 1224217"/>
                  <a:gd name="connsiteY9" fmla="*/ 601996 h 1224141"/>
                  <a:gd name="connsiteX10" fmla="*/ 556772 w 1224217"/>
                  <a:gd name="connsiteY10" fmla="*/ 601996 h 1224141"/>
                  <a:gd name="connsiteX11" fmla="*/ 556772 w 1224217"/>
                  <a:gd name="connsiteY11" fmla="*/ 69822 h 1224141"/>
                  <a:gd name="connsiteX12" fmla="*/ 535002 w 1224217"/>
                  <a:gd name="connsiteY12" fmla="*/ 71100 h 1224141"/>
                  <a:gd name="connsiteX13" fmla="*/ 90432 w 1224217"/>
                  <a:gd name="connsiteY13" fmla="*/ 449581 h 1224141"/>
                  <a:gd name="connsiteX14" fmla="*/ 312549 w 1224217"/>
                  <a:gd name="connsiteY14" fmla="*/ 1069033 h 1224141"/>
                  <a:gd name="connsiteX15" fmla="*/ 969190 w 1224217"/>
                  <a:gd name="connsiteY15" fmla="*/ 1025660 h 1224141"/>
                  <a:gd name="connsiteX16" fmla="*/ 1107898 w 1224217"/>
                  <a:gd name="connsiteY16" fmla="*/ 382373 h 1224141"/>
                  <a:gd name="connsiteX17" fmla="*/ 1167479 w 1224217"/>
                  <a:gd name="connsiteY17" fmla="*/ 354772 h 1224141"/>
                  <a:gd name="connsiteX18" fmla="*/ 1012101 w 1224217"/>
                  <a:gd name="connsiteY18" fmla="*/ 1075364 h 1224141"/>
                  <a:gd name="connsiteX19" fmla="*/ 842046 w 1224217"/>
                  <a:gd name="connsiteY19"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01996 h 1224141"/>
                  <a:gd name="connsiteX6" fmla="*/ 703478 w 1224217"/>
                  <a:gd name="connsiteY6" fmla="*/ 601996 h 1224141"/>
                  <a:gd name="connsiteX7" fmla="*/ 585450 w 1224217"/>
                  <a:gd name="connsiteY7" fmla="*/ 805491 h 1224141"/>
                  <a:gd name="connsiteX8" fmla="*/ 467423 w 1224217"/>
                  <a:gd name="connsiteY8" fmla="*/ 601996 h 1224141"/>
                  <a:gd name="connsiteX9" fmla="*/ 556772 w 1224217"/>
                  <a:gd name="connsiteY9" fmla="*/ 601996 h 1224141"/>
                  <a:gd name="connsiteX10" fmla="*/ 556772 w 1224217"/>
                  <a:gd name="connsiteY10" fmla="*/ 69822 h 1224141"/>
                  <a:gd name="connsiteX11" fmla="*/ 535002 w 1224217"/>
                  <a:gd name="connsiteY11" fmla="*/ 71100 h 1224141"/>
                  <a:gd name="connsiteX12" fmla="*/ 90432 w 1224217"/>
                  <a:gd name="connsiteY12" fmla="*/ 449581 h 1224141"/>
                  <a:gd name="connsiteX13" fmla="*/ 312549 w 1224217"/>
                  <a:gd name="connsiteY13" fmla="*/ 1069033 h 1224141"/>
                  <a:gd name="connsiteX14" fmla="*/ 969190 w 1224217"/>
                  <a:gd name="connsiteY14" fmla="*/ 1025660 h 1224141"/>
                  <a:gd name="connsiteX15" fmla="*/ 1107898 w 1224217"/>
                  <a:gd name="connsiteY15" fmla="*/ 382373 h 1224141"/>
                  <a:gd name="connsiteX16" fmla="*/ 1167479 w 1224217"/>
                  <a:gd name="connsiteY16" fmla="*/ 354772 h 1224141"/>
                  <a:gd name="connsiteX17" fmla="*/ 1012101 w 1224217"/>
                  <a:gd name="connsiteY17" fmla="*/ 1075364 h 1224141"/>
                  <a:gd name="connsiteX18" fmla="*/ 842046 w 1224217"/>
                  <a:gd name="connsiteY18"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4217" h="1224141">
                    <a:moveTo>
                      <a:pt x="842046" y="1179362"/>
                    </a:moveTo>
                    <a:cubicBezTo>
                      <a:pt x="659648" y="1253254"/>
                      <a:pt x="447954" y="1236315"/>
                      <a:pt x="276550" y="1123950"/>
                    </a:cubicBezTo>
                    <a:cubicBezTo>
                      <a:pt x="48012" y="974128"/>
                      <a:pt x="-53524" y="690962"/>
                      <a:pt x="27740" y="430055"/>
                    </a:cubicBezTo>
                    <a:cubicBezTo>
                      <a:pt x="109003" y="169149"/>
                      <a:pt x="353376" y="-6279"/>
                      <a:pt x="626569" y="172"/>
                    </a:cubicBezTo>
                    <a:cubicBezTo>
                      <a:pt x="625463" y="67393"/>
                      <a:pt x="609679" y="501692"/>
                      <a:pt x="622497" y="601996"/>
                    </a:cubicBezTo>
                    <a:lnTo>
                      <a:pt x="703478" y="601996"/>
                    </a:lnTo>
                    <a:lnTo>
                      <a:pt x="585450" y="805491"/>
                    </a:lnTo>
                    <a:lnTo>
                      <a:pt x="467423" y="601996"/>
                    </a:lnTo>
                    <a:lnTo>
                      <a:pt x="556772" y="601996"/>
                    </a:lnTo>
                    <a:lnTo>
                      <a:pt x="556772" y="69822"/>
                    </a:lnTo>
                    <a:lnTo>
                      <a:pt x="535002" y="71100"/>
                    </a:lnTo>
                    <a:cubicBezTo>
                      <a:pt x="328870" y="100401"/>
                      <a:pt x="153909" y="245780"/>
                      <a:pt x="90432" y="449581"/>
                    </a:cubicBezTo>
                    <a:cubicBezTo>
                      <a:pt x="17886" y="682497"/>
                      <a:pt x="108529" y="935286"/>
                      <a:pt x="312549" y="1069033"/>
                    </a:cubicBezTo>
                    <a:cubicBezTo>
                      <a:pt x="516570" y="1202781"/>
                      <a:pt x="784534" y="1185082"/>
                      <a:pt x="969190" y="1025660"/>
                    </a:cubicBezTo>
                    <a:cubicBezTo>
                      <a:pt x="1153845" y="866239"/>
                      <a:pt x="1210450" y="603724"/>
                      <a:pt x="1107898" y="382373"/>
                    </a:cubicBezTo>
                    <a:lnTo>
                      <a:pt x="1167479" y="354772"/>
                    </a:lnTo>
                    <a:cubicBezTo>
                      <a:pt x="1282354" y="602723"/>
                      <a:pt x="1218947" y="896785"/>
                      <a:pt x="1012101" y="1075364"/>
                    </a:cubicBezTo>
                    <a:cubicBezTo>
                      <a:pt x="960389" y="1120009"/>
                      <a:pt x="902845" y="1154732"/>
                      <a:pt x="842046" y="1179362"/>
                    </a:cubicBezTo>
                    <a:close/>
                  </a:path>
                </a:pathLst>
              </a:custGeom>
              <a:solidFill>
                <a:srgbClr val="28A9D6"/>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rgbClr val="00B0F0"/>
                  </a:solidFill>
                  <a:latin typeface="华文楷体" pitchFamily="2" charset="-122"/>
                  <a:ea typeface="华文楷体" pitchFamily="2" charset="-122"/>
                </a:endParaRPr>
              </a:p>
            </p:txBody>
          </p:sp>
          <p:sp>
            <p:nvSpPr>
              <p:cNvPr id="9" name="任意多边形 8"/>
              <p:cNvSpPr/>
              <p:nvPr/>
            </p:nvSpPr>
            <p:spPr>
              <a:xfrm rot="12291495">
                <a:off x="1558525" y="4932062"/>
                <a:ext cx="154141" cy="154141"/>
              </a:xfrm>
              <a:custGeom>
                <a:avLst/>
                <a:gdLst>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5965 h 1224141"/>
                  <a:gd name="connsiteX6" fmla="*/ 622497 w 1224217"/>
                  <a:gd name="connsiteY6" fmla="*/ 601996 h 1224141"/>
                  <a:gd name="connsiteX7" fmla="*/ 703478 w 1224217"/>
                  <a:gd name="connsiteY7" fmla="*/ 601996 h 1224141"/>
                  <a:gd name="connsiteX8" fmla="*/ 585450 w 1224217"/>
                  <a:gd name="connsiteY8" fmla="*/ 805491 h 1224141"/>
                  <a:gd name="connsiteX9" fmla="*/ 467423 w 1224217"/>
                  <a:gd name="connsiteY9" fmla="*/ 601996 h 1224141"/>
                  <a:gd name="connsiteX10" fmla="*/ 556772 w 1224217"/>
                  <a:gd name="connsiteY10" fmla="*/ 601996 h 1224141"/>
                  <a:gd name="connsiteX11" fmla="*/ 556772 w 1224217"/>
                  <a:gd name="connsiteY11" fmla="*/ 69822 h 1224141"/>
                  <a:gd name="connsiteX12" fmla="*/ 535002 w 1224217"/>
                  <a:gd name="connsiteY12" fmla="*/ 71100 h 1224141"/>
                  <a:gd name="connsiteX13" fmla="*/ 90432 w 1224217"/>
                  <a:gd name="connsiteY13" fmla="*/ 449581 h 1224141"/>
                  <a:gd name="connsiteX14" fmla="*/ 312549 w 1224217"/>
                  <a:gd name="connsiteY14" fmla="*/ 1069033 h 1224141"/>
                  <a:gd name="connsiteX15" fmla="*/ 969190 w 1224217"/>
                  <a:gd name="connsiteY15" fmla="*/ 1025660 h 1224141"/>
                  <a:gd name="connsiteX16" fmla="*/ 1107898 w 1224217"/>
                  <a:gd name="connsiteY16" fmla="*/ 382373 h 1224141"/>
                  <a:gd name="connsiteX17" fmla="*/ 1167479 w 1224217"/>
                  <a:gd name="connsiteY17" fmla="*/ 354772 h 1224141"/>
                  <a:gd name="connsiteX18" fmla="*/ 1012101 w 1224217"/>
                  <a:gd name="connsiteY18" fmla="*/ 1075364 h 1224141"/>
                  <a:gd name="connsiteX19" fmla="*/ 842046 w 1224217"/>
                  <a:gd name="connsiteY19"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01996 h 1224141"/>
                  <a:gd name="connsiteX6" fmla="*/ 703478 w 1224217"/>
                  <a:gd name="connsiteY6" fmla="*/ 601996 h 1224141"/>
                  <a:gd name="connsiteX7" fmla="*/ 585450 w 1224217"/>
                  <a:gd name="connsiteY7" fmla="*/ 805491 h 1224141"/>
                  <a:gd name="connsiteX8" fmla="*/ 467423 w 1224217"/>
                  <a:gd name="connsiteY8" fmla="*/ 601996 h 1224141"/>
                  <a:gd name="connsiteX9" fmla="*/ 556772 w 1224217"/>
                  <a:gd name="connsiteY9" fmla="*/ 601996 h 1224141"/>
                  <a:gd name="connsiteX10" fmla="*/ 556772 w 1224217"/>
                  <a:gd name="connsiteY10" fmla="*/ 69822 h 1224141"/>
                  <a:gd name="connsiteX11" fmla="*/ 535002 w 1224217"/>
                  <a:gd name="connsiteY11" fmla="*/ 71100 h 1224141"/>
                  <a:gd name="connsiteX12" fmla="*/ 90432 w 1224217"/>
                  <a:gd name="connsiteY12" fmla="*/ 449581 h 1224141"/>
                  <a:gd name="connsiteX13" fmla="*/ 312549 w 1224217"/>
                  <a:gd name="connsiteY13" fmla="*/ 1069033 h 1224141"/>
                  <a:gd name="connsiteX14" fmla="*/ 969190 w 1224217"/>
                  <a:gd name="connsiteY14" fmla="*/ 1025660 h 1224141"/>
                  <a:gd name="connsiteX15" fmla="*/ 1107898 w 1224217"/>
                  <a:gd name="connsiteY15" fmla="*/ 382373 h 1224141"/>
                  <a:gd name="connsiteX16" fmla="*/ 1167479 w 1224217"/>
                  <a:gd name="connsiteY16" fmla="*/ 354772 h 1224141"/>
                  <a:gd name="connsiteX17" fmla="*/ 1012101 w 1224217"/>
                  <a:gd name="connsiteY17" fmla="*/ 1075364 h 1224141"/>
                  <a:gd name="connsiteX18" fmla="*/ 842046 w 1224217"/>
                  <a:gd name="connsiteY18"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4217" h="1224141">
                    <a:moveTo>
                      <a:pt x="842046" y="1179362"/>
                    </a:moveTo>
                    <a:cubicBezTo>
                      <a:pt x="659648" y="1253254"/>
                      <a:pt x="447954" y="1236315"/>
                      <a:pt x="276550" y="1123950"/>
                    </a:cubicBezTo>
                    <a:cubicBezTo>
                      <a:pt x="48012" y="974128"/>
                      <a:pt x="-53524" y="690962"/>
                      <a:pt x="27740" y="430055"/>
                    </a:cubicBezTo>
                    <a:cubicBezTo>
                      <a:pt x="109003" y="169149"/>
                      <a:pt x="353376" y="-6279"/>
                      <a:pt x="626569" y="172"/>
                    </a:cubicBezTo>
                    <a:cubicBezTo>
                      <a:pt x="625463" y="67393"/>
                      <a:pt x="609679" y="501692"/>
                      <a:pt x="622497" y="601996"/>
                    </a:cubicBezTo>
                    <a:lnTo>
                      <a:pt x="703478" y="601996"/>
                    </a:lnTo>
                    <a:lnTo>
                      <a:pt x="585450" y="805491"/>
                    </a:lnTo>
                    <a:lnTo>
                      <a:pt x="467423" y="601996"/>
                    </a:lnTo>
                    <a:lnTo>
                      <a:pt x="556772" y="601996"/>
                    </a:lnTo>
                    <a:lnTo>
                      <a:pt x="556772" y="69822"/>
                    </a:lnTo>
                    <a:lnTo>
                      <a:pt x="535002" y="71100"/>
                    </a:lnTo>
                    <a:cubicBezTo>
                      <a:pt x="328870" y="100401"/>
                      <a:pt x="153909" y="245780"/>
                      <a:pt x="90432" y="449581"/>
                    </a:cubicBezTo>
                    <a:cubicBezTo>
                      <a:pt x="17886" y="682497"/>
                      <a:pt x="108529" y="935286"/>
                      <a:pt x="312549" y="1069033"/>
                    </a:cubicBezTo>
                    <a:cubicBezTo>
                      <a:pt x="516570" y="1202781"/>
                      <a:pt x="784534" y="1185082"/>
                      <a:pt x="969190" y="1025660"/>
                    </a:cubicBezTo>
                    <a:cubicBezTo>
                      <a:pt x="1153845" y="866239"/>
                      <a:pt x="1210450" y="603724"/>
                      <a:pt x="1107898" y="382373"/>
                    </a:cubicBezTo>
                    <a:lnTo>
                      <a:pt x="1167479" y="354772"/>
                    </a:lnTo>
                    <a:cubicBezTo>
                      <a:pt x="1282354" y="602723"/>
                      <a:pt x="1218947" y="896785"/>
                      <a:pt x="1012101" y="1075364"/>
                    </a:cubicBezTo>
                    <a:cubicBezTo>
                      <a:pt x="960389" y="1120009"/>
                      <a:pt x="902845" y="1154732"/>
                      <a:pt x="842046" y="1179362"/>
                    </a:cubicBezTo>
                    <a:close/>
                  </a:path>
                </a:pathLst>
              </a:custGeom>
              <a:solidFill>
                <a:srgbClr val="28A9D6"/>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rgbClr val="00B0F0"/>
                  </a:solidFill>
                  <a:latin typeface="华文楷体" pitchFamily="2" charset="-122"/>
                  <a:ea typeface="华文楷体" pitchFamily="2" charset="-122"/>
                </a:endParaRPr>
              </a:p>
            </p:txBody>
          </p:sp>
          <p:sp>
            <p:nvSpPr>
              <p:cNvPr id="10" name="任意多边形 9"/>
              <p:cNvSpPr/>
              <p:nvPr/>
            </p:nvSpPr>
            <p:spPr>
              <a:xfrm rot="12291495">
                <a:off x="2124583" y="4819937"/>
                <a:ext cx="250479" cy="250479"/>
              </a:xfrm>
              <a:custGeom>
                <a:avLst/>
                <a:gdLst>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5965 h 1224141"/>
                  <a:gd name="connsiteX6" fmla="*/ 622497 w 1224217"/>
                  <a:gd name="connsiteY6" fmla="*/ 601996 h 1224141"/>
                  <a:gd name="connsiteX7" fmla="*/ 703478 w 1224217"/>
                  <a:gd name="connsiteY7" fmla="*/ 601996 h 1224141"/>
                  <a:gd name="connsiteX8" fmla="*/ 585450 w 1224217"/>
                  <a:gd name="connsiteY8" fmla="*/ 805491 h 1224141"/>
                  <a:gd name="connsiteX9" fmla="*/ 467423 w 1224217"/>
                  <a:gd name="connsiteY9" fmla="*/ 601996 h 1224141"/>
                  <a:gd name="connsiteX10" fmla="*/ 556772 w 1224217"/>
                  <a:gd name="connsiteY10" fmla="*/ 601996 h 1224141"/>
                  <a:gd name="connsiteX11" fmla="*/ 556772 w 1224217"/>
                  <a:gd name="connsiteY11" fmla="*/ 69822 h 1224141"/>
                  <a:gd name="connsiteX12" fmla="*/ 535002 w 1224217"/>
                  <a:gd name="connsiteY12" fmla="*/ 71100 h 1224141"/>
                  <a:gd name="connsiteX13" fmla="*/ 90432 w 1224217"/>
                  <a:gd name="connsiteY13" fmla="*/ 449581 h 1224141"/>
                  <a:gd name="connsiteX14" fmla="*/ 312549 w 1224217"/>
                  <a:gd name="connsiteY14" fmla="*/ 1069033 h 1224141"/>
                  <a:gd name="connsiteX15" fmla="*/ 969190 w 1224217"/>
                  <a:gd name="connsiteY15" fmla="*/ 1025660 h 1224141"/>
                  <a:gd name="connsiteX16" fmla="*/ 1107898 w 1224217"/>
                  <a:gd name="connsiteY16" fmla="*/ 382373 h 1224141"/>
                  <a:gd name="connsiteX17" fmla="*/ 1167479 w 1224217"/>
                  <a:gd name="connsiteY17" fmla="*/ 354772 h 1224141"/>
                  <a:gd name="connsiteX18" fmla="*/ 1012101 w 1224217"/>
                  <a:gd name="connsiteY18" fmla="*/ 1075364 h 1224141"/>
                  <a:gd name="connsiteX19" fmla="*/ 842046 w 1224217"/>
                  <a:gd name="connsiteY19"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01996 h 1224141"/>
                  <a:gd name="connsiteX6" fmla="*/ 703478 w 1224217"/>
                  <a:gd name="connsiteY6" fmla="*/ 601996 h 1224141"/>
                  <a:gd name="connsiteX7" fmla="*/ 585450 w 1224217"/>
                  <a:gd name="connsiteY7" fmla="*/ 805491 h 1224141"/>
                  <a:gd name="connsiteX8" fmla="*/ 467423 w 1224217"/>
                  <a:gd name="connsiteY8" fmla="*/ 601996 h 1224141"/>
                  <a:gd name="connsiteX9" fmla="*/ 556772 w 1224217"/>
                  <a:gd name="connsiteY9" fmla="*/ 601996 h 1224141"/>
                  <a:gd name="connsiteX10" fmla="*/ 556772 w 1224217"/>
                  <a:gd name="connsiteY10" fmla="*/ 69822 h 1224141"/>
                  <a:gd name="connsiteX11" fmla="*/ 535002 w 1224217"/>
                  <a:gd name="connsiteY11" fmla="*/ 71100 h 1224141"/>
                  <a:gd name="connsiteX12" fmla="*/ 90432 w 1224217"/>
                  <a:gd name="connsiteY12" fmla="*/ 449581 h 1224141"/>
                  <a:gd name="connsiteX13" fmla="*/ 312549 w 1224217"/>
                  <a:gd name="connsiteY13" fmla="*/ 1069033 h 1224141"/>
                  <a:gd name="connsiteX14" fmla="*/ 969190 w 1224217"/>
                  <a:gd name="connsiteY14" fmla="*/ 1025660 h 1224141"/>
                  <a:gd name="connsiteX15" fmla="*/ 1107898 w 1224217"/>
                  <a:gd name="connsiteY15" fmla="*/ 382373 h 1224141"/>
                  <a:gd name="connsiteX16" fmla="*/ 1167479 w 1224217"/>
                  <a:gd name="connsiteY16" fmla="*/ 354772 h 1224141"/>
                  <a:gd name="connsiteX17" fmla="*/ 1012101 w 1224217"/>
                  <a:gd name="connsiteY17" fmla="*/ 1075364 h 1224141"/>
                  <a:gd name="connsiteX18" fmla="*/ 842046 w 1224217"/>
                  <a:gd name="connsiteY18"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4217" h="1224141">
                    <a:moveTo>
                      <a:pt x="842046" y="1179362"/>
                    </a:moveTo>
                    <a:cubicBezTo>
                      <a:pt x="659648" y="1253254"/>
                      <a:pt x="447954" y="1236315"/>
                      <a:pt x="276550" y="1123950"/>
                    </a:cubicBezTo>
                    <a:cubicBezTo>
                      <a:pt x="48012" y="974128"/>
                      <a:pt x="-53524" y="690962"/>
                      <a:pt x="27740" y="430055"/>
                    </a:cubicBezTo>
                    <a:cubicBezTo>
                      <a:pt x="109003" y="169149"/>
                      <a:pt x="353376" y="-6279"/>
                      <a:pt x="626569" y="172"/>
                    </a:cubicBezTo>
                    <a:cubicBezTo>
                      <a:pt x="625463" y="67393"/>
                      <a:pt x="609679" y="501692"/>
                      <a:pt x="622497" y="601996"/>
                    </a:cubicBezTo>
                    <a:lnTo>
                      <a:pt x="703478" y="601996"/>
                    </a:lnTo>
                    <a:lnTo>
                      <a:pt x="585450" y="805491"/>
                    </a:lnTo>
                    <a:lnTo>
                      <a:pt x="467423" y="601996"/>
                    </a:lnTo>
                    <a:lnTo>
                      <a:pt x="556772" y="601996"/>
                    </a:lnTo>
                    <a:lnTo>
                      <a:pt x="556772" y="69822"/>
                    </a:lnTo>
                    <a:lnTo>
                      <a:pt x="535002" y="71100"/>
                    </a:lnTo>
                    <a:cubicBezTo>
                      <a:pt x="328870" y="100401"/>
                      <a:pt x="153909" y="245780"/>
                      <a:pt x="90432" y="449581"/>
                    </a:cubicBezTo>
                    <a:cubicBezTo>
                      <a:pt x="17886" y="682497"/>
                      <a:pt x="108529" y="935286"/>
                      <a:pt x="312549" y="1069033"/>
                    </a:cubicBezTo>
                    <a:cubicBezTo>
                      <a:pt x="516570" y="1202781"/>
                      <a:pt x="784534" y="1185082"/>
                      <a:pt x="969190" y="1025660"/>
                    </a:cubicBezTo>
                    <a:cubicBezTo>
                      <a:pt x="1153845" y="866239"/>
                      <a:pt x="1210450" y="603724"/>
                      <a:pt x="1107898" y="382373"/>
                    </a:cubicBezTo>
                    <a:lnTo>
                      <a:pt x="1167479" y="354772"/>
                    </a:lnTo>
                    <a:cubicBezTo>
                      <a:pt x="1282354" y="602723"/>
                      <a:pt x="1218947" y="896785"/>
                      <a:pt x="1012101" y="1075364"/>
                    </a:cubicBezTo>
                    <a:cubicBezTo>
                      <a:pt x="960389" y="1120009"/>
                      <a:pt x="902845" y="1154732"/>
                      <a:pt x="842046" y="1179362"/>
                    </a:cubicBezTo>
                    <a:close/>
                  </a:path>
                </a:pathLst>
              </a:custGeom>
              <a:solidFill>
                <a:srgbClr val="28A9D6"/>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rgbClr val="00B0F0"/>
                  </a:solidFill>
                  <a:latin typeface="华文楷体" pitchFamily="2" charset="-122"/>
                  <a:ea typeface="华文楷体" pitchFamily="2" charset="-122"/>
                </a:endParaRPr>
              </a:p>
            </p:txBody>
          </p:sp>
          <p:sp>
            <p:nvSpPr>
              <p:cNvPr id="11" name="矩形 10"/>
              <p:cNvSpPr/>
              <p:nvPr/>
            </p:nvSpPr>
            <p:spPr>
              <a:xfrm>
                <a:off x="650534" y="3432152"/>
                <a:ext cx="2307272" cy="770790"/>
              </a:xfrm>
              <a:prstGeom prst="rect">
                <a:avLst/>
              </a:prstGeom>
              <a:solidFill>
                <a:schemeClr val="bg1">
                  <a:lumMod val="65000"/>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rgbClr val="00B0F0"/>
                  </a:solidFill>
                  <a:latin typeface="华文楷体" pitchFamily="2" charset="-122"/>
                  <a:ea typeface="华文楷体" pitchFamily="2" charset="-122"/>
                </a:endParaRPr>
              </a:p>
            </p:txBody>
          </p:sp>
          <p:sp>
            <p:nvSpPr>
              <p:cNvPr id="12" name="文本框 11"/>
              <p:cNvSpPr txBox="1"/>
              <p:nvPr/>
            </p:nvSpPr>
            <p:spPr>
              <a:xfrm>
                <a:off x="650535" y="3624018"/>
                <a:ext cx="2307271" cy="516238"/>
              </a:xfrm>
              <a:prstGeom prst="rect">
                <a:avLst/>
              </a:prstGeom>
              <a:noFill/>
            </p:spPr>
            <p:txBody>
              <a:bodyPr wrap="square" rtlCol="0">
                <a:spAutoFit/>
              </a:bodyPr>
              <a:lstStyle>
                <a:defPPr>
                  <a:defRPr lang="zh-CN"/>
                </a:defPPr>
              </a:lstStyle>
              <a:p>
                <a:pPr algn="ctr"/>
                <a:r>
                  <a:rPr lang="zh-CN" altLang="en-US" sz="2400" b="1" dirty="0" smtClean="0">
                    <a:solidFill>
                      <a:srgbClr val="00B0F0"/>
                    </a:solidFill>
                    <a:latin typeface="华文楷体" pitchFamily="2" charset="-122"/>
                    <a:ea typeface="华文楷体" pitchFamily="2" charset="-122"/>
                  </a:rPr>
                  <a:t>小结与建议</a:t>
                </a:r>
                <a:endParaRPr lang="zh-CN" altLang="en-US" sz="2400" b="1" dirty="0">
                  <a:solidFill>
                    <a:srgbClr val="00B0F0"/>
                  </a:solidFill>
                  <a:latin typeface="华文楷体" pitchFamily="2" charset="-122"/>
                  <a:ea typeface="华文楷体" pitchFamily="2" charset="-122"/>
                </a:endParaRPr>
              </a:p>
            </p:txBody>
          </p:sp>
        </p:grpSp>
        <p:grpSp>
          <p:nvGrpSpPr>
            <p:cNvPr id="13" name="组合 12"/>
            <p:cNvGrpSpPr/>
            <p:nvPr/>
          </p:nvGrpSpPr>
          <p:grpSpPr>
            <a:xfrm>
              <a:off x="2524100" y="2071678"/>
              <a:ext cx="1851519" cy="2417353"/>
              <a:chOff x="3267187" y="2448755"/>
              <a:chExt cx="2322077" cy="2703105"/>
            </a:xfrm>
          </p:grpSpPr>
          <p:sp>
            <p:nvSpPr>
              <p:cNvPr id="14" name="圆角矩形 13"/>
              <p:cNvSpPr/>
              <p:nvPr/>
            </p:nvSpPr>
            <p:spPr>
              <a:xfrm>
                <a:off x="3276895" y="2454396"/>
                <a:ext cx="2312369" cy="2697464"/>
              </a:xfrm>
              <a:prstGeom prst="roundRect">
                <a:avLst/>
              </a:prstGeom>
              <a:pattFill prst="pct75">
                <a:fgClr>
                  <a:schemeClr val="bg1">
                    <a:lumMod val="85000"/>
                  </a:schemeClr>
                </a:fgClr>
                <a:bgClr>
                  <a:schemeClr val="bg1"/>
                </a:bgClr>
              </a:pattFill>
              <a:ln w="12700">
                <a:solidFill>
                  <a:schemeClr val="bg1">
                    <a:lumMod val="65000"/>
                  </a:schemeClr>
                </a:solidFill>
              </a:ln>
              <a:effectLst>
                <a:outerShdw blurRad="50800" dist="38100" dir="2700000" sx="99000" sy="99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rgbClr val="00B0F0"/>
                  </a:solidFill>
                  <a:latin typeface="华文楷体" pitchFamily="2" charset="-122"/>
                  <a:ea typeface="华文楷体" pitchFamily="2" charset="-122"/>
                </a:endParaRPr>
              </a:p>
            </p:txBody>
          </p:sp>
          <p:sp>
            <p:nvSpPr>
              <p:cNvPr id="15" name="文本框 14"/>
              <p:cNvSpPr txBox="1"/>
              <p:nvPr/>
            </p:nvSpPr>
            <p:spPr>
              <a:xfrm>
                <a:off x="3363820" y="2448755"/>
                <a:ext cx="978010" cy="516238"/>
              </a:xfrm>
              <a:prstGeom prst="rect">
                <a:avLst/>
              </a:prstGeom>
              <a:noFill/>
            </p:spPr>
            <p:txBody>
              <a:bodyPr wrap="square" rtlCol="0">
                <a:spAutoFit/>
              </a:bodyPr>
              <a:lstStyle/>
              <a:p>
                <a:r>
                  <a:rPr lang="zh-CN" altLang="en-US" sz="2400" b="1" dirty="0" smtClean="0">
                    <a:solidFill>
                      <a:srgbClr val="00B0F0"/>
                    </a:solidFill>
                    <a:latin typeface="华文楷体" pitchFamily="2" charset="-122"/>
                    <a:ea typeface="华文楷体" pitchFamily="2" charset="-122"/>
                  </a:rPr>
                  <a:t>一</a:t>
                </a:r>
                <a:endParaRPr lang="zh-CN" altLang="en-US" sz="2400" b="1" dirty="0">
                  <a:solidFill>
                    <a:srgbClr val="00B0F0"/>
                  </a:solidFill>
                  <a:latin typeface="华文楷体" pitchFamily="2" charset="-122"/>
                  <a:ea typeface="华文楷体" pitchFamily="2" charset="-122"/>
                </a:endParaRPr>
              </a:p>
            </p:txBody>
          </p:sp>
          <p:sp>
            <p:nvSpPr>
              <p:cNvPr id="17" name="任意多边形 16"/>
              <p:cNvSpPr/>
              <p:nvPr/>
            </p:nvSpPr>
            <p:spPr>
              <a:xfrm rot="12291495">
                <a:off x="5100199" y="4765549"/>
                <a:ext cx="297224" cy="297207"/>
              </a:xfrm>
              <a:custGeom>
                <a:avLst/>
                <a:gdLst>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5965 h 1224141"/>
                  <a:gd name="connsiteX6" fmla="*/ 622497 w 1224217"/>
                  <a:gd name="connsiteY6" fmla="*/ 601996 h 1224141"/>
                  <a:gd name="connsiteX7" fmla="*/ 703478 w 1224217"/>
                  <a:gd name="connsiteY7" fmla="*/ 601996 h 1224141"/>
                  <a:gd name="connsiteX8" fmla="*/ 585450 w 1224217"/>
                  <a:gd name="connsiteY8" fmla="*/ 805491 h 1224141"/>
                  <a:gd name="connsiteX9" fmla="*/ 467423 w 1224217"/>
                  <a:gd name="connsiteY9" fmla="*/ 601996 h 1224141"/>
                  <a:gd name="connsiteX10" fmla="*/ 556772 w 1224217"/>
                  <a:gd name="connsiteY10" fmla="*/ 601996 h 1224141"/>
                  <a:gd name="connsiteX11" fmla="*/ 556772 w 1224217"/>
                  <a:gd name="connsiteY11" fmla="*/ 69822 h 1224141"/>
                  <a:gd name="connsiteX12" fmla="*/ 535002 w 1224217"/>
                  <a:gd name="connsiteY12" fmla="*/ 71100 h 1224141"/>
                  <a:gd name="connsiteX13" fmla="*/ 90432 w 1224217"/>
                  <a:gd name="connsiteY13" fmla="*/ 449581 h 1224141"/>
                  <a:gd name="connsiteX14" fmla="*/ 312549 w 1224217"/>
                  <a:gd name="connsiteY14" fmla="*/ 1069033 h 1224141"/>
                  <a:gd name="connsiteX15" fmla="*/ 969190 w 1224217"/>
                  <a:gd name="connsiteY15" fmla="*/ 1025660 h 1224141"/>
                  <a:gd name="connsiteX16" fmla="*/ 1107898 w 1224217"/>
                  <a:gd name="connsiteY16" fmla="*/ 382373 h 1224141"/>
                  <a:gd name="connsiteX17" fmla="*/ 1167479 w 1224217"/>
                  <a:gd name="connsiteY17" fmla="*/ 354772 h 1224141"/>
                  <a:gd name="connsiteX18" fmla="*/ 1012101 w 1224217"/>
                  <a:gd name="connsiteY18" fmla="*/ 1075364 h 1224141"/>
                  <a:gd name="connsiteX19" fmla="*/ 842046 w 1224217"/>
                  <a:gd name="connsiteY19"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01996 h 1224141"/>
                  <a:gd name="connsiteX6" fmla="*/ 703478 w 1224217"/>
                  <a:gd name="connsiteY6" fmla="*/ 601996 h 1224141"/>
                  <a:gd name="connsiteX7" fmla="*/ 585450 w 1224217"/>
                  <a:gd name="connsiteY7" fmla="*/ 805491 h 1224141"/>
                  <a:gd name="connsiteX8" fmla="*/ 467423 w 1224217"/>
                  <a:gd name="connsiteY8" fmla="*/ 601996 h 1224141"/>
                  <a:gd name="connsiteX9" fmla="*/ 556772 w 1224217"/>
                  <a:gd name="connsiteY9" fmla="*/ 601996 h 1224141"/>
                  <a:gd name="connsiteX10" fmla="*/ 556772 w 1224217"/>
                  <a:gd name="connsiteY10" fmla="*/ 69822 h 1224141"/>
                  <a:gd name="connsiteX11" fmla="*/ 535002 w 1224217"/>
                  <a:gd name="connsiteY11" fmla="*/ 71100 h 1224141"/>
                  <a:gd name="connsiteX12" fmla="*/ 90432 w 1224217"/>
                  <a:gd name="connsiteY12" fmla="*/ 449581 h 1224141"/>
                  <a:gd name="connsiteX13" fmla="*/ 312549 w 1224217"/>
                  <a:gd name="connsiteY13" fmla="*/ 1069033 h 1224141"/>
                  <a:gd name="connsiteX14" fmla="*/ 969190 w 1224217"/>
                  <a:gd name="connsiteY14" fmla="*/ 1025660 h 1224141"/>
                  <a:gd name="connsiteX15" fmla="*/ 1107898 w 1224217"/>
                  <a:gd name="connsiteY15" fmla="*/ 382373 h 1224141"/>
                  <a:gd name="connsiteX16" fmla="*/ 1167479 w 1224217"/>
                  <a:gd name="connsiteY16" fmla="*/ 354772 h 1224141"/>
                  <a:gd name="connsiteX17" fmla="*/ 1012101 w 1224217"/>
                  <a:gd name="connsiteY17" fmla="*/ 1075364 h 1224141"/>
                  <a:gd name="connsiteX18" fmla="*/ 842046 w 1224217"/>
                  <a:gd name="connsiteY18"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4217" h="1224141">
                    <a:moveTo>
                      <a:pt x="842046" y="1179362"/>
                    </a:moveTo>
                    <a:cubicBezTo>
                      <a:pt x="659648" y="1253254"/>
                      <a:pt x="447954" y="1236315"/>
                      <a:pt x="276550" y="1123950"/>
                    </a:cubicBezTo>
                    <a:cubicBezTo>
                      <a:pt x="48012" y="974128"/>
                      <a:pt x="-53524" y="690962"/>
                      <a:pt x="27740" y="430055"/>
                    </a:cubicBezTo>
                    <a:cubicBezTo>
                      <a:pt x="109003" y="169149"/>
                      <a:pt x="353376" y="-6279"/>
                      <a:pt x="626569" y="172"/>
                    </a:cubicBezTo>
                    <a:cubicBezTo>
                      <a:pt x="625463" y="67393"/>
                      <a:pt x="609679" y="501692"/>
                      <a:pt x="622497" y="601996"/>
                    </a:cubicBezTo>
                    <a:lnTo>
                      <a:pt x="703478" y="601996"/>
                    </a:lnTo>
                    <a:lnTo>
                      <a:pt x="585450" y="805491"/>
                    </a:lnTo>
                    <a:lnTo>
                      <a:pt x="467423" y="601996"/>
                    </a:lnTo>
                    <a:lnTo>
                      <a:pt x="556772" y="601996"/>
                    </a:lnTo>
                    <a:lnTo>
                      <a:pt x="556772" y="69822"/>
                    </a:lnTo>
                    <a:lnTo>
                      <a:pt x="535002" y="71100"/>
                    </a:lnTo>
                    <a:cubicBezTo>
                      <a:pt x="328870" y="100401"/>
                      <a:pt x="153909" y="245780"/>
                      <a:pt x="90432" y="449581"/>
                    </a:cubicBezTo>
                    <a:cubicBezTo>
                      <a:pt x="17886" y="682497"/>
                      <a:pt x="108529" y="935286"/>
                      <a:pt x="312549" y="1069033"/>
                    </a:cubicBezTo>
                    <a:cubicBezTo>
                      <a:pt x="516570" y="1202781"/>
                      <a:pt x="784534" y="1185082"/>
                      <a:pt x="969190" y="1025660"/>
                    </a:cubicBezTo>
                    <a:cubicBezTo>
                      <a:pt x="1153845" y="866239"/>
                      <a:pt x="1210450" y="603724"/>
                      <a:pt x="1107898" y="382373"/>
                    </a:cubicBezTo>
                    <a:lnTo>
                      <a:pt x="1167479" y="354772"/>
                    </a:lnTo>
                    <a:cubicBezTo>
                      <a:pt x="1282354" y="602723"/>
                      <a:pt x="1218947" y="896785"/>
                      <a:pt x="1012101" y="1075364"/>
                    </a:cubicBezTo>
                    <a:cubicBezTo>
                      <a:pt x="960389" y="1120009"/>
                      <a:pt x="902845" y="1154732"/>
                      <a:pt x="842046" y="1179362"/>
                    </a:cubicBezTo>
                    <a:close/>
                  </a:path>
                </a:pathLst>
              </a:custGeom>
              <a:solidFill>
                <a:srgbClr val="28A9D6"/>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rgbClr val="00B0F0"/>
                  </a:solidFill>
                  <a:latin typeface="华文楷体" pitchFamily="2" charset="-122"/>
                  <a:ea typeface="华文楷体" pitchFamily="2" charset="-122"/>
                </a:endParaRPr>
              </a:p>
            </p:txBody>
          </p:sp>
          <p:sp>
            <p:nvSpPr>
              <p:cNvPr id="18" name="任意多边形 17"/>
              <p:cNvSpPr/>
              <p:nvPr/>
            </p:nvSpPr>
            <p:spPr>
              <a:xfrm rot="12291495">
                <a:off x="4437801" y="4875999"/>
                <a:ext cx="202310" cy="202310"/>
              </a:xfrm>
              <a:custGeom>
                <a:avLst/>
                <a:gdLst>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5965 h 1224141"/>
                  <a:gd name="connsiteX6" fmla="*/ 622497 w 1224217"/>
                  <a:gd name="connsiteY6" fmla="*/ 601996 h 1224141"/>
                  <a:gd name="connsiteX7" fmla="*/ 703478 w 1224217"/>
                  <a:gd name="connsiteY7" fmla="*/ 601996 h 1224141"/>
                  <a:gd name="connsiteX8" fmla="*/ 585450 w 1224217"/>
                  <a:gd name="connsiteY8" fmla="*/ 805491 h 1224141"/>
                  <a:gd name="connsiteX9" fmla="*/ 467423 w 1224217"/>
                  <a:gd name="connsiteY9" fmla="*/ 601996 h 1224141"/>
                  <a:gd name="connsiteX10" fmla="*/ 556772 w 1224217"/>
                  <a:gd name="connsiteY10" fmla="*/ 601996 h 1224141"/>
                  <a:gd name="connsiteX11" fmla="*/ 556772 w 1224217"/>
                  <a:gd name="connsiteY11" fmla="*/ 69822 h 1224141"/>
                  <a:gd name="connsiteX12" fmla="*/ 535002 w 1224217"/>
                  <a:gd name="connsiteY12" fmla="*/ 71100 h 1224141"/>
                  <a:gd name="connsiteX13" fmla="*/ 90432 w 1224217"/>
                  <a:gd name="connsiteY13" fmla="*/ 449581 h 1224141"/>
                  <a:gd name="connsiteX14" fmla="*/ 312549 w 1224217"/>
                  <a:gd name="connsiteY14" fmla="*/ 1069033 h 1224141"/>
                  <a:gd name="connsiteX15" fmla="*/ 969190 w 1224217"/>
                  <a:gd name="connsiteY15" fmla="*/ 1025660 h 1224141"/>
                  <a:gd name="connsiteX16" fmla="*/ 1107898 w 1224217"/>
                  <a:gd name="connsiteY16" fmla="*/ 382373 h 1224141"/>
                  <a:gd name="connsiteX17" fmla="*/ 1167479 w 1224217"/>
                  <a:gd name="connsiteY17" fmla="*/ 354772 h 1224141"/>
                  <a:gd name="connsiteX18" fmla="*/ 1012101 w 1224217"/>
                  <a:gd name="connsiteY18" fmla="*/ 1075364 h 1224141"/>
                  <a:gd name="connsiteX19" fmla="*/ 842046 w 1224217"/>
                  <a:gd name="connsiteY19"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01996 h 1224141"/>
                  <a:gd name="connsiteX6" fmla="*/ 703478 w 1224217"/>
                  <a:gd name="connsiteY6" fmla="*/ 601996 h 1224141"/>
                  <a:gd name="connsiteX7" fmla="*/ 585450 w 1224217"/>
                  <a:gd name="connsiteY7" fmla="*/ 805491 h 1224141"/>
                  <a:gd name="connsiteX8" fmla="*/ 467423 w 1224217"/>
                  <a:gd name="connsiteY8" fmla="*/ 601996 h 1224141"/>
                  <a:gd name="connsiteX9" fmla="*/ 556772 w 1224217"/>
                  <a:gd name="connsiteY9" fmla="*/ 601996 h 1224141"/>
                  <a:gd name="connsiteX10" fmla="*/ 556772 w 1224217"/>
                  <a:gd name="connsiteY10" fmla="*/ 69822 h 1224141"/>
                  <a:gd name="connsiteX11" fmla="*/ 535002 w 1224217"/>
                  <a:gd name="connsiteY11" fmla="*/ 71100 h 1224141"/>
                  <a:gd name="connsiteX12" fmla="*/ 90432 w 1224217"/>
                  <a:gd name="connsiteY12" fmla="*/ 449581 h 1224141"/>
                  <a:gd name="connsiteX13" fmla="*/ 312549 w 1224217"/>
                  <a:gd name="connsiteY13" fmla="*/ 1069033 h 1224141"/>
                  <a:gd name="connsiteX14" fmla="*/ 969190 w 1224217"/>
                  <a:gd name="connsiteY14" fmla="*/ 1025660 h 1224141"/>
                  <a:gd name="connsiteX15" fmla="*/ 1107898 w 1224217"/>
                  <a:gd name="connsiteY15" fmla="*/ 382373 h 1224141"/>
                  <a:gd name="connsiteX16" fmla="*/ 1167479 w 1224217"/>
                  <a:gd name="connsiteY16" fmla="*/ 354772 h 1224141"/>
                  <a:gd name="connsiteX17" fmla="*/ 1012101 w 1224217"/>
                  <a:gd name="connsiteY17" fmla="*/ 1075364 h 1224141"/>
                  <a:gd name="connsiteX18" fmla="*/ 842046 w 1224217"/>
                  <a:gd name="connsiteY18"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4217" h="1224141">
                    <a:moveTo>
                      <a:pt x="842046" y="1179362"/>
                    </a:moveTo>
                    <a:cubicBezTo>
                      <a:pt x="659648" y="1253254"/>
                      <a:pt x="447954" y="1236315"/>
                      <a:pt x="276550" y="1123950"/>
                    </a:cubicBezTo>
                    <a:cubicBezTo>
                      <a:pt x="48012" y="974128"/>
                      <a:pt x="-53524" y="690962"/>
                      <a:pt x="27740" y="430055"/>
                    </a:cubicBezTo>
                    <a:cubicBezTo>
                      <a:pt x="109003" y="169149"/>
                      <a:pt x="353376" y="-6279"/>
                      <a:pt x="626569" y="172"/>
                    </a:cubicBezTo>
                    <a:cubicBezTo>
                      <a:pt x="625463" y="67393"/>
                      <a:pt x="609679" y="501692"/>
                      <a:pt x="622497" y="601996"/>
                    </a:cubicBezTo>
                    <a:lnTo>
                      <a:pt x="703478" y="601996"/>
                    </a:lnTo>
                    <a:lnTo>
                      <a:pt x="585450" y="805491"/>
                    </a:lnTo>
                    <a:lnTo>
                      <a:pt x="467423" y="601996"/>
                    </a:lnTo>
                    <a:lnTo>
                      <a:pt x="556772" y="601996"/>
                    </a:lnTo>
                    <a:lnTo>
                      <a:pt x="556772" y="69822"/>
                    </a:lnTo>
                    <a:lnTo>
                      <a:pt x="535002" y="71100"/>
                    </a:lnTo>
                    <a:cubicBezTo>
                      <a:pt x="328870" y="100401"/>
                      <a:pt x="153909" y="245780"/>
                      <a:pt x="90432" y="449581"/>
                    </a:cubicBezTo>
                    <a:cubicBezTo>
                      <a:pt x="17886" y="682497"/>
                      <a:pt x="108529" y="935286"/>
                      <a:pt x="312549" y="1069033"/>
                    </a:cubicBezTo>
                    <a:cubicBezTo>
                      <a:pt x="516570" y="1202781"/>
                      <a:pt x="784534" y="1185082"/>
                      <a:pt x="969190" y="1025660"/>
                    </a:cubicBezTo>
                    <a:cubicBezTo>
                      <a:pt x="1153845" y="866239"/>
                      <a:pt x="1210450" y="603724"/>
                      <a:pt x="1107898" y="382373"/>
                    </a:cubicBezTo>
                    <a:lnTo>
                      <a:pt x="1167479" y="354772"/>
                    </a:lnTo>
                    <a:cubicBezTo>
                      <a:pt x="1282354" y="602723"/>
                      <a:pt x="1218947" y="896785"/>
                      <a:pt x="1012101" y="1075364"/>
                    </a:cubicBezTo>
                    <a:cubicBezTo>
                      <a:pt x="960389" y="1120009"/>
                      <a:pt x="902845" y="1154732"/>
                      <a:pt x="842046" y="1179362"/>
                    </a:cubicBezTo>
                    <a:close/>
                  </a:path>
                </a:pathLst>
              </a:custGeom>
              <a:solidFill>
                <a:srgbClr val="28A9D6"/>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rgbClr val="00B0F0"/>
                  </a:solidFill>
                  <a:latin typeface="华文楷体" pitchFamily="2" charset="-122"/>
                  <a:ea typeface="华文楷体" pitchFamily="2" charset="-122"/>
                </a:endParaRPr>
              </a:p>
            </p:txBody>
          </p:sp>
          <p:sp>
            <p:nvSpPr>
              <p:cNvPr id="19" name="任意多边形 18"/>
              <p:cNvSpPr/>
              <p:nvPr/>
            </p:nvSpPr>
            <p:spPr>
              <a:xfrm rot="12291495">
                <a:off x="4178857" y="4932062"/>
                <a:ext cx="154141" cy="154141"/>
              </a:xfrm>
              <a:custGeom>
                <a:avLst/>
                <a:gdLst>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5965 h 1224141"/>
                  <a:gd name="connsiteX6" fmla="*/ 622497 w 1224217"/>
                  <a:gd name="connsiteY6" fmla="*/ 601996 h 1224141"/>
                  <a:gd name="connsiteX7" fmla="*/ 703478 w 1224217"/>
                  <a:gd name="connsiteY7" fmla="*/ 601996 h 1224141"/>
                  <a:gd name="connsiteX8" fmla="*/ 585450 w 1224217"/>
                  <a:gd name="connsiteY8" fmla="*/ 805491 h 1224141"/>
                  <a:gd name="connsiteX9" fmla="*/ 467423 w 1224217"/>
                  <a:gd name="connsiteY9" fmla="*/ 601996 h 1224141"/>
                  <a:gd name="connsiteX10" fmla="*/ 556772 w 1224217"/>
                  <a:gd name="connsiteY10" fmla="*/ 601996 h 1224141"/>
                  <a:gd name="connsiteX11" fmla="*/ 556772 w 1224217"/>
                  <a:gd name="connsiteY11" fmla="*/ 69822 h 1224141"/>
                  <a:gd name="connsiteX12" fmla="*/ 535002 w 1224217"/>
                  <a:gd name="connsiteY12" fmla="*/ 71100 h 1224141"/>
                  <a:gd name="connsiteX13" fmla="*/ 90432 w 1224217"/>
                  <a:gd name="connsiteY13" fmla="*/ 449581 h 1224141"/>
                  <a:gd name="connsiteX14" fmla="*/ 312549 w 1224217"/>
                  <a:gd name="connsiteY14" fmla="*/ 1069033 h 1224141"/>
                  <a:gd name="connsiteX15" fmla="*/ 969190 w 1224217"/>
                  <a:gd name="connsiteY15" fmla="*/ 1025660 h 1224141"/>
                  <a:gd name="connsiteX16" fmla="*/ 1107898 w 1224217"/>
                  <a:gd name="connsiteY16" fmla="*/ 382373 h 1224141"/>
                  <a:gd name="connsiteX17" fmla="*/ 1167479 w 1224217"/>
                  <a:gd name="connsiteY17" fmla="*/ 354772 h 1224141"/>
                  <a:gd name="connsiteX18" fmla="*/ 1012101 w 1224217"/>
                  <a:gd name="connsiteY18" fmla="*/ 1075364 h 1224141"/>
                  <a:gd name="connsiteX19" fmla="*/ 842046 w 1224217"/>
                  <a:gd name="connsiteY19"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01996 h 1224141"/>
                  <a:gd name="connsiteX6" fmla="*/ 703478 w 1224217"/>
                  <a:gd name="connsiteY6" fmla="*/ 601996 h 1224141"/>
                  <a:gd name="connsiteX7" fmla="*/ 585450 w 1224217"/>
                  <a:gd name="connsiteY7" fmla="*/ 805491 h 1224141"/>
                  <a:gd name="connsiteX8" fmla="*/ 467423 w 1224217"/>
                  <a:gd name="connsiteY8" fmla="*/ 601996 h 1224141"/>
                  <a:gd name="connsiteX9" fmla="*/ 556772 w 1224217"/>
                  <a:gd name="connsiteY9" fmla="*/ 601996 h 1224141"/>
                  <a:gd name="connsiteX10" fmla="*/ 556772 w 1224217"/>
                  <a:gd name="connsiteY10" fmla="*/ 69822 h 1224141"/>
                  <a:gd name="connsiteX11" fmla="*/ 535002 w 1224217"/>
                  <a:gd name="connsiteY11" fmla="*/ 71100 h 1224141"/>
                  <a:gd name="connsiteX12" fmla="*/ 90432 w 1224217"/>
                  <a:gd name="connsiteY12" fmla="*/ 449581 h 1224141"/>
                  <a:gd name="connsiteX13" fmla="*/ 312549 w 1224217"/>
                  <a:gd name="connsiteY13" fmla="*/ 1069033 h 1224141"/>
                  <a:gd name="connsiteX14" fmla="*/ 969190 w 1224217"/>
                  <a:gd name="connsiteY14" fmla="*/ 1025660 h 1224141"/>
                  <a:gd name="connsiteX15" fmla="*/ 1107898 w 1224217"/>
                  <a:gd name="connsiteY15" fmla="*/ 382373 h 1224141"/>
                  <a:gd name="connsiteX16" fmla="*/ 1167479 w 1224217"/>
                  <a:gd name="connsiteY16" fmla="*/ 354772 h 1224141"/>
                  <a:gd name="connsiteX17" fmla="*/ 1012101 w 1224217"/>
                  <a:gd name="connsiteY17" fmla="*/ 1075364 h 1224141"/>
                  <a:gd name="connsiteX18" fmla="*/ 842046 w 1224217"/>
                  <a:gd name="connsiteY18"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4217" h="1224141">
                    <a:moveTo>
                      <a:pt x="842046" y="1179362"/>
                    </a:moveTo>
                    <a:cubicBezTo>
                      <a:pt x="659648" y="1253254"/>
                      <a:pt x="447954" y="1236315"/>
                      <a:pt x="276550" y="1123950"/>
                    </a:cubicBezTo>
                    <a:cubicBezTo>
                      <a:pt x="48012" y="974128"/>
                      <a:pt x="-53524" y="690962"/>
                      <a:pt x="27740" y="430055"/>
                    </a:cubicBezTo>
                    <a:cubicBezTo>
                      <a:pt x="109003" y="169149"/>
                      <a:pt x="353376" y="-6279"/>
                      <a:pt x="626569" y="172"/>
                    </a:cubicBezTo>
                    <a:cubicBezTo>
                      <a:pt x="625463" y="67393"/>
                      <a:pt x="609679" y="501692"/>
                      <a:pt x="622497" y="601996"/>
                    </a:cubicBezTo>
                    <a:lnTo>
                      <a:pt x="703478" y="601996"/>
                    </a:lnTo>
                    <a:lnTo>
                      <a:pt x="585450" y="805491"/>
                    </a:lnTo>
                    <a:lnTo>
                      <a:pt x="467423" y="601996"/>
                    </a:lnTo>
                    <a:lnTo>
                      <a:pt x="556772" y="601996"/>
                    </a:lnTo>
                    <a:lnTo>
                      <a:pt x="556772" y="69822"/>
                    </a:lnTo>
                    <a:lnTo>
                      <a:pt x="535002" y="71100"/>
                    </a:lnTo>
                    <a:cubicBezTo>
                      <a:pt x="328870" y="100401"/>
                      <a:pt x="153909" y="245780"/>
                      <a:pt x="90432" y="449581"/>
                    </a:cubicBezTo>
                    <a:cubicBezTo>
                      <a:pt x="17886" y="682497"/>
                      <a:pt x="108529" y="935286"/>
                      <a:pt x="312549" y="1069033"/>
                    </a:cubicBezTo>
                    <a:cubicBezTo>
                      <a:pt x="516570" y="1202781"/>
                      <a:pt x="784534" y="1185082"/>
                      <a:pt x="969190" y="1025660"/>
                    </a:cubicBezTo>
                    <a:cubicBezTo>
                      <a:pt x="1153845" y="866239"/>
                      <a:pt x="1210450" y="603724"/>
                      <a:pt x="1107898" y="382373"/>
                    </a:cubicBezTo>
                    <a:lnTo>
                      <a:pt x="1167479" y="354772"/>
                    </a:lnTo>
                    <a:cubicBezTo>
                      <a:pt x="1282354" y="602723"/>
                      <a:pt x="1218947" y="896785"/>
                      <a:pt x="1012101" y="1075364"/>
                    </a:cubicBezTo>
                    <a:cubicBezTo>
                      <a:pt x="960389" y="1120009"/>
                      <a:pt x="902845" y="1154732"/>
                      <a:pt x="842046" y="1179362"/>
                    </a:cubicBezTo>
                    <a:close/>
                  </a:path>
                </a:pathLst>
              </a:custGeom>
              <a:solidFill>
                <a:srgbClr val="28A9D6"/>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rgbClr val="00B0F0"/>
                  </a:solidFill>
                  <a:latin typeface="华文楷体" pitchFamily="2" charset="-122"/>
                  <a:ea typeface="华文楷体" pitchFamily="2" charset="-122"/>
                </a:endParaRPr>
              </a:p>
            </p:txBody>
          </p:sp>
          <p:sp>
            <p:nvSpPr>
              <p:cNvPr id="20" name="任意多边形 19"/>
              <p:cNvSpPr/>
              <p:nvPr/>
            </p:nvSpPr>
            <p:spPr>
              <a:xfrm rot="12291495">
                <a:off x="4744915" y="4819937"/>
                <a:ext cx="250479" cy="250479"/>
              </a:xfrm>
              <a:custGeom>
                <a:avLst/>
                <a:gdLst>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5965 h 1224141"/>
                  <a:gd name="connsiteX6" fmla="*/ 622497 w 1224217"/>
                  <a:gd name="connsiteY6" fmla="*/ 601996 h 1224141"/>
                  <a:gd name="connsiteX7" fmla="*/ 703478 w 1224217"/>
                  <a:gd name="connsiteY7" fmla="*/ 601996 h 1224141"/>
                  <a:gd name="connsiteX8" fmla="*/ 585450 w 1224217"/>
                  <a:gd name="connsiteY8" fmla="*/ 805491 h 1224141"/>
                  <a:gd name="connsiteX9" fmla="*/ 467423 w 1224217"/>
                  <a:gd name="connsiteY9" fmla="*/ 601996 h 1224141"/>
                  <a:gd name="connsiteX10" fmla="*/ 556772 w 1224217"/>
                  <a:gd name="connsiteY10" fmla="*/ 601996 h 1224141"/>
                  <a:gd name="connsiteX11" fmla="*/ 556772 w 1224217"/>
                  <a:gd name="connsiteY11" fmla="*/ 69822 h 1224141"/>
                  <a:gd name="connsiteX12" fmla="*/ 535002 w 1224217"/>
                  <a:gd name="connsiteY12" fmla="*/ 71100 h 1224141"/>
                  <a:gd name="connsiteX13" fmla="*/ 90432 w 1224217"/>
                  <a:gd name="connsiteY13" fmla="*/ 449581 h 1224141"/>
                  <a:gd name="connsiteX14" fmla="*/ 312549 w 1224217"/>
                  <a:gd name="connsiteY14" fmla="*/ 1069033 h 1224141"/>
                  <a:gd name="connsiteX15" fmla="*/ 969190 w 1224217"/>
                  <a:gd name="connsiteY15" fmla="*/ 1025660 h 1224141"/>
                  <a:gd name="connsiteX16" fmla="*/ 1107898 w 1224217"/>
                  <a:gd name="connsiteY16" fmla="*/ 382373 h 1224141"/>
                  <a:gd name="connsiteX17" fmla="*/ 1167479 w 1224217"/>
                  <a:gd name="connsiteY17" fmla="*/ 354772 h 1224141"/>
                  <a:gd name="connsiteX18" fmla="*/ 1012101 w 1224217"/>
                  <a:gd name="connsiteY18" fmla="*/ 1075364 h 1224141"/>
                  <a:gd name="connsiteX19" fmla="*/ 842046 w 1224217"/>
                  <a:gd name="connsiteY19"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01996 h 1224141"/>
                  <a:gd name="connsiteX6" fmla="*/ 703478 w 1224217"/>
                  <a:gd name="connsiteY6" fmla="*/ 601996 h 1224141"/>
                  <a:gd name="connsiteX7" fmla="*/ 585450 w 1224217"/>
                  <a:gd name="connsiteY7" fmla="*/ 805491 h 1224141"/>
                  <a:gd name="connsiteX8" fmla="*/ 467423 w 1224217"/>
                  <a:gd name="connsiteY8" fmla="*/ 601996 h 1224141"/>
                  <a:gd name="connsiteX9" fmla="*/ 556772 w 1224217"/>
                  <a:gd name="connsiteY9" fmla="*/ 601996 h 1224141"/>
                  <a:gd name="connsiteX10" fmla="*/ 556772 w 1224217"/>
                  <a:gd name="connsiteY10" fmla="*/ 69822 h 1224141"/>
                  <a:gd name="connsiteX11" fmla="*/ 535002 w 1224217"/>
                  <a:gd name="connsiteY11" fmla="*/ 71100 h 1224141"/>
                  <a:gd name="connsiteX12" fmla="*/ 90432 w 1224217"/>
                  <a:gd name="connsiteY12" fmla="*/ 449581 h 1224141"/>
                  <a:gd name="connsiteX13" fmla="*/ 312549 w 1224217"/>
                  <a:gd name="connsiteY13" fmla="*/ 1069033 h 1224141"/>
                  <a:gd name="connsiteX14" fmla="*/ 969190 w 1224217"/>
                  <a:gd name="connsiteY14" fmla="*/ 1025660 h 1224141"/>
                  <a:gd name="connsiteX15" fmla="*/ 1107898 w 1224217"/>
                  <a:gd name="connsiteY15" fmla="*/ 382373 h 1224141"/>
                  <a:gd name="connsiteX16" fmla="*/ 1167479 w 1224217"/>
                  <a:gd name="connsiteY16" fmla="*/ 354772 h 1224141"/>
                  <a:gd name="connsiteX17" fmla="*/ 1012101 w 1224217"/>
                  <a:gd name="connsiteY17" fmla="*/ 1075364 h 1224141"/>
                  <a:gd name="connsiteX18" fmla="*/ 842046 w 1224217"/>
                  <a:gd name="connsiteY18"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4217" h="1224141">
                    <a:moveTo>
                      <a:pt x="842046" y="1179362"/>
                    </a:moveTo>
                    <a:cubicBezTo>
                      <a:pt x="659648" y="1253254"/>
                      <a:pt x="447954" y="1236315"/>
                      <a:pt x="276550" y="1123950"/>
                    </a:cubicBezTo>
                    <a:cubicBezTo>
                      <a:pt x="48012" y="974128"/>
                      <a:pt x="-53524" y="690962"/>
                      <a:pt x="27740" y="430055"/>
                    </a:cubicBezTo>
                    <a:cubicBezTo>
                      <a:pt x="109003" y="169149"/>
                      <a:pt x="353376" y="-6279"/>
                      <a:pt x="626569" y="172"/>
                    </a:cubicBezTo>
                    <a:cubicBezTo>
                      <a:pt x="625463" y="67393"/>
                      <a:pt x="609679" y="501692"/>
                      <a:pt x="622497" y="601996"/>
                    </a:cubicBezTo>
                    <a:lnTo>
                      <a:pt x="703478" y="601996"/>
                    </a:lnTo>
                    <a:lnTo>
                      <a:pt x="585450" y="805491"/>
                    </a:lnTo>
                    <a:lnTo>
                      <a:pt x="467423" y="601996"/>
                    </a:lnTo>
                    <a:lnTo>
                      <a:pt x="556772" y="601996"/>
                    </a:lnTo>
                    <a:lnTo>
                      <a:pt x="556772" y="69822"/>
                    </a:lnTo>
                    <a:lnTo>
                      <a:pt x="535002" y="71100"/>
                    </a:lnTo>
                    <a:cubicBezTo>
                      <a:pt x="328870" y="100401"/>
                      <a:pt x="153909" y="245780"/>
                      <a:pt x="90432" y="449581"/>
                    </a:cubicBezTo>
                    <a:cubicBezTo>
                      <a:pt x="17886" y="682497"/>
                      <a:pt x="108529" y="935286"/>
                      <a:pt x="312549" y="1069033"/>
                    </a:cubicBezTo>
                    <a:cubicBezTo>
                      <a:pt x="516570" y="1202781"/>
                      <a:pt x="784534" y="1185082"/>
                      <a:pt x="969190" y="1025660"/>
                    </a:cubicBezTo>
                    <a:cubicBezTo>
                      <a:pt x="1153845" y="866239"/>
                      <a:pt x="1210450" y="603724"/>
                      <a:pt x="1107898" y="382373"/>
                    </a:cubicBezTo>
                    <a:lnTo>
                      <a:pt x="1167479" y="354772"/>
                    </a:lnTo>
                    <a:cubicBezTo>
                      <a:pt x="1282354" y="602723"/>
                      <a:pt x="1218947" y="896785"/>
                      <a:pt x="1012101" y="1075364"/>
                    </a:cubicBezTo>
                    <a:cubicBezTo>
                      <a:pt x="960389" y="1120009"/>
                      <a:pt x="902845" y="1154732"/>
                      <a:pt x="842046" y="1179362"/>
                    </a:cubicBezTo>
                    <a:close/>
                  </a:path>
                </a:pathLst>
              </a:custGeom>
              <a:solidFill>
                <a:srgbClr val="28A9D6"/>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rgbClr val="00B0F0"/>
                  </a:solidFill>
                  <a:latin typeface="华文楷体" pitchFamily="2" charset="-122"/>
                  <a:ea typeface="华文楷体" pitchFamily="2" charset="-122"/>
                </a:endParaRPr>
              </a:p>
            </p:txBody>
          </p:sp>
          <p:sp>
            <p:nvSpPr>
              <p:cNvPr id="21" name="矩形 20"/>
              <p:cNvSpPr/>
              <p:nvPr/>
            </p:nvSpPr>
            <p:spPr>
              <a:xfrm>
                <a:off x="3270866" y="3432152"/>
                <a:ext cx="2307272" cy="770790"/>
              </a:xfrm>
              <a:prstGeom prst="rect">
                <a:avLst/>
              </a:prstGeom>
              <a:solidFill>
                <a:schemeClr val="bg1">
                  <a:lumMod val="65000"/>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rgbClr val="00B0F0"/>
                  </a:solidFill>
                  <a:latin typeface="华文楷体" pitchFamily="2" charset="-122"/>
                  <a:ea typeface="华文楷体" pitchFamily="2" charset="-122"/>
                </a:endParaRPr>
              </a:p>
            </p:txBody>
          </p:sp>
          <p:sp>
            <p:nvSpPr>
              <p:cNvPr id="22" name="文本框 21"/>
              <p:cNvSpPr txBox="1"/>
              <p:nvPr/>
            </p:nvSpPr>
            <p:spPr>
              <a:xfrm>
                <a:off x="3267187" y="3352933"/>
                <a:ext cx="2307272" cy="929228"/>
              </a:xfrm>
              <a:prstGeom prst="rect">
                <a:avLst/>
              </a:prstGeom>
              <a:noFill/>
            </p:spPr>
            <p:txBody>
              <a:bodyPr wrap="square" rtlCol="0">
                <a:spAutoFit/>
              </a:bodyPr>
              <a:lstStyle>
                <a:defPPr>
                  <a:defRPr lang="zh-CN"/>
                </a:defPPr>
              </a:lstStyle>
              <a:p>
                <a:pPr algn="ctr"/>
                <a:r>
                  <a:rPr lang="zh-CN" altLang="en-US" sz="2400" b="1" dirty="0" smtClean="0">
                    <a:solidFill>
                      <a:srgbClr val="00B0F0"/>
                    </a:solidFill>
                    <a:latin typeface="华文楷体" pitchFamily="2" charset="-122"/>
                    <a:ea typeface="华文楷体" pitchFamily="2" charset="-122"/>
                  </a:rPr>
                  <a:t>评估内容</a:t>
                </a:r>
                <a:endParaRPr lang="en-US" altLang="zh-CN" sz="2400" b="1" dirty="0" smtClean="0">
                  <a:solidFill>
                    <a:srgbClr val="00B0F0"/>
                  </a:solidFill>
                  <a:latin typeface="华文楷体" pitchFamily="2" charset="-122"/>
                  <a:ea typeface="华文楷体" pitchFamily="2" charset="-122"/>
                </a:endParaRPr>
              </a:p>
              <a:p>
                <a:pPr algn="ctr"/>
                <a:r>
                  <a:rPr lang="zh-CN" altLang="en-US" sz="2400" b="1" dirty="0" smtClean="0">
                    <a:solidFill>
                      <a:srgbClr val="00B0F0"/>
                    </a:solidFill>
                    <a:latin typeface="华文楷体" pitchFamily="2" charset="-122"/>
                    <a:ea typeface="华文楷体" pitchFamily="2" charset="-122"/>
                  </a:rPr>
                  <a:t>及方法</a:t>
                </a:r>
                <a:endParaRPr lang="zh-CN" altLang="en-US" sz="2400" b="1" dirty="0">
                  <a:solidFill>
                    <a:srgbClr val="00B0F0"/>
                  </a:solidFill>
                  <a:latin typeface="华文楷体" pitchFamily="2" charset="-122"/>
                  <a:ea typeface="华文楷体" pitchFamily="2" charset="-122"/>
                </a:endParaRPr>
              </a:p>
            </p:txBody>
          </p:sp>
        </p:grpSp>
        <p:grpSp>
          <p:nvGrpSpPr>
            <p:cNvPr id="23" name="组合 22"/>
            <p:cNvGrpSpPr/>
            <p:nvPr/>
          </p:nvGrpSpPr>
          <p:grpSpPr>
            <a:xfrm>
              <a:off x="4601669" y="2074200"/>
              <a:ext cx="1848586" cy="2412308"/>
              <a:chOff x="5891198" y="2430081"/>
              <a:chExt cx="2318398" cy="2697464"/>
            </a:xfrm>
          </p:grpSpPr>
          <p:sp>
            <p:nvSpPr>
              <p:cNvPr id="24" name="圆角矩形 23"/>
              <p:cNvSpPr/>
              <p:nvPr/>
            </p:nvSpPr>
            <p:spPr>
              <a:xfrm>
                <a:off x="5897227" y="2430081"/>
                <a:ext cx="2312369" cy="2697464"/>
              </a:xfrm>
              <a:prstGeom prst="roundRect">
                <a:avLst/>
              </a:prstGeom>
              <a:pattFill prst="pct75">
                <a:fgClr>
                  <a:schemeClr val="bg1">
                    <a:lumMod val="85000"/>
                  </a:schemeClr>
                </a:fgClr>
                <a:bgClr>
                  <a:schemeClr val="bg1"/>
                </a:bgClr>
              </a:pattFill>
              <a:ln w="12700">
                <a:solidFill>
                  <a:schemeClr val="bg1">
                    <a:lumMod val="65000"/>
                  </a:schemeClr>
                </a:solidFill>
              </a:ln>
              <a:effectLst>
                <a:outerShdw blurRad="50800" dist="38100" dir="2700000" sx="99000" sy="99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rgbClr val="00B0F0"/>
                  </a:solidFill>
                  <a:latin typeface="华文楷体" pitchFamily="2" charset="-122"/>
                  <a:ea typeface="华文楷体" pitchFamily="2" charset="-122"/>
                </a:endParaRPr>
              </a:p>
            </p:txBody>
          </p:sp>
          <p:sp>
            <p:nvSpPr>
              <p:cNvPr id="25" name="文本框 24"/>
              <p:cNvSpPr txBox="1"/>
              <p:nvPr/>
            </p:nvSpPr>
            <p:spPr>
              <a:xfrm>
                <a:off x="5984152" y="2448755"/>
                <a:ext cx="978010" cy="516238"/>
              </a:xfrm>
              <a:prstGeom prst="rect">
                <a:avLst/>
              </a:prstGeom>
              <a:noFill/>
            </p:spPr>
            <p:txBody>
              <a:bodyPr wrap="square" rtlCol="0">
                <a:spAutoFit/>
              </a:bodyPr>
              <a:lstStyle/>
              <a:p>
                <a:r>
                  <a:rPr lang="zh-CN" altLang="en-US" sz="2400" b="1" dirty="0" smtClean="0">
                    <a:solidFill>
                      <a:srgbClr val="00B0F0"/>
                    </a:solidFill>
                    <a:latin typeface="华文楷体" pitchFamily="2" charset="-122"/>
                    <a:ea typeface="华文楷体" pitchFamily="2" charset="-122"/>
                  </a:rPr>
                  <a:t>二</a:t>
                </a:r>
                <a:endParaRPr lang="zh-CN" altLang="en-US" sz="2400" b="1" dirty="0">
                  <a:solidFill>
                    <a:srgbClr val="00B0F0"/>
                  </a:solidFill>
                  <a:latin typeface="华文楷体" pitchFamily="2" charset="-122"/>
                  <a:ea typeface="华文楷体" pitchFamily="2" charset="-122"/>
                </a:endParaRPr>
              </a:p>
            </p:txBody>
          </p:sp>
          <p:sp>
            <p:nvSpPr>
              <p:cNvPr id="27" name="任意多边形 26"/>
              <p:cNvSpPr/>
              <p:nvPr/>
            </p:nvSpPr>
            <p:spPr>
              <a:xfrm rot="12291495">
                <a:off x="7720531" y="4765549"/>
                <a:ext cx="297224" cy="297207"/>
              </a:xfrm>
              <a:custGeom>
                <a:avLst/>
                <a:gdLst>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5965 h 1224141"/>
                  <a:gd name="connsiteX6" fmla="*/ 622497 w 1224217"/>
                  <a:gd name="connsiteY6" fmla="*/ 601996 h 1224141"/>
                  <a:gd name="connsiteX7" fmla="*/ 703478 w 1224217"/>
                  <a:gd name="connsiteY7" fmla="*/ 601996 h 1224141"/>
                  <a:gd name="connsiteX8" fmla="*/ 585450 w 1224217"/>
                  <a:gd name="connsiteY8" fmla="*/ 805491 h 1224141"/>
                  <a:gd name="connsiteX9" fmla="*/ 467423 w 1224217"/>
                  <a:gd name="connsiteY9" fmla="*/ 601996 h 1224141"/>
                  <a:gd name="connsiteX10" fmla="*/ 556772 w 1224217"/>
                  <a:gd name="connsiteY10" fmla="*/ 601996 h 1224141"/>
                  <a:gd name="connsiteX11" fmla="*/ 556772 w 1224217"/>
                  <a:gd name="connsiteY11" fmla="*/ 69822 h 1224141"/>
                  <a:gd name="connsiteX12" fmla="*/ 535002 w 1224217"/>
                  <a:gd name="connsiteY12" fmla="*/ 71100 h 1224141"/>
                  <a:gd name="connsiteX13" fmla="*/ 90432 w 1224217"/>
                  <a:gd name="connsiteY13" fmla="*/ 449581 h 1224141"/>
                  <a:gd name="connsiteX14" fmla="*/ 312549 w 1224217"/>
                  <a:gd name="connsiteY14" fmla="*/ 1069033 h 1224141"/>
                  <a:gd name="connsiteX15" fmla="*/ 969190 w 1224217"/>
                  <a:gd name="connsiteY15" fmla="*/ 1025660 h 1224141"/>
                  <a:gd name="connsiteX16" fmla="*/ 1107898 w 1224217"/>
                  <a:gd name="connsiteY16" fmla="*/ 382373 h 1224141"/>
                  <a:gd name="connsiteX17" fmla="*/ 1167479 w 1224217"/>
                  <a:gd name="connsiteY17" fmla="*/ 354772 h 1224141"/>
                  <a:gd name="connsiteX18" fmla="*/ 1012101 w 1224217"/>
                  <a:gd name="connsiteY18" fmla="*/ 1075364 h 1224141"/>
                  <a:gd name="connsiteX19" fmla="*/ 842046 w 1224217"/>
                  <a:gd name="connsiteY19"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01996 h 1224141"/>
                  <a:gd name="connsiteX6" fmla="*/ 703478 w 1224217"/>
                  <a:gd name="connsiteY6" fmla="*/ 601996 h 1224141"/>
                  <a:gd name="connsiteX7" fmla="*/ 585450 w 1224217"/>
                  <a:gd name="connsiteY7" fmla="*/ 805491 h 1224141"/>
                  <a:gd name="connsiteX8" fmla="*/ 467423 w 1224217"/>
                  <a:gd name="connsiteY8" fmla="*/ 601996 h 1224141"/>
                  <a:gd name="connsiteX9" fmla="*/ 556772 w 1224217"/>
                  <a:gd name="connsiteY9" fmla="*/ 601996 h 1224141"/>
                  <a:gd name="connsiteX10" fmla="*/ 556772 w 1224217"/>
                  <a:gd name="connsiteY10" fmla="*/ 69822 h 1224141"/>
                  <a:gd name="connsiteX11" fmla="*/ 535002 w 1224217"/>
                  <a:gd name="connsiteY11" fmla="*/ 71100 h 1224141"/>
                  <a:gd name="connsiteX12" fmla="*/ 90432 w 1224217"/>
                  <a:gd name="connsiteY12" fmla="*/ 449581 h 1224141"/>
                  <a:gd name="connsiteX13" fmla="*/ 312549 w 1224217"/>
                  <a:gd name="connsiteY13" fmla="*/ 1069033 h 1224141"/>
                  <a:gd name="connsiteX14" fmla="*/ 969190 w 1224217"/>
                  <a:gd name="connsiteY14" fmla="*/ 1025660 h 1224141"/>
                  <a:gd name="connsiteX15" fmla="*/ 1107898 w 1224217"/>
                  <a:gd name="connsiteY15" fmla="*/ 382373 h 1224141"/>
                  <a:gd name="connsiteX16" fmla="*/ 1167479 w 1224217"/>
                  <a:gd name="connsiteY16" fmla="*/ 354772 h 1224141"/>
                  <a:gd name="connsiteX17" fmla="*/ 1012101 w 1224217"/>
                  <a:gd name="connsiteY17" fmla="*/ 1075364 h 1224141"/>
                  <a:gd name="connsiteX18" fmla="*/ 842046 w 1224217"/>
                  <a:gd name="connsiteY18"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4217" h="1224141">
                    <a:moveTo>
                      <a:pt x="842046" y="1179362"/>
                    </a:moveTo>
                    <a:cubicBezTo>
                      <a:pt x="659648" y="1253254"/>
                      <a:pt x="447954" y="1236315"/>
                      <a:pt x="276550" y="1123950"/>
                    </a:cubicBezTo>
                    <a:cubicBezTo>
                      <a:pt x="48012" y="974128"/>
                      <a:pt x="-53524" y="690962"/>
                      <a:pt x="27740" y="430055"/>
                    </a:cubicBezTo>
                    <a:cubicBezTo>
                      <a:pt x="109003" y="169149"/>
                      <a:pt x="353376" y="-6279"/>
                      <a:pt x="626569" y="172"/>
                    </a:cubicBezTo>
                    <a:cubicBezTo>
                      <a:pt x="625463" y="67393"/>
                      <a:pt x="609679" y="501692"/>
                      <a:pt x="622497" y="601996"/>
                    </a:cubicBezTo>
                    <a:lnTo>
                      <a:pt x="703478" y="601996"/>
                    </a:lnTo>
                    <a:lnTo>
                      <a:pt x="585450" y="805491"/>
                    </a:lnTo>
                    <a:lnTo>
                      <a:pt x="467423" y="601996"/>
                    </a:lnTo>
                    <a:lnTo>
                      <a:pt x="556772" y="601996"/>
                    </a:lnTo>
                    <a:lnTo>
                      <a:pt x="556772" y="69822"/>
                    </a:lnTo>
                    <a:lnTo>
                      <a:pt x="535002" y="71100"/>
                    </a:lnTo>
                    <a:cubicBezTo>
                      <a:pt x="328870" y="100401"/>
                      <a:pt x="153909" y="245780"/>
                      <a:pt x="90432" y="449581"/>
                    </a:cubicBezTo>
                    <a:cubicBezTo>
                      <a:pt x="17886" y="682497"/>
                      <a:pt x="108529" y="935286"/>
                      <a:pt x="312549" y="1069033"/>
                    </a:cubicBezTo>
                    <a:cubicBezTo>
                      <a:pt x="516570" y="1202781"/>
                      <a:pt x="784534" y="1185082"/>
                      <a:pt x="969190" y="1025660"/>
                    </a:cubicBezTo>
                    <a:cubicBezTo>
                      <a:pt x="1153845" y="866239"/>
                      <a:pt x="1210450" y="603724"/>
                      <a:pt x="1107898" y="382373"/>
                    </a:cubicBezTo>
                    <a:lnTo>
                      <a:pt x="1167479" y="354772"/>
                    </a:lnTo>
                    <a:cubicBezTo>
                      <a:pt x="1282354" y="602723"/>
                      <a:pt x="1218947" y="896785"/>
                      <a:pt x="1012101" y="1075364"/>
                    </a:cubicBezTo>
                    <a:cubicBezTo>
                      <a:pt x="960389" y="1120009"/>
                      <a:pt x="902845" y="1154732"/>
                      <a:pt x="842046" y="1179362"/>
                    </a:cubicBezTo>
                    <a:close/>
                  </a:path>
                </a:pathLst>
              </a:custGeom>
              <a:solidFill>
                <a:srgbClr val="28A9D6"/>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rgbClr val="00B0F0"/>
                  </a:solidFill>
                  <a:latin typeface="华文楷体" pitchFamily="2" charset="-122"/>
                  <a:ea typeface="华文楷体" pitchFamily="2" charset="-122"/>
                </a:endParaRPr>
              </a:p>
            </p:txBody>
          </p:sp>
          <p:sp>
            <p:nvSpPr>
              <p:cNvPr id="28" name="任意多边形 27"/>
              <p:cNvSpPr/>
              <p:nvPr/>
            </p:nvSpPr>
            <p:spPr>
              <a:xfrm rot="12291495">
                <a:off x="7058133" y="4875999"/>
                <a:ext cx="202310" cy="202310"/>
              </a:xfrm>
              <a:custGeom>
                <a:avLst/>
                <a:gdLst>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5965 h 1224141"/>
                  <a:gd name="connsiteX6" fmla="*/ 622497 w 1224217"/>
                  <a:gd name="connsiteY6" fmla="*/ 601996 h 1224141"/>
                  <a:gd name="connsiteX7" fmla="*/ 703478 w 1224217"/>
                  <a:gd name="connsiteY7" fmla="*/ 601996 h 1224141"/>
                  <a:gd name="connsiteX8" fmla="*/ 585450 w 1224217"/>
                  <a:gd name="connsiteY8" fmla="*/ 805491 h 1224141"/>
                  <a:gd name="connsiteX9" fmla="*/ 467423 w 1224217"/>
                  <a:gd name="connsiteY9" fmla="*/ 601996 h 1224141"/>
                  <a:gd name="connsiteX10" fmla="*/ 556772 w 1224217"/>
                  <a:gd name="connsiteY10" fmla="*/ 601996 h 1224141"/>
                  <a:gd name="connsiteX11" fmla="*/ 556772 w 1224217"/>
                  <a:gd name="connsiteY11" fmla="*/ 69822 h 1224141"/>
                  <a:gd name="connsiteX12" fmla="*/ 535002 w 1224217"/>
                  <a:gd name="connsiteY12" fmla="*/ 71100 h 1224141"/>
                  <a:gd name="connsiteX13" fmla="*/ 90432 w 1224217"/>
                  <a:gd name="connsiteY13" fmla="*/ 449581 h 1224141"/>
                  <a:gd name="connsiteX14" fmla="*/ 312549 w 1224217"/>
                  <a:gd name="connsiteY14" fmla="*/ 1069033 h 1224141"/>
                  <a:gd name="connsiteX15" fmla="*/ 969190 w 1224217"/>
                  <a:gd name="connsiteY15" fmla="*/ 1025660 h 1224141"/>
                  <a:gd name="connsiteX16" fmla="*/ 1107898 w 1224217"/>
                  <a:gd name="connsiteY16" fmla="*/ 382373 h 1224141"/>
                  <a:gd name="connsiteX17" fmla="*/ 1167479 w 1224217"/>
                  <a:gd name="connsiteY17" fmla="*/ 354772 h 1224141"/>
                  <a:gd name="connsiteX18" fmla="*/ 1012101 w 1224217"/>
                  <a:gd name="connsiteY18" fmla="*/ 1075364 h 1224141"/>
                  <a:gd name="connsiteX19" fmla="*/ 842046 w 1224217"/>
                  <a:gd name="connsiteY19"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01996 h 1224141"/>
                  <a:gd name="connsiteX6" fmla="*/ 703478 w 1224217"/>
                  <a:gd name="connsiteY6" fmla="*/ 601996 h 1224141"/>
                  <a:gd name="connsiteX7" fmla="*/ 585450 w 1224217"/>
                  <a:gd name="connsiteY7" fmla="*/ 805491 h 1224141"/>
                  <a:gd name="connsiteX8" fmla="*/ 467423 w 1224217"/>
                  <a:gd name="connsiteY8" fmla="*/ 601996 h 1224141"/>
                  <a:gd name="connsiteX9" fmla="*/ 556772 w 1224217"/>
                  <a:gd name="connsiteY9" fmla="*/ 601996 h 1224141"/>
                  <a:gd name="connsiteX10" fmla="*/ 556772 w 1224217"/>
                  <a:gd name="connsiteY10" fmla="*/ 69822 h 1224141"/>
                  <a:gd name="connsiteX11" fmla="*/ 535002 w 1224217"/>
                  <a:gd name="connsiteY11" fmla="*/ 71100 h 1224141"/>
                  <a:gd name="connsiteX12" fmla="*/ 90432 w 1224217"/>
                  <a:gd name="connsiteY12" fmla="*/ 449581 h 1224141"/>
                  <a:gd name="connsiteX13" fmla="*/ 312549 w 1224217"/>
                  <a:gd name="connsiteY13" fmla="*/ 1069033 h 1224141"/>
                  <a:gd name="connsiteX14" fmla="*/ 969190 w 1224217"/>
                  <a:gd name="connsiteY14" fmla="*/ 1025660 h 1224141"/>
                  <a:gd name="connsiteX15" fmla="*/ 1107898 w 1224217"/>
                  <a:gd name="connsiteY15" fmla="*/ 382373 h 1224141"/>
                  <a:gd name="connsiteX16" fmla="*/ 1167479 w 1224217"/>
                  <a:gd name="connsiteY16" fmla="*/ 354772 h 1224141"/>
                  <a:gd name="connsiteX17" fmla="*/ 1012101 w 1224217"/>
                  <a:gd name="connsiteY17" fmla="*/ 1075364 h 1224141"/>
                  <a:gd name="connsiteX18" fmla="*/ 842046 w 1224217"/>
                  <a:gd name="connsiteY18"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4217" h="1224141">
                    <a:moveTo>
                      <a:pt x="842046" y="1179362"/>
                    </a:moveTo>
                    <a:cubicBezTo>
                      <a:pt x="659648" y="1253254"/>
                      <a:pt x="447954" y="1236315"/>
                      <a:pt x="276550" y="1123950"/>
                    </a:cubicBezTo>
                    <a:cubicBezTo>
                      <a:pt x="48012" y="974128"/>
                      <a:pt x="-53524" y="690962"/>
                      <a:pt x="27740" y="430055"/>
                    </a:cubicBezTo>
                    <a:cubicBezTo>
                      <a:pt x="109003" y="169149"/>
                      <a:pt x="353376" y="-6279"/>
                      <a:pt x="626569" y="172"/>
                    </a:cubicBezTo>
                    <a:cubicBezTo>
                      <a:pt x="625463" y="67393"/>
                      <a:pt x="609679" y="501692"/>
                      <a:pt x="622497" y="601996"/>
                    </a:cubicBezTo>
                    <a:lnTo>
                      <a:pt x="703478" y="601996"/>
                    </a:lnTo>
                    <a:lnTo>
                      <a:pt x="585450" y="805491"/>
                    </a:lnTo>
                    <a:lnTo>
                      <a:pt x="467423" y="601996"/>
                    </a:lnTo>
                    <a:lnTo>
                      <a:pt x="556772" y="601996"/>
                    </a:lnTo>
                    <a:lnTo>
                      <a:pt x="556772" y="69822"/>
                    </a:lnTo>
                    <a:lnTo>
                      <a:pt x="535002" y="71100"/>
                    </a:lnTo>
                    <a:cubicBezTo>
                      <a:pt x="328870" y="100401"/>
                      <a:pt x="153909" y="245780"/>
                      <a:pt x="90432" y="449581"/>
                    </a:cubicBezTo>
                    <a:cubicBezTo>
                      <a:pt x="17886" y="682497"/>
                      <a:pt x="108529" y="935286"/>
                      <a:pt x="312549" y="1069033"/>
                    </a:cubicBezTo>
                    <a:cubicBezTo>
                      <a:pt x="516570" y="1202781"/>
                      <a:pt x="784534" y="1185082"/>
                      <a:pt x="969190" y="1025660"/>
                    </a:cubicBezTo>
                    <a:cubicBezTo>
                      <a:pt x="1153845" y="866239"/>
                      <a:pt x="1210450" y="603724"/>
                      <a:pt x="1107898" y="382373"/>
                    </a:cubicBezTo>
                    <a:lnTo>
                      <a:pt x="1167479" y="354772"/>
                    </a:lnTo>
                    <a:cubicBezTo>
                      <a:pt x="1282354" y="602723"/>
                      <a:pt x="1218947" y="896785"/>
                      <a:pt x="1012101" y="1075364"/>
                    </a:cubicBezTo>
                    <a:cubicBezTo>
                      <a:pt x="960389" y="1120009"/>
                      <a:pt x="902845" y="1154732"/>
                      <a:pt x="842046" y="1179362"/>
                    </a:cubicBezTo>
                    <a:close/>
                  </a:path>
                </a:pathLst>
              </a:custGeom>
              <a:solidFill>
                <a:srgbClr val="28A9D6"/>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rgbClr val="00B0F0"/>
                  </a:solidFill>
                  <a:latin typeface="华文楷体" pitchFamily="2" charset="-122"/>
                  <a:ea typeface="华文楷体" pitchFamily="2" charset="-122"/>
                </a:endParaRPr>
              </a:p>
            </p:txBody>
          </p:sp>
          <p:sp>
            <p:nvSpPr>
              <p:cNvPr id="29" name="任意多边形 28"/>
              <p:cNvSpPr/>
              <p:nvPr/>
            </p:nvSpPr>
            <p:spPr>
              <a:xfrm rot="12291495">
                <a:off x="6799189" y="4932062"/>
                <a:ext cx="154141" cy="154141"/>
              </a:xfrm>
              <a:custGeom>
                <a:avLst/>
                <a:gdLst>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5965 h 1224141"/>
                  <a:gd name="connsiteX6" fmla="*/ 622497 w 1224217"/>
                  <a:gd name="connsiteY6" fmla="*/ 601996 h 1224141"/>
                  <a:gd name="connsiteX7" fmla="*/ 703478 w 1224217"/>
                  <a:gd name="connsiteY7" fmla="*/ 601996 h 1224141"/>
                  <a:gd name="connsiteX8" fmla="*/ 585450 w 1224217"/>
                  <a:gd name="connsiteY8" fmla="*/ 805491 h 1224141"/>
                  <a:gd name="connsiteX9" fmla="*/ 467423 w 1224217"/>
                  <a:gd name="connsiteY9" fmla="*/ 601996 h 1224141"/>
                  <a:gd name="connsiteX10" fmla="*/ 556772 w 1224217"/>
                  <a:gd name="connsiteY10" fmla="*/ 601996 h 1224141"/>
                  <a:gd name="connsiteX11" fmla="*/ 556772 w 1224217"/>
                  <a:gd name="connsiteY11" fmla="*/ 69822 h 1224141"/>
                  <a:gd name="connsiteX12" fmla="*/ 535002 w 1224217"/>
                  <a:gd name="connsiteY12" fmla="*/ 71100 h 1224141"/>
                  <a:gd name="connsiteX13" fmla="*/ 90432 w 1224217"/>
                  <a:gd name="connsiteY13" fmla="*/ 449581 h 1224141"/>
                  <a:gd name="connsiteX14" fmla="*/ 312549 w 1224217"/>
                  <a:gd name="connsiteY14" fmla="*/ 1069033 h 1224141"/>
                  <a:gd name="connsiteX15" fmla="*/ 969190 w 1224217"/>
                  <a:gd name="connsiteY15" fmla="*/ 1025660 h 1224141"/>
                  <a:gd name="connsiteX16" fmla="*/ 1107898 w 1224217"/>
                  <a:gd name="connsiteY16" fmla="*/ 382373 h 1224141"/>
                  <a:gd name="connsiteX17" fmla="*/ 1167479 w 1224217"/>
                  <a:gd name="connsiteY17" fmla="*/ 354772 h 1224141"/>
                  <a:gd name="connsiteX18" fmla="*/ 1012101 w 1224217"/>
                  <a:gd name="connsiteY18" fmla="*/ 1075364 h 1224141"/>
                  <a:gd name="connsiteX19" fmla="*/ 842046 w 1224217"/>
                  <a:gd name="connsiteY19"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01996 h 1224141"/>
                  <a:gd name="connsiteX6" fmla="*/ 703478 w 1224217"/>
                  <a:gd name="connsiteY6" fmla="*/ 601996 h 1224141"/>
                  <a:gd name="connsiteX7" fmla="*/ 585450 w 1224217"/>
                  <a:gd name="connsiteY7" fmla="*/ 805491 h 1224141"/>
                  <a:gd name="connsiteX8" fmla="*/ 467423 w 1224217"/>
                  <a:gd name="connsiteY8" fmla="*/ 601996 h 1224141"/>
                  <a:gd name="connsiteX9" fmla="*/ 556772 w 1224217"/>
                  <a:gd name="connsiteY9" fmla="*/ 601996 h 1224141"/>
                  <a:gd name="connsiteX10" fmla="*/ 556772 w 1224217"/>
                  <a:gd name="connsiteY10" fmla="*/ 69822 h 1224141"/>
                  <a:gd name="connsiteX11" fmla="*/ 535002 w 1224217"/>
                  <a:gd name="connsiteY11" fmla="*/ 71100 h 1224141"/>
                  <a:gd name="connsiteX12" fmla="*/ 90432 w 1224217"/>
                  <a:gd name="connsiteY12" fmla="*/ 449581 h 1224141"/>
                  <a:gd name="connsiteX13" fmla="*/ 312549 w 1224217"/>
                  <a:gd name="connsiteY13" fmla="*/ 1069033 h 1224141"/>
                  <a:gd name="connsiteX14" fmla="*/ 969190 w 1224217"/>
                  <a:gd name="connsiteY14" fmla="*/ 1025660 h 1224141"/>
                  <a:gd name="connsiteX15" fmla="*/ 1107898 w 1224217"/>
                  <a:gd name="connsiteY15" fmla="*/ 382373 h 1224141"/>
                  <a:gd name="connsiteX16" fmla="*/ 1167479 w 1224217"/>
                  <a:gd name="connsiteY16" fmla="*/ 354772 h 1224141"/>
                  <a:gd name="connsiteX17" fmla="*/ 1012101 w 1224217"/>
                  <a:gd name="connsiteY17" fmla="*/ 1075364 h 1224141"/>
                  <a:gd name="connsiteX18" fmla="*/ 842046 w 1224217"/>
                  <a:gd name="connsiteY18"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4217" h="1224141">
                    <a:moveTo>
                      <a:pt x="842046" y="1179362"/>
                    </a:moveTo>
                    <a:cubicBezTo>
                      <a:pt x="659648" y="1253254"/>
                      <a:pt x="447954" y="1236315"/>
                      <a:pt x="276550" y="1123950"/>
                    </a:cubicBezTo>
                    <a:cubicBezTo>
                      <a:pt x="48012" y="974128"/>
                      <a:pt x="-53524" y="690962"/>
                      <a:pt x="27740" y="430055"/>
                    </a:cubicBezTo>
                    <a:cubicBezTo>
                      <a:pt x="109003" y="169149"/>
                      <a:pt x="353376" y="-6279"/>
                      <a:pt x="626569" y="172"/>
                    </a:cubicBezTo>
                    <a:cubicBezTo>
                      <a:pt x="625463" y="67393"/>
                      <a:pt x="609679" y="501692"/>
                      <a:pt x="622497" y="601996"/>
                    </a:cubicBezTo>
                    <a:lnTo>
                      <a:pt x="703478" y="601996"/>
                    </a:lnTo>
                    <a:lnTo>
                      <a:pt x="585450" y="805491"/>
                    </a:lnTo>
                    <a:lnTo>
                      <a:pt x="467423" y="601996"/>
                    </a:lnTo>
                    <a:lnTo>
                      <a:pt x="556772" y="601996"/>
                    </a:lnTo>
                    <a:lnTo>
                      <a:pt x="556772" y="69822"/>
                    </a:lnTo>
                    <a:lnTo>
                      <a:pt x="535002" y="71100"/>
                    </a:lnTo>
                    <a:cubicBezTo>
                      <a:pt x="328870" y="100401"/>
                      <a:pt x="153909" y="245780"/>
                      <a:pt x="90432" y="449581"/>
                    </a:cubicBezTo>
                    <a:cubicBezTo>
                      <a:pt x="17886" y="682497"/>
                      <a:pt x="108529" y="935286"/>
                      <a:pt x="312549" y="1069033"/>
                    </a:cubicBezTo>
                    <a:cubicBezTo>
                      <a:pt x="516570" y="1202781"/>
                      <a:pt x="784534" y="1185082"/>
                      <a:pt x="969190" y="1025660"/>
                    </a:cubicBezTo>
                    <a:cubicBezTo>
                      <a:pt x="1153845" y="866239"/>
                      <a:pt x="1210450" y="603724"/>
                      <a:pt x="1107898" y="382373"/>
                    </a:cubicBezTo>
                    <a:lnTo>
                      <a:pt x="1167479" y="354772"/>
                    </a:lnTo>
                    <a:cubicBezTo>
                      <a:pt x="1282354" y="602723"/>
                      <a:pt x="1218947" y="896785"/>
                      <a:pt x="1012101" y="1075364"/>
                    </a:cubicBezTo>
                    <a:cubicBezTo>
                      <a:pt x="960389" y="1120009"/>
                      <a:pt x="902845" y="1154732"/>
                      <a:pt x="842046" y="1179362"/>
                    </a:cubicBezTo>
                    <a:close/>
                  </a:path>
                </a:pathLst>
              </a:custGeom>
              <a:solidFill>
                <a:srgbClr val="28A9D6"/>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rgbClr val="00B0F0"/>
                  </a:solidFill>
                  <a:latin typeface="华文楷体" pitchFamily="2" charset="-122"/>
                  <a:ea typeface="华文楷体" pitchFamily="2" charset="-122"/>
                </a:endParaRPr>
              </a:p>
            </p:txBody>
          </p:sp>
          <p:sp>
            <p:nvSpPr>
              <p:cNvPr id="30" name="任意多边形 29"/>
              <p:cNvSpPr/>
              <p:nvPr/>
            </p:nvSpPr>
            <p:spPr>
              <a:xfrm rot="12291495">
                <a:off x="7365247" y="4819937"/>
                <a:ext cx="250479" cy="250479"/>
              </a:xfrm>
              <a:custGeom>
                <a:avLst/>
                <a:gdLst>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5965 h 1224141"/>
                  <a:gd name="connsiteX6" fmla="*/ 622497 w 1224217"/>
                  <a:gd name="connsiteY6" fmla="*/ 601996 h 1224141"/>
                  <a:gd name="connsiteX7" fmla="*/ 703478 w 1224217"/>
                  <a:gd name="connsiteY7" fmla="*/ 601996 h 1224141"/>
                  <a:gd name="connsiteX8" fmla="*/ 585450 w 1224217"/>
                  <a:gd name="connsiteY8" fmla="*/ 805491 h 1224141"/>
                  <a:gd name="connsiteX9" fmla="*/ 467423 w 1224217"/>
                  <a:gd name="connsiteY9" fmla="*/ 601996 h 1224141"/>
                  <a:gd name="connsiteX10" fmla="*/ 556772 w 1224217"/>
                  <a:gd name="connsiteY10" fmla="*/ 601996 h 1224141"/>
                  <a:gd name="connsiteX11" fmla="*/ 556772 w 1224217"/>
                  <a:gd name="connsiteY11" fmla="*/ 69822 h 1224141"/>
                  <a:gd name="connsiteX12" fmla="*/ 535002 w 1224217"/>
                  <a:gd name="connsiteY12" fmla="*/ 71100 h 1224141"/>
                  <a:gd name="connsiteX13" fmla="*/ 90432 w 1224217"/>
                  <a:gd name="connsiteY13" fmla="*/ 449581 h 1224141"/>
                  <a:gd name="connsiteX14" fmla="*/ 312549 w 1224217"/>
                  <a:gd name="connsiteY14" fmla="*/ 1069033 h 1224141"/>
                  <a:gd name="connsiteX15" fmla="*/ 969190 w 1224217"/>
                  <a:gd name="connsiteY15" fmla="*/ 1025660 h 1224141"/>
                  <a:gd name="connsiteX16" fmla="*/ 1107898 w 1224217"/>
                  <a:gd name="connsiteY16" fmla="*/ 382373 h 1224141"/>
                  <a:gd name="connsiteX17" fmla="*/ 1167479 w 1224217"/>
                  <a:gd name="connsiteY17" fmla="*/ 354772 h 1224141"/>
                  <a:gd name="connsiteX18" fmla="*/ 1012101 w 1224217"/>
                  <a:gd name="connsiteY18" fmla="*/ 1075364 h 1224141"/>
                  <a:gd name="connsiteX19" fmla="*/ 842046 w 1224217"/>
                  <a:gd name="connsiteY19"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01996 h 1224141"/>
                  <a:gd name="connsiteX6" fmla="*/ 703478 w 1224217"/>
                  <a:gd name="connsiteY6" fmla="*/ 601996 h 1224141"/>
                  <a:gd name="connsiteX7" fmla="*/ 585450 w 1224217"/>
                  <a:gd name="connsiteY7" fmla="*/ 805491 h 1224141"/>
                  <a:gd name="connsiteX8" fmla="*/ 467423 w 1224217"/>
                  <a:gd name="connsiteY8" fmla="*/ 601996 h 1224141"/>
                  <a:gd name="connsiteX9" fmla="*/ 556772 w 1224217"/>
                  <a:gd name="connsiteY9" fmla="*/ 601996 h 1224141"/>
                  <a:gd name="connsiteX10" fmla="*/ 556772 w 1224217"/>
                  <a:gd name="connsiteY10" fmla="*/ 69822 h 1224141"/>
                  <a:gd name="connsiteX11" fmla="*/ 535002 w 1224217"/>
                  <a:gd name="connsiteY11" fmla="*/ 71100 h 1224141"/>
                  <a:gd name="connsiteX12" fmla="*/ 90432 w 1224217"/>
                  <a:gd name="connsiteY12" fmla="*/ 449581 h 1224141"/>
                  <a:gd name="connsiteX13" fmla="*/ 312549 w 1224217"/>
                  <a:gd name="connsiteY13" fmla="*/ 1069033 h 1224141"/>
                  <a:gd name="connsiteX14" fmla="*/ 969190 w 1224217"/>
                  <a:gd name="connsiteY14" fmla="*/ 1025660 h 1224141"/>
                  <a:gd name="connsiteX15" fmla="*/ 1107898 w 1224217"/>
                  <a:gd name="connsiteY15" fmla="*/ 382373 h 1224141"/>
                  <a:gd name="connsiteX16" fmla="*/ 1167479 w 1224217"/>
                  <a:gd name="connsiteY16" fmla="*/ 354772 h 1224141"/>
                  <a:gd name="connsiteX17" fmla="*/ 1012101 w 1224217"/>
                  <a:gd name="connsiteY17" fmla="*/ 1075364 h 1224141"/>
                  <a:gd name="connsiteX18" fmla="*/ 842046 w 1224217"/>
                  <a:gd name="connsiteY18"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4217" h="1224141">
                    <a:moveTo>
                      <a:pt x="842046" y="1179362"/>
                    </a:moveTo>
                    <a:cubicBezTo>
                      <a:pt x="659648" y="1253254"/>
                      <a:pt x="447954" y="1236315"/>
                      <a:pt x="276550" y="1123950"/>
                    </a:cubicBezTo>
                    <a:cubicBezTo>
                      <a:pt x="48012" y="974128"/>
                      <a:pt x="-53524" y="690962"/>
                      <a:pt x="27740" y="430055"/>
                    </a:cubicBezTo>
                    <a:cubicBezTo>
                      <a:pt x="109003" y="169149"/>
                      <a:pt x="353376" y="-6279"/>
                      <a:pt x="626569" y="172"/>
                    </a:cubicBezTo>
                    <a:cubicBezTo>
                      <a:pt x="625463" y="67393"/>
                      <a:pt x="609679" y="501692"/>
                      <a:pt x="622497" y="601996"/>
                    </a:cubicBezTo>
                    <a:lnTo>
                      <a:pt x="703478" y="601996"/>
                    </a:lnTo>
                    <a:lnTo>
                      <a:pt x="585450" y="805491"/>
                    </a:lnTo>
                    <a:lnTo>
                      <a:pt x="467423" y="601996"/>
                    </a:lnTo>
                    <a:lnTo>
                      <a:pt x="556772" y="601996"/>
                    </a:lnTo>
                    <a:lnTo>
                      <a:pt x="556772" y="69822"/>
                    </a:lnTo>
                    <a:lnTo>
                      <a:pt x="535002" y="71100"/>
                    </a:lnTo>
                    <a:cubicBezTo>
                      <a:pt x="328870" y="100401"/>
                      <a:pt x="153909" y="245780"/>
                      <a:pt x="90432" y="449581"/>
                    </a:cubicBezTo>
                    <a:cubicBezTo>
                      <a:pt x="17886" y="682497"/>
                      <a:pt x="108529" y="935286"/>
                      <a:pt x="312549" y="1069033"/>
                    </a:cubicBezTo>
                    <a:cubicBezTo>
                      <a:pt x="516570" y="1202781"/>
                      <a:pt x="784534" y="1185082"/>
                      <a:pt x="969190" y="1025660"/>
                    </a:cubicBezTo>
                    <a:cubicBezTo>
                      <a:pt x="1153845" y="866239"/>
                      <a:pt x="1210450" y="603724"/>
                      <a:pt x="1107898" y="382373"/>
                    </a:cubicBezTo>
                    <a:lnTo>
                      <a:pt x="1167479" y="354772"/>
                    </a:lnTo>
                    <a:cubicBezTo>
                      <a:pt x="1282354" y="602723"/>
                      <a:pt x="1218947" y="896785"/>
                      <a:pt x="1012101" y="1075364"/>
                    </a:cubicBezTo>
                    <a:cubicBezTo>
                      <a:pt x="960389" y="1120009"/>
                      <a:pt x="902845" y="1154732"/>
                      <a:pt x="842046" y="1179362"/>
                    </a:cubicBezTo>
                    <a:close/>
                  </a:path>
                </a:pathLst>
              </a:custGeom>
              <a:solidFill>
                <a:srgbClr val="28A9D6"/>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rgbClr val="00B0F0"/>
                  </a:solidFill>
                  <a:latin typeface="华文楷体" pitchFamily="2" charset="-122"/>
                  <a:ea typeface="华文楷体" pitchFamily="2" charset="-122"/>
                </a:endParaRPr>
              </a:p>
            </p:txBody>
          </p:sp>
          <p:sp>
            <p:nvSpPr>
              <p:cNvPr id="31" name="矩形 30"/>
              <p:cNvSpPr/>
              <p:nvPr/>
            </p:nvSpPr>
            <p:spPr>
              <a:xfrm>
                <a:off x="5891198" y="3432152"/>
                <a:ext cx="2307272" cy="770790"/>
              </a:xfrm>
              <a:prstGeom prst="rect">
                <a:avLst/>
              </a:prstGeom>
              <a:solidFill>
                <a:schemeClr val="bg1">
                  <a:lumMod val="65000"/>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rgbClr val="00B0F0"/>
                  </a:solidFill>
                  <a:latin typeface="华文楷体" pitchFamily="2" charset="-122"/>
                  <a:ea typeface="华文楷体" pitchFamily="2" charset="-122"/>
                </a:endParaRPr>
              </a:p>
            </p:txBody>
          </p:sp>
          <p:sp>
            <p:nvSpPr>
              <p:cNvPr id="32" name="文本框 31"/>
              <p:cNvSpPr txBox="1"/>
              <p:nvPr/>
            </p:nvSpPr>
            <p:spPr>
              <a:xfrm>
                <a:off x="5891199" y="3624018"/>
                <a:ext cx="2307271" cy="516238"/>
              </a:xfrm>
              <a:prstGeom prst="rect">
                <a:avLst/>
              </a:prstGeom>
              <a:noFill/>
            </p:spPr>
            <p:txBody>
              <a:bodyPr wrap="square" rtlCol="0">
                <a:spAutoFit/>
              </a:bodyPr>
              <a:lstStyle>
                <a:defPPr>
                  <a:defRPr lang="zh-CN"/>
                </a:defPPr>
              </a:lstStyle>
              <a:p>
                <a:pPr algn="ctr"/>
                <a:r>
                  <a:rPr lang="zh-CN" altLang="en-US" sz="2400" b="1" dirty="0" smtClean="0">
                    <a:solidFill>
                      <a:srgbClr val="00B0F0"/>
                    </a:solidFill>
                    <a:latin typeface="华文楷体" pitchFamily="2" charset="-122"/>
                    <a:ea typeface="华文楷体" pitchFamily="2" charset="-122"/>
                  </a:rPr>
                  <a:t>主要结果</a:t>
                </a:r>
                <a:endParaRPr lang="zh-CN" altLang="en-US" sz="2400" b="1" dirty="0">
                  <a:solidFill>
                    <a:srgbClr val="00B0F0"/>
                  </a:solidFill>
                  <a:latin typeface="华文楷体" pitchFamily="2" charset="-122"/>
                  <a:ea typeface="华文楷体" pitchFamily="2" charset="-122"/>
                </a:endParaRPr>
              </a:p>
            </p:txBody>
          </p:sp>
        </p:grpSp>
        <p:grpSp>
          <p:nvGrpSpPr>
            <p:cNvPr id="76" name="组合 75"/>
            <p:cNvGrpSpPr/>
            <p:nvPr/>
          </p:nvGrpSpPr>
          <p:grpSpPr>
            <a:xfrm>
              <a:off x="8739204" y="2071678"/>
              <a:ext cx="1848587" cy="2417352"/>
              <a:chOff x="8511531" y="2448755"/>
              <a:chExt cx="2318400" cy="2703104"/>
            </a:xfrm>
          </p:grpSpPr>
          <p:sp>
            <p:nvSpPr>
              <p:cNvPr id="77" name="圆角矩形 76"/>
              <p:cNvSpPr/>
              <p:nvPr/>
            </p:nvSpPr>
            <p:spPr>
              <a:xfrm>
                <a:off x="8517561" y="2454396"/>
                <a:ext cx="2312370" cy="2697463"/>
              </a:xfrm>
              <a:prstGeom prst="roundRect">
                <a:avLst/>
              </a:prstGeom>
              <a:pattFill prst="pct75">
                <a:fgClr>
                  <a:schemeClr val="bg1">
                    <a:lumMod val="85000"/>
                  </a:schemeClr>
                </a:fgClr>
                <a:bgClr>
                  <a:schemeClr val="bg1"/>
                </a:bgClr>
              </a:pattFill>
              <a:ln w="12700">
                <a:solidFill>
                  <a:schemeClr val="bg1">
                    <a:lumMod val="65000"/>
                  </a:schemeClr>
                </a:solidFill>
              </a:ln>
              <a:effectLst>
                <a:outerShdw blurRad="50800" dist="38100" dir="2700000" sx="99000" sy="99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rgbClr val="00B0F0"/>
                  </a:solidFill>
                  <a:latin typeface="华文楷体" pitchFamily="2" charset="-122"/>
                  <a:ea typeface="华文楷体" pitchFamily="2" charset="-122"/>
                </a:endParaRPr>
              </a:p>
            </p:txBody>
          </p:sp>
          <p:sp>
            <p:nvSpPr>
              <p:cNvPr id="78" name="文本框 34"/>
              <p:cNvSpPr txBox="1"/>
              <p:nvPr/>
            </p:nvSpPr>
            <p:spPr>
              <a:xfrm>
                <a:off x="8604487" y="2448755"/>
                <a:ext cx="978010" cy="516238"/>
              </a:xfrm>
              <a:prstGeom prst="rect">
                <a:avLst/>
              </a:prstGeom>
              <a:noFill/>
            </p:spPr>
            <p:txBody>
              <a:bodyPr wrap="square" rtlCol="0">
                <a:spAutoFit/>
              </a:bodyPr>
              <a:lstStyle/>
              <a:p>
                <a:r>
                  <a:rPr lang="zh-CN" altLang="en-US" sz="2400" b="1" dirty="0" smtClean="0">
                    <a:solidFill>
                      <a:srgbClr val="00B0F0"/>
                    </a:solidFill>
                    <a:latin typeface="华文楷体" pitchFamily="2" charset="-122"/>
                    <a:ea typeface="华文楷体" pitchFamily="2" charset="-122"/>
                  </a:rPr>
                  <a:t>四</a:t>
                </a:r>
                <a:endParaRPr lang="zh-CN" altLang="en-US" sz="2400" b="1" dirty="0">
                  <a:solidFill>
                    <a:srgbClr val="00B0F0"/>
                  </a:solidFill>
                  <a:latin typeface="华文楷体" pitchFamily="2" charset="-122"/>
                  <a:ea typeface="华文楷体" pitchFamily="2" charset="-122"/>
                </a:endParaRPr>
              </a:p>
            </p:txBody>
          </p:sp>
          <p:sp>
            <p:nvSpPr>
              <p:cNvPr id="79" name="任意多边形 78"/>
              <p:cNvSpPr/>
              <p:nvPr/>
            </p:nvSpPr>
            <p:spPr>
              <a:xfrm rot="12291495">
                <a:off x="10340864" y="4765549"/>
                <a:ext cx="297224" cy="297207"/>
              </a:xfrm>
              <a:custGeom>
                <a:avLst/>
                <a:gdLst>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5965 h 1224141"/>
                  <a:gd name="connsiteX6" fmla="*/ 622497 w 1224217"/>
                  <a:gd name="connsiteY6" fmla="*/ 601996 h 1224141"/>
                  <a:gd name="connsiteX7" fmla="*/ 703478 w 1224217"/>
                  <a:gd name="connsiteY7" fmla="*/ 601996 h 1224141"/>
                  <a:gd name="connsiteX8" fmla="*/ 585450 w 1224217"/>
                  <a:gd name="connsiteY8" fmla="*/ 805491 h 1224141"/>
                  <a:gd name="connsiteX9" fmla="*/ 467423 w 1224217"/>
                  <a:gd name="connsiteY9" fmla="*/ 601996 h 1224141"/>
                  <a:gd name="connsiteX10" fmla="*/ 556772 w 1224217"/>
                  <a:gd name="connsiteY10" fmla="*/ 601996 h 1224141"/>
                  <a:gd name="connsiteX11" fmla="*/ 556772 w 1224217"/>
                  <a:gd name="connsiteY11" fmla="*/ 69822 h 1224141"/>
                  <a:gd name="connsiteX12" fmla="*/ 535002 w 1224217"/>
                  <a:gd name="connsiteY12" fmla="*/ 71100 h 1224141"/>
                  <a:gd name="connsiteX13" fmla="*/ 90432 w 1224217"/>
                  <a:gd name="connsiteY13" fmla="*/ 449581 h 1224141"/>
                  <a:gd name="connsiteX14" fmla="*/ 312549 w 1224217"/>
                  <a:gd name="connsiteY14" fmla="*/ 1069033 h 1224141"/>
                  <a:gd name="connsiteX15" fmla="*/ 969190 w 1224217"/>
                  <a:gd name="connsiteY15" fmla="*/ 1025660 h 1224141"/>
                  <a:gd name="connsiteX16" fmla="*/ 1107898 w 1224217"/>
                  <a:gd name="connsiteY16" fmla="*/ 382373 h 1224141"/>
                  <a:gd name="connsiteX17" fmla="*/ 1167479 w 1224217"/>
                  <a:gd name="connsiteY17" fmla="*/ 354772 h 1224141"/>
                  <a:gd name="connsiteX18" fmla="*/ 1012101 w 1224217"/>
                  <a:gd name="connsiteY18" fmla="*/ 1075364 h 1224141"/>
                  <a:gd name="connsiteX19" fmla="*/ 842046 w 1224217"/>
                  <a:gd name="connsiteY19"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01996 h 1224141"/>
                  <a:gd name="connsiteX6" fmla="*/ 703478 w 1224217"/>
                  <a:gd name="connsiteY6" fmla="*/ 601996 h 1224141"/>
                  <a:gd name="connsiteX7" fmla="*/ 585450 w 1224217"/>
                  <a:gd name="connsiteY7" fmla="*/ 805491 h 1224141"/>
                  <a:gd name="connsiteX8" fmla="*/ 467423 w 1224217"/>
                  <a:gd name="connsiteY8" fmla="*/ 601996 h 1224141"/>
                  <a:gd name="connsiteX9" fmla="*/ 556772 w 1224217"/>
                  <a:gd name="connsiteY9" fmla="*/ 601996 h 1224141"/>
                  <a:gd name="connsiteX10" fmla="*/ 556772 w 1224217"/>
                  <a:gd name="connsiteY10" fmla="*/ 69822 h 1224141"/>
                  <a:gd name="connsiteX11" fmla="*/ 535002 w 1224217"/>
                  <a:gd name="connsiteY11" fmla="*/ 71100 h 1224141"/>
                  <a:gd name="connsiteX12" fmla="*/ 90432 w 1224217"/>
                  <a:gd name="connsiteY12" fmla="*/ 449581 h 1224141"/>
                  <a:gd name="connsiteX13" fmla="*/ 312549 w 1224217"/>
                  <a:gd name="connsiteY13" fmla="*/ 1069033 h 1224141"/>
                  <a:gd name="connsiteX14" fmla="*/ 969190 w 1224217"/>
                  <a:gd name="connsiteY14" fmla="*/ 1025660 h 1224141"/>
                  <a:gd name="connsiteX15" fmla="*/ 1107898 w 1224217"/>
                  <a:gd name="connsiteY15" fmla="*/ 382373 h 1224141"/>
                  <a:gd name="connsiteX16" fmla="*/ 1167479 w 1224217"/>
                  <a:gd name="connsiteY16" fmla="*/ 354772 h 1224141"/>
                  <a:gd name="connsiteX17" fmla="*/ 1012101 w 1224217"/>
                  <a:gd name="connsiteY17" fmla="*/ 1075364 h 1224141"/>
                  <a:gd name="connsiteX18" fmla="*/ 842046 w 1224217"/>
                  <a:gd name="connsiteY18"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4217" h="1224141">
                    <a:moveTo>
                      <a:pt x="842046" y="1179362"/>
                    </a:moveTo>
                    <a:cubicBezTo>
                      <a:pt x="659648" y="1253254"/>
                      <a:pt x="447954" y="1236315"/>
                      <a:pt x="276550" y="1123950"/>
                    </a:cubicBezTo>
                    <a:cubicBezTo>
                      <a:pt x="48012" y="974128"/>
                      <a:pt x="-53524" y="690962"/>
                      <a:pt x="27740" y="430055"/>
                    </a:cubicBezTo>
                    <a:cubicBezTo>
                      <a:pt x="109003" y="169149"/>
                      <a:pt x="353376" y="-6279"/>
                      <a:pt x="626569" y="172"/>
                    </a:cubicBezTo>
                    <a:cubicBezTo>
                      <a:pt x="625463" y="67393"/>
                      <a:pt x="609679" y="501692"/>
                      <a:pt x="622497" y="601996"/>
                    </a:cubicBezTo>
                    <a:lnTo>
                      <a:pt x="703478" y="601996"/>
                    </a:lnTo>
                    <a:lnTo>
                      <a:pt x="585450" y="805491"/>
                    </a:lnTo>
                    <a:lnTo>
                      <a:pt x="467423" y="601996"/>
                    </a:lnTo>
                    <a:lnTo>
                      <a:pt x="556772" y="601996"/>
                    </a:lnTo>
                    <a:lnTo>
                      <a:pt x="556772" y="69822"/>
                    </a:lnTo>
                    <a:lnTo>
                      <a:pt x="535002" y="71100"/>
                    </a:lnTo>
                    <a:cubicBezTo>
                      <a:pt x="328870" y="100401"/>
                      <a:pt x="153909" y="245780"/>
                      <a:pt x="90432" y="449581"/>
                    </a:cubicBezTo>
                    <a:cubicBezTo>
                      <a:pt x="17886" y="682497"/>
                      <a:pt x="108529" y="935286"/>
                      <a:pt x="312549" y="1069033"/>
                    </a:cubicBezTo>
                    <a:cubicBezTo>
                      <a:pt x="516570" y="1202781"/>
                      <a:pt x="784534" y="1185082"/>
                      <a:pt x="969190" y="1025660"/>
                    </a:cubicBezTo>
                    <a:cubicBezTo>
                      <a:pt x="1153845" y="866239"/>
                      <a:pt x="1210450" y="603724"/>
                      <a:pt x="1107898" y="382373"/>
                    </a:cubicBezTo>
                    <a:lnTo>
                      <a:pt x="1167479" y="354772"/>
                    </a:lnTo>
                    <a:cubicBezTo>
                      <a:pt x="1282354" y="602723"/>
                      <a:pt x="1218947" y="896785"/>
                      <a:pt x="1012101" y="1075364"/>
                    </a:cubicBezTo>
                    <a:cubicBezTo>
                      <a:pt x="960389" y="1120009"/>
                      <a:pt x="902845" y="1154732"/>
                      <a:pt x="842046" y="1179362"/>
                    </a:cubicBezTo>
                    <a:close/>
                  </a:path>
                </a:pathLst>
              </a:custGeom>
              <a:solidFill>
                <a:srgbClr val="28A9D6"/>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rgbClr val="00B0F0"/>
                  </a:solidFill>
                  <a:latin typeface="华文楷体" pitchFamily="2" charset="-122"/>
                  <a:ea typeface="华文楷体" pitchFamily="2" charset="-122"/>
                </a:endParaRPr>
              </a:p>
            </p:txBody>
          </p:sp>
          <p:sp>
            <p:nvSpPr>
              <p:cNvPr id="80" name="任意多边形 79"/>
              <p:cNvSpPr/>
              <p:nvPr/>
            </p:nvSpPr>
            <p:spPr>
              <a:xfrm rot="12291495">
                <a:off x="9678466" y="4875999"/>
                <a:ext cx="202310" cy="202310"/>
              </a:xfrm>
              <a:custGeom>
                <a:avLst/>
                <a:gdLst>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5965 h 1224141"/>
                  <a:gd name="connsiteX6" fmla="*/ 622497 w 1224217"/>
                  <a:gd name="connsiteY6" fmla="*/ 601996 h 1224141"/>
                  <a:gd name="connsiteX7" fmla="*/ 703478 w 1224217"/>
                  <a:gd name="connsiteY7" fmla="*/ 601996 h 1224141"/>
                  <a:gd name="connsiteX8" fmla="*/ 585450 w 1224217"/>
                  <a:gd name="connsiteY8" fmla="*/ 805491 h 1224141"/>
                  <a:gd name="connsiteX9" fmla="*/ 467423 w 1224217"/>
                  <a:gd name="connsiteY9" fmla="*/ 601996 h 1224141"/>
                  <a:gd name="connsiteX10" fmla="*/ 556772 w 1224217"/>
                  <a:gd name="connsiteY10" fmla="*/ 601996 h 1224141"/>
                  <a:gd name="connsiteX11" fmla="*/ 556772 w 1224217"/>
                  <a:gd name="connsiteY11" fmla="*/ 69822 h 1224141"/>
                  <a:gd name="connsiteX12" fmla="*/ 535002 w 1224217"/>
                  <a:gd name="connsiteY12" fmla="*/ 71100 h 1224141"/>
                  <a:gd name="connsiteX13" fmla="*/ 90432 w 1224217"/>
                  <a:gd name="connsiteY13" fmla="*/ 449581 h 1224141"/>
                  <a:gd name="connsiteX14" fmla="*/ 312549 w 1224217"/>
                  <a:gd name="connsiteY14" fmla="*/ 1069033 h 1224141"/>
                  <a:gd name="connsiteX15" fmla="*/ 969190 w 1224217"/>
                  <a:gd name="connsiteY15" fmla="*/ 1025660 h 1224141"/>
                  <a:gd name="connsiteX16" fmla="*/ 1107898 w 1224217"/>
                  <a:gd name="connsiteY16" fmla="*/ 382373 h 1224141"/>
                  <a:gd name="connsiteX17" fmla="*/ 1167479 w 1224217"/>
                  <a:gd name="connsiteY17" fmla="*/ 354772 h 1224141"/>
                  <a:gd name="connsiteX18" fmla="*/ 1012101 w 1224217"/>
                  <a:gd name="connsiteY18" fmla="*/ 1075364 h 1224141"/>
                  <a:gd name="connsiteX19" fmla="*/ 842046 w 1224217"/>
                  <a:gd name="connsiteY19"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01996 h 1224141"/>
                  <a:gd name="connsiteX6" fmla="*/ 703478 w 1224217"/>
                  <a:gd name="connsiteY6" fmla="*/ 601996 h 1224141"/>
                  <a:gd name="connsiteX7" fmla="*/ 585450 w 1224217"/>
                  <a:gd name="connsiteY7" fmla="*/ 805491 h 1224141"/>
                  <a:gd name="connsiteX8" fmla="*/ 467423 w 1224217"/>
                  <a:gd name="connsiteY8" fmla="*/ 601996 h 1224141"/>
                  <a:gd name="connsiteX9" fmla="*/ 556772 w 1224217"/>
                  <a:gd name="connsiteY9" fmla="*/ 601996 h 1224141"/>
                  <a:gd name="connsiteX10" fmla="*/ 556772 w 1224217"/>
                  <a:gd name="connsiteY10" fmla="*/ 69822 h 1224141"/>
                  <a:gd name="connsiteX11" fmla="*/ 535002 w 1224217"/>
                  <a:gd name="connsiteY11" fmla="*/ 71100 h 1224141"/>
                  <a:gd name="connsiteX12" fmla="*/ 90432 w 1224217"/>
                  <a:gd name="connsiteY12" fmla="*/ 449581 h 1224141"/>
                  <a:gd name="connsiteX13" fmla="*/ 312549 w 1224217"/>
                  <a:gd name="connsiteY13" fmla="*/ 1069033 h 1224141"/>
                  <a:gd name="connsiteX14" fmla="*/ 969190 w 1224217"/>
                  <a:gd name="connsiteY14" fmla="*/ 1025660 h 1224141"/>
                  <a:gd name="connsiteX15" fmla="*/ 1107898 w 1224217"/>
                  <a:gd name="connsiteY15" fmla="*/ 382373 h 1224141"/>
                  <a:gd name="connsiteX16" fmla="*/ 1167479 w 1224217"/>
                  <a:gd name="connsiteY16" fmla="*/ 354772 h 1224141"/>
                  <a:gd name="connsiteX17" fmla="*/ 1012101 w 1224217"/>
                  <a:gd name="connsiteY17" fmla="*/ 1075364 h 1224141"/>
                  <a:gd name="connsiteX18" fmla="*/ 842046 w 1224217"/>
                  <a:gd name="connsiteY18"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4217" h="1224141">
                    <a:moveTo>
                      <a:pt x="842046" y="1179362"/>
                    </a:moveTo>
                    <a:cubicBezTo>
                      <a:pt x="659648" y="1253254"/>
                      <a:pt x="447954" y="1236315"/>
                      <a:pt x="276550" y="1123950"/>
                    </a:cubicBezTo>
                    <a:cubicBezTo>
                      <a:pt x="48012" y="974128"/>
                      <a:pt x="-53524" y="690962"/>
                      <a:pt x="27740" y="430055"/>
                    </a:cubicBezTo>
                    <a:cubicBezTo>
                      <a:pt x="109003" y="169149"/>
                      <a:pt x="353376" y="-6279"/>
                      <a:pt x="626569" y="172"/>
                    </a:cubicBezTo>
                    <a:cubicBezTo>
                      <a:pt x="625463" y="67393"/>
                      <a:pt x="609679" y="501692"/>
                      <a:pt x="622497" y="601996"/>
                    </a:cubicBezTo>
                    <a:lnTo>
                      <a:pt x="703478" y="601996"/>
                    </a:lnTo>
                    <a:lnTo>
                      <a:pt x="585450" y="805491"/>
                    </a:lnTo>
                    <a:lnTo>
                      <a:pt x="467423" y="601996"/>
                    </a:lnTo>
                    <a:lnTo>
                      <a:pt x="556772" y="601996"/>
                    </a:lnTo>
                    <a:lnTo>
                      <a:pt x="556772" y="69822"/>
                    </a:lnTo>
                    <a:lnTo>
                      <a:pt x="535002" y="71100"/>
                    </a:lnTo>
                    <a:cubicBezTo>
                      <a:pt x="328870" y="100401"/>
                      <a:pt x="153909" y="245780"/>
                      <a:pt x="90432" y="449581"/>
                    </a:cubicBezTo>
                    <a:cubicBezTo>
                      <a:pt x="17886" y="682497"/>
                      <a:pt x="108529" y="935286"/>
                      <a:pt x="312549" y="1069033"/>
                    </a:cubicBezTo>
                    <a:cubicBezTo>
                      <a:pt x="516570" y="1202781"/>
                      <a:pt x="784534" y="1185082"/>
                      <a:pt x="969190" y="1025660"/>
                    </a:cubicBezTo>
                    <a:cubicBezTo>
                      <a:pt x="1153845" y="866239"/>
                      <a:pt x="1210450" y="603724"/>
                      <a:pt x="1107898" y="382373"/>
                    </a:cubicBezTo>
                    <a:lnTo>
                      <a:pt x="1167479" y="354772"/>
                    </a:lnTo>
                    <a:cubicBezTo>
                      <a:pt x="1282354" y="602723"/>
                      <a:pt x="1218947" y="896785"/>
                      <a:pt x="1012101" y="1075364"/>
                    </a:cubicBezTo>
                    <a:cubicBezTo>
                      <a:pt x="960389" y="1120009"/>
                      <a:pt x="902845" y="1154732"/>
                      <a:pt x="842046" y="1179362"/>
                    </a:cubicBezTo>
                    <a:close/>
                  </a:path>
                </a:pathLst>
              </a:custGeom>
              <a:solidFill>
                <a:srgbClr val="28A9D6"/>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rgbClr val="00B0F0"/>
                  </a:solidFill>
                  <a:latin typeface="华文楷体" pitchFamily="2" charset="-122"/>
                  <a:ea typeface="华文楷体" pitchFamily="2" charset="-122"/>
                </a:endParaRPr>
              </a:p>
            </p:txBody>
          </p:sp>
          <p:sp>
            <p:nvSpPr>
              <p:cNvPr id="81" name="任意多边形 80"/>
              <p:cNvSpPr/>
              <p:nvPr/>
            </p:nvSpPr>
            <p:spPr>
              <a:xfrm rot="12291495">
                <a:off x="9419522" y="4932062"/>
                <a:ext cx="154141" cy="154141"/>
              </a:xfrm>
              <a:custGeom>
                <a:avLst/>
                <a:gdLst>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5965 h 1224141"/>
                  <a:gd name="connsiteX6" fmla="*/ 622497 w 1224217"/>
                  <a:gd name="connsiteY6" fmla="*/ 601996 h 1224141"/>
                  <a:gd name="connsiteX7" fmla="*/ 703478 w 1224217"/>
                  <a:gd name="connsiteY7" fmla="*/ 601996 h 1224141"/>
                  <a:gd name="connsiteX8" fmla="*/ 585450 w 1224217"/>
                  <a:gd name="connsiteY8" fmla="*/ 805491 h 1224141"/>
                  <a:gd name="connsiteX9" fmla="*/ 467423 w 1224217"/>
                  <a:gd name="connsiteY9" fmla="*/ 601996 h 1224141"/>
                  <a:gd name="connsiteX10" fmla="*/ 556772 w 1224217"/>
                  <a:gd name="connsiteY10" fmla="*/ 601996 h 1224141"/>
                  <a:gd name="connsiteX11" fmla="*/ 556772 w 1224217"/>
                  <a:gd name="connsiteY11" fmla="*/ 69822 h 1224141"/>
                  <a:gd name="connsiteX12" fmla="*/ 535002 w 1224217"/>
                  <a:gd name="connsiteY12" fmla="*/ 71100 h 1224141"/>
                  <a:gd name="connsiteX13" fmla="*/ 90432 w 1224217"/>
                  <a:gd name="connsiteY13" fmla="*/ 449581 h 1224141"/>
                  <a:gd name="connsiteX14" fmla="*/ 312549 w 1224217"/>
                  <a:gd name="connsiteY14" fmla="*/ 1069033 h 1224141"/>
                  <a:gd name="connsiteX15" fmla="*/ 969190 w 1224217"/>
                  <a:gd name="connsiteY15" fmla="*/ 1025660 h 1224141"/>
                  <a:gd name="connsiteX16" fmla="*/ 1107898 w 1224217"/>
                  <a:gd name="connsiteY16" fmla="*/ 382373 h 1224141"/>
                  <a:gd name="connsiteX17" fmla="*/ 1167479 w 1224217"/>
                  <a:gd name="connsiteY17" fmla="*/ 354772 h 1224141"/>
                  <a:gd name="connsiteX18" fmla="*/ 1012101 w 1224217"/>
                  <a:gd name="connsiteY18" fmla="*/ 1075364 h 1224141"/>
                  <a:gd name="connsiteX19" fmla="*/ 842046 w 1224217"/>
                  <a:gd name="connsiteY19"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01996 h 1224141"/>
                  <a:gd name="connsiteX6" fmla="*/ 703478 w 1224217"/>
                  <a:gd name="connsiteY6" fmla="*/ 601996 h 1224141"/>
                  <a:gd name="connsiteX7" fmla="*/ 585450 w 1224217"/>
                  <a:gd name="connsiteY7" fmla="*/ 805491 h 1224141"/>
                  <a:gd name="connsiteX8" fmla="*/ 467423 w 1224217"/>
                  <a:gd name="connsiteY8" fmla="*/ 601996 h 1224141"/>
                  <a:gd name="connsiteX9" fmla="*/ 556772 w 1224217"/>
                  <a:gd name="connsiteY9" fmla="*/ 601996 h 1224141"/>
                  <a:gd name="connsiteX10" fmla="*/ 556772 w 1224217"/>
                  <a:gd name="connsiteY10" fmla="*/ 69822 h 1224141"/>
                  <a:gd name="connsiteX11" fmla="*/ 535002 w 1224217"/>
                  <a:gd name="connsiteY11" fmla="*/ 71100 h 1224141"/>
                  <a:gd name="connsiteX12" fmla="*/ 90432 w 1224217"/>
                  <a:gd name="connsiteY12" fmla="*/ 449581 h 1224141"/>
                  <a:gd name="connsiteX13" fmla="*/ 312549 w 1224217"/>
                  <a:gd name="connsiteY13" fmla="*/ 1069033 h 1224141"/>
                  <a:gd name="connsiteX14" fmla="*/ 969190 w 1224217"/>
                  <a:gd name="connsiteY14" fmla="*/ 1025660 h 1224141"/>
                  <a:gd name="connsiteX15" fmla="*/ 1107898 w 1224217"/>
                  <a:gd name="connsiteY15" fmla="*/ 382373 h 1224141"/>
                  <a:gd name="connsiteX16" fmla="*/ 1167479 w 1224217"/>
                  <a:gd name="connsiteY16" fmla="*/ 354772 h 1224141"/>
                  <a:gd name="connsiteX17" fmla="*/ 1012101 w 1224217"/>
                  <a:gd name="connsiteY17" fmla="*/ 1075364 h 1224141"/>
                  <a:gd name="connsiteX18" fmla="*/ 842046 w 1224217"/>
                  <a:gd name="connsiteY18"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4217" h="1224141">
                    <a:moveTo>
                      <a:pt x="842046" y="1179362"/>
                    </a:moveTo>
                    <a:cubicBezTo>
                      <a:pt x="659648" y="1253254"/>
                      <a:pt x="447954" y="1236315"/>
                      <a:pt x="276550" y="1123950"/>
                    </a:cubicBezTo>
                    <a:cubicBezTo>
                      <a:pt x="48012" y="974128"/>
                      <a:pt x="-53524" y="690962"/>
                      <a:pt x="27740" y="430055"/>
                    </a:cubicBezTo>
                    <a:cubicBezTo>
                      <a:pt x="109003" y="169149"/>
                      <a:pt x="353376" y="-6279"/>
                      <a:pt x="626569" y="172"/>
                    </a:cubicBezTo>
                    <a:cubicBezTo>
                      <a:pt x="625463" y="67393"/>
                      <a:pt x="609679" y="501692"/>
                      <a:pt x="622497" y="601996"/>
                    </a:cubicBezTo>
                    <a:lnTo>
                      <a:pt x="703478" y="601996"/>
                    </a:lnTo>
                    <a:lnTo>
                      <a:pt x="585450" y="805491"/>
                    </a:lnTo>
                    <a:lnTo>
                      <a:pt x="467423" y="601996"/>
                    </a:lnTo>
                    <a:lnTo>
                      <a:pt x="556772" y="601996"/>
                    </a:lnTo>
                    <a:lnTo>
                      <a:pt x="556772" y="69822"/>
                    </a:lnTo>
                    <a:lnTo>
                      <a:pt x="535002" y="71100"/>
                    </a:lnTo>
                    <a:cubicBezTo>
                      <a:pt x="328870" y="100401"/>
                      <a:pt x="153909" y="245780"/>
                      <a:pt x="90432" y="449581"/>
                    </a:cubicBezTo>
                    <a:cubicBezTo>
                      <a:pt x="17886" y="682497"/>
                      <a:pt x="108529" y="935286"/>
                      <a:pt x="312549" y="1069033"/>
                    </a:cubicBezTo>
                    <a:cubicBezTo>
                      <a:pt x="516570" y="1202781"/>
                      <a:pt x="784534" y="1185082"/>
                      <a:pt x="969190" y="1025660"/>
                    </a:cubicBezTo>
                    <a:cubicBezTo>
                      <a:pt x="1153845" y="866239"/>
                      <a:pt x="1210450" y="603724"/>
                      <a:pt x="1107898" y="382373"/>
                    </a:cubicBezTo>
                    <a:lnTo>
                      <a:pt x="1167479" y="354772"/>
                    </a:lnTo>
                    <a:cubicBezTo>
                      <a:pt x="1282354" y="602723"/>
                      <a:pt x="1218947" y="896785"/>
                      <a:pt x="1012101" y="1075364"/>
                    </a:cubicBezTo>
                    <a:cubicBezTo>
                      <a:pt x="960389" y="1120009"/>
                      <a:pt x="902845" y="1154732"/>
                      <a:pt x="842046" y="1179362"/>
                    </a:cubicBezTo>
                    <a:close/>
                  </a:path>
                </a:pathLst>
              </a:custGeom>
              <a:solidFill>
                <a:srgbClr val="28A9D6"/>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rgbClr val="00B0F0"/>
                  </a:solidFill>
                  <a:latin typeface="华文楷体" pitchFamily="2" charset="-122"/>
                  <a:ea typeface="华文楷体" pitchFamily="2" charset="-122"/>
                </a:endParaRPr>
              </a:p>
            </p:txBody>
          </p:sp>
          <p:sp>
            <p:nvSpPr>
              <p:cNvPr id="82" name="任意多边形 81"/>
              <p:cNvSpPr/>
              <p:nvPr/>
            </p:nvSpPr>
            <p:spPr>
              <a:xfrm rot="12291495">
                <a:off x="9985580" y="4819937"/>
                <a:ext cx="250479" cy="250479"/>
              </a:xfrm>
              <a:custGeom>
                <a:avLst/>
                <a:gdLst>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5965 h 1224141"/>
                  <a:gd name="connsiteX6" fmla="*/ 622497 w 1224217"/>
                  <a:gd name="connsiteY6" fmla="*/ 601996 h 1224141"/>
                  <a:gd name="connsiteX7" fmla="*/ 703478 w 1224217"/>
                  <a:gd name="connsiteY7" fmla="*/ 601996 h 1224141"/>
                  <a:gd name="connsiteX8" fmla="*/ 585450 w 1224217"/>
                  <a:gd name="connsiteY8" fmla="*/ 805491 h 1224141"/>
                  <a:gd name="connsiteX9" fmla="*/ 467423 w 1224217"/>
                  <a:gd name="connsiteY9" fmla="*/ 601996 h 1224141"/>
                  <a:gd name="connsiteX10" fmla="*/ 556772 w 1224217"/>
                  <a:gd name="connsiteY10" fmla="*/ 601996 h 1224141"/>
                  <a:gd name="connsiteX11" fmla="*/ 556772 w 1224217"/>
                  <a:gd name="connsiteY11" fmla="*/ 69822 h 1224141"/>
                  <a:gd name="connsiteX12" fmla="*/ 535002 w 1224217"/>
                  <a:gd name="connsiteY12" fmla="*/ 71100 h 1224141"/>
                  <a:gd name="connsiteX13" fmla="*/ 90432 w 1224217"/>
                  <a:gd name="connsiteY13" fmla="*/ 449581 h 1224141"/>
                  <a:gd name="connsiteX14" fmla="*/ 312549 w 1224217"/>
                  <a:gd name="connsiteY14" fmla="*/ 1069033 h 1224141"/>
                  <a:gd name="connsiteX15" fmla="*/ 969190 w 1224217"/>
                  <a:gd name="connsiteY15" fmla="*/ 1025660 h 1224141"/>
                  <a:gd name="connsiteX16" fmla="*/ 1107898 w 1224217"/>
                  <a:gd name="connsiteY16" fmla="*/ 382373 h 1224141"/>
                  <a:gd name="connsiteX17" fmla="*/ 1167479 w 1224217"/>
                  <a:gd name="connsiteY17" fmla="*/ 354772 h 1224141"/>
                  <a:gd name="connsiteX18" fmla="*/ 1012101 w 1224217"/>
                  <a:gd name="connsiteY18" fmla="*/ 1075364 h 1224141"/>
                  <a:gd name="connsiteX19" fmla="*/ 842046 w 1224217"/>
                  <a:gd name="connsiteY19"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01996 h 1224141"/>
                  <a:gd name="connsiteX6" fmla="*/ 703478 w 1224217"/>
                  <a:gd name="connsiteY6" fmla="*/ 601996 h 1224141"/>
                  <a:gd name="connsiteX7" fmla="*/ 585450 w 1224217"/>
                  <a:gd name="connsiteY7" fmla="*/ 805491 h 1224141"/>
                  <a:gd name="connsiteX8" fmla="*/ 467423 w 1224217"/>
                  <a:gd name="connsiteY8" fmla="*/ 601996 h 1224141"/>
                  <a:gd name="connsiteX9" fmla="*/ 556772 w 1224217"/>
                  <a:gd name="connsiteY9" fmla="*/ 601996 h 1224141"/>
                  <a:gd name="connsiteX10" fmla="*/ 556772 w 1224217"/>
                  <a:gd name="connsiteY10" fmla="*/ 69822 h 1224141"/>
                  <a:gd name="connsiteX11" fmla="*/ 535002 w 1224217"/>
                  <a:gd name="connsiteY11" fmla="*/ 71100 h 1224141"/>
                  <a:gd name="connsiteX12" fmla="*/ 90432 w 1224217"/>
                  <a:gd name="connsiteY12" fmla="*/ 449581 h 1224141"/>
                  <a:gd name="connsiteX13" fmla="*/ 312549 w 1224217"/>
                  <a:gd name="connsiteY13" fmla="*/ 1069033 h 1224141"/>
                  <a:gd name="connsiteX14" fmla="*/ 969190 w 1224217"/>
                  <a:gd name="connsiteY14" fmla="*/ 1025660 h 1224141"/>
                  <a:gd name="connsiteX15" fmla="*/ 1107898 w 1224217"/>
                  <a:gd name="connsiteY15" fmla="*/ 382373 h 1224141"/>
                  <a:gd name="connsiteX16" fmla="*/ 1167479 w 1224217"/>
                  <a:gd name="connsiteY16" fmla="*/ 354772 h 1224141"/>
                  <a:gd name="connsiteX17" fmla="*/ 1012101 w 1224217"/>
                  <a:gd name="connsiteY17" fmla="*/ 1075364 h 1224141"/>
                  <a:gd name="connsiteX18" fmla="*/ 842046 w 1224217"/>
                  <a:gd name="connsiteY18"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4217" h="1224141">
                    <a:moveTo>
                      <a:pt x="842046" y="1179362"/>
                    </a:moveTo>
                    <a:cubicBezTo>
                      <a:pt x="659648" y="1253254"/>
                      <a:pt x="447954" y="1236315"/>
                      <a:pt x="276550" y="1123950"/>
                    </a:cubicBezTo>
                    <a:cubicBezTo>
                      <a:pt x="48012" y="974128"/>
                      <a:pt x="-53524" y="690962"/>
                      <a:pt x="27740" y="430055"/>
                    </a:cubicBezTo>
                    <a:cubicBezTo>
                      <a:pt x="109003" y="169149"/>
                      <a:pt x="353376" y="-6279"/>
                      <a:pt x="626569" y="172"/>
                    </a:cubicBezTo>
                    <a:cubicBezTo>
                      <a:pt x="625463" y="67393"/>
                      <a:pt x="609679" y="501692"/>
                      <a:pt x="622497" y="601996"/>
                    </a:cubicBezTo>
                    <a:lnTo>
                      <a:pt x="703478" y="601996"/>
                    </a:lnTo>
                    <a:lnTo>
                      <a:pt x="585450" y="805491"/>
                    </a:lnTo>
                    <a:lnTo>
                      <a:pt x="467423" y="601996"/>
                    </a:lnTo>
                    <a:lnTo>
                      <a:pt x="556772" y="601996"/>
                    </a:lnTo>
                    <a:lnTo>
                      <a:pt x="556772" y="69822"/>
                    </a:lnTo>
                    <a:lnTo>
                      <a:pt x="535002" y="71100"/>
                    </a:lnTo>
                    <a:cubicBezTo>
                      <a:pt x="328870" y="100401"/>
                      <a:pt x="153909" y="245780"/>
                      <a:pt x="90432" y="449581"/>
                    </a:cubicBezTo>
                    <a:cubicBezTo>
                      <a:pt x="17886" y="682497"/>
                      <a:pt x="108529" y="935286"/>
                      <a:pt x="312549" y="1069033"/>
                    </a:cubicBezTo>
                    <a:cubicBezTo>
                      <a:pt x="516570" y="1202781"/>
                      <a:pt x="784534" y="1185082"/>
                      <a:pt x="969190" y="1025660"/>
                    </a:cubicBezTo>
                    <a:cubicBezTo>
                      <a:pt x="1153845" y="866239"/>
                      <a:pt x="1210450" y="603724"/>
                      <a:pt x="1107898" y="382373"/>
                    </a:cubicBezTo>
                    <a:lnTo>
                      <a:pt x="1167479" y="354772"/>
                    </a:lnTo>
                    <a:cubicBezTo>
                      <a:pt x="1282354" y="602723"/>
                      <a:pt x="1218947" y="896785"/>
                      <a:pt x="1012101" y="1075364"/>
                    </a:cubicBezTo>
                    <a:cubicBezTo>
                      <a:pt x="960389" y="1120009"/>
                      <a:pt x="902845" y="1154732"/>
                      <a:pt x="842046" y="1179362"/>
                    </a:cubicBezTo>
                    <a:close/>
                  </a:path>
                </a:pathLst>
              </a:custGeom>
              <a:solidFill>
                <a:srgbClr val="28A9D6"/>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rgbClr val="00B0F0"/>
                  </a:solidFill>
                  <a:latin typeface="华文楷体" pitchFamily="2" charset="-122"/>
                  <a:ea typeface="华文楷体" pitchFamily="2" charset="-122"/>
                </a:endParaRPr>
              </a:p>
            </p:txBody>
          </p:sp>
          <p:sp>
            <p:nvSpPr>
              <p:cNvPr id="83" name="矩形 82"/>
              <p:cNvSpPr/>
              <p:nvPr/>
            </p:nvSpPr>
            <p:spPr>
              <a:xfrm>
                <a:off x="8511531" y="3432152"/>
                <a:ext cx="2307272" cy="770790"/>
              </a:xfrm>
              <a:prstGeom prst="rect">
                <a:avLst/>
              </a:prstGeom>
              <a:solidFill>
                <a:schemeClr val="bg1">
                  <a:lumMod val="65000"/>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rgbClr val="00B0F0"/>
                  </a:solidFill>
                  <a:latin typeface="华文楷体" pitchFamily="2" charset="-122"/>
                  <a:ea typeface="华文楷体" pitchFamily="2" charset="-122"/>
                </a:endParaRPr>
              </a:p>
            </p:txBody>
          </p:sp>
          <p:sp>
            <p:nvSpPr>
              <p:cNvPr id="84" name="文本框 41"/>
              <p:cNvSpPr txBox="1"/>
              <p:nvPr/>
            </p:nvSpPr>
            <p:spPr>
              <a:xfrm>
                <a:off x="8511534" y="3567111"/>
                <a:ext cx="2307272" cy="516238"/>
              </a:xfrm>
              <a:prstGeom prst="rect">
                <a:avLst/>
              </a:prstGeom>
              <a:noFill/>
            </p:spPr>
            <p:txBody>
              <a:bodyPr wrap="square" rtlCol="0">
                <a:spAutoFit/>
              </a:bodyPr>
              <a:lstStyle>
                <a:defPPr>
                  <a:defRPr lang="zh-CN"/>
                </a:defPPr>
              </a:lstStyle>
              <a:p>
                <a:pPr algn="ctr"/>
                <a:r>
                  <a:rPr lang="zh-CN" altLang="en-US" sz="2400" b="1" dirty="0" smtClean="0">
                    <a:solidFill>
                      <a:srgbClr val="00B0F0"/>
                    </a:solidFill>
                    <a:latin typeface="华文楷体" pitchFamily="2" charset="-122"/>
                    <a:ea typeface="华文楷体" pitchFamily="2" charset="-122"/>
                  </a:rPr>
                  <a:t>致    谢</a:t>
                </a:r>
                <a:endParaRPr lang="zh-CN" altLang="en-US" sz="2400" b="1" dirty="0">
                  <a:solidFill>
                    <a:srgbClr val="00B0F0"/>
                  </a:solidFill>
                  <a:latin typeface="华文楷体" pitchFamily="2" charset="-122"/>
                  <a:ea typeface="华文楷体" pitchFamily="2" charset="-122"/>
                </a:endParaRPr>
              </a:p>
            </p:txBody>
          </p:sp>
        </p:grpSp>
      </p:grpSp>
    </p:spTree>
    <p:extLst>
      <p:ext uri="{BB962C8B-B14F-4D97-AF65-F5344CB8AC3E}">
        <p14:creationId xmlns:p14="http://schemas.microsoft.com/office/powerpoint/2010/main" val="1706995947"/>
      </p:ext>
    </p:extLst>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5183D58-648D-4475-BEF8-624F48514A30}" type="slidenum">
              <a:rPr lang="zh-CN" altLang="en-US" smtClean="0"/>
              <a:pPr/>
              <a:t>19</a:t>
            </a:fld>
            <a:endParaRPr lang="zh-CN" altLang="en-US" dirty="0"/>
          </a:p>
        </p:txBody>
      </p:sp>
      <p:sp>
        <p:nvSpPr>
          <p:cNvPr id="5" name="矩形 4"/>
          <p:cNvSpPr/>
          <p:nvPr/>
        </p:nvSpPr>
        <p:spPr>
          <a:xfrm>
            <a:off x="1127448" y="1052736"/>
            <a:ext cx="4929222" cy="4647426"/>
          </a:xfrm>
          <a:prstGeom prst="rect">
            <a:avLst/>
          </a:prstGeom>
        </p:spPr>
        <p:txBody>
          <a:bodyPr wrap="square">
            <a:spAutoFit/>
          </a:bodyPr>
          <a:lstStyle/>
          <a:p>
            <a:pPr>
              <a:lnSpc>
                <a:spcPct val="200000"/>
              </a:lnSpc>
            </a:pPr>
            <a:r>
              <a:rPr lang="zh-CN" altLang="en-US" sz="2800" b="1" dirty="0" smtClean="0"/>
              <a:t>数据上报及时性（</a:t>
            </a:r>
            <a:r>
              <a:rPr lang="en-US" altLang="zh-CN" sz="2800" b="1" dirty="0" smtClean="0"/>
              <a:t>2012</a:t>
            </a:r>
            <a:r>
              <a:rPr lang="zh-CN" altLang="en-US" sz="2800" b="1" dirty="0" smtClean="0"/>
              <a:t>）</a:t>
            </a:r>
            <a:endParaRPr lang="en-US" altLang="zh-CN" sz="2800" b="1" dirty="0" smtClean="0"/>
          </a:p>
          <a:p>
            <a:pPr marL="457200">
              <a:lnSpc>
                <a:spcPct val="200000"/>
              </a:lnSpc>
            </a:pPr>
            <a:r>
              <a:rPr lang="en-US" sz="2400" b="1" dirty="0" smtClean="0"/>
              <a:t>4</a:t>
            </a:r>
            <a:r>
              <a:rPr lang="zh-CN" altLang="en-US" sz="2400" b="1" dirty="0" smtClean="0"/>
              <a:t>个季度均按时上报：</a:t>
            </a:r>
            <a:r>
              <a:rPr lang="en-US" sz="2400" b="1" dirty="0" smtClean="0"/>
              <a:t>7</a:t>
            </a:r>
            <a:r>
              <a:rPr lang="zh-CN" altLang="en-US" sz="2400" b="1" dirty="0" smtClean="0"/>
              <a:t>个省</a:t>
            </a:r>
            <a:endParaRPr lang="en-US" altLang="zh-CN" sz="2400" b="1" dirty="0" smtClean="0"/>
          </a:p>
          <a:p>
            <a:pPr marL="457200">
              <a:lnSpc>
                <a:spcPct val="200000"/>
              </a:lnSpc>
            </a:pPr>
            <a:r>
              <a:rPr lang="en-US" sz="2400" b="1" dirty="0" smtClean="0"/>
              <a:t>3</a:t>
            </a:r>
            <a:r>
              <a:rPr lang="zh-CN" altLang="en-US" sz="2400" b="1" dirty="0" smtClean="0"/>
              <a:t>个季度按时上报：</a:t>
            </a:r>
            <a:r>
              <a:rPr lang="en-US" sz="2400" b="1" dirty="0" smtClean="0"/>
              <a:t>7</a:t>
            </a:r>
            <a:r>
              <a:rPr lang="zh-CN" altLang="en-US" sz="2400" b="1" dirty="0" smtClean="0"/>
              <a:t>个省</a:t>
            </a:r>
            <a:endParaRPr lang="en-US" altLang="zh-CN" sz="2400" b="1" dirty="0" smtClean="0"/>
          </a:p>
          <a:p>
            <a:pPr marL="457200">
              <a:lnSpc>
                <a:spcPct val="200000"/>
              </a:lnSpc>
            </a:pPr>
            <a:r>
              <a:rPr lang="en-US" sz="2400" b="1" dirty="0" smtClean="0"/>
              <a:t>2</a:t>
            </a:r>
            <a:r>
              <a:rPr lang="zh-CN" altLang="en-US" sz="2400" b="1" dirty="0" smtClean="0"/>
              <a:t>个季度按时上报：</a:t>
            </a:r>
            <a:r>
              <a:rPr lang="en-US" sz="2400" b="1" dirty="0" smtClean="0"/>
              <a:t>3</a:t>
            </a:r>
            <a:r>
              <a:rPr lang="zh-CN" altLang="en-US" sz="2400" b="1" dirty="0" smtClean="0"/>
              <a:t>个省</a:t>
            </a:r>
            <a:endParaRPr lang="en-US" altLang="zh-CN" sz="2400" b="1" dirty="0" smtClean="0"/>
          </a:p>
          <a:p>
            <a:pPr marL="457200">
              <a:lnSpc>
                <a:spcPct val="200000"/>
              </a:lnSpc>
            </a:pPr>
            <a:r>
              <a:rPr lang="en-US" sz="2400" b="1" dirty="0" smtClean="0"/>
              <a:t>1</a:t>
            </a:r>
            <a:r>
              <a:rPr lang="zh-CN" altLang="en-US" sz="2400" b="1" dirty="0" smtClean="0"/>
              <a:t>个季度按时上报：</a:t>
            </a:r>
            <a:r>
              <a:rPr lang="en-US" sz="2400" b="1" dirty="0" smtClean="0"/>
              <a:t>12</a:t>
            </a:r>
            <a:r>
              <a:rPr lang="zh-CN" altLang="en-US" sz="2400" b="1" dirty="0" smtClean="0"/>
              <a:t>个省</a:t>
            </a:r>
            <a:endParaRPr lang="en-US" altLang="zh-CN" sz="2400" b="1" dirty="0" smtClean="0"/>
          </a:p>
          <a:p>
            <a:pPr marL="457200">
              <a:lnSpc>
                <a:spcPct val="200000"/>
              </a:lnSpc>
            </a:pPr>
            <a:r>
              <a:rPr lang="en-US" sz="2400" b="1" dirty="0" smtClean="0"/>
              <a:t>4</a:t>
            </a:r>
            <a:r>
              <a:rPr lang="zh-CN" altLang="en-US" sz="2400" b="1" dirty="0" smtClean="0"/>
              <a:t>个季度均未按时上报：</a:t>
            </a:r>
            <a:r>
              <a:rPr lang="en-US" altLang="zh-CN" sz="2400" b="1" dirty="0" smtClean="0"/>
              <a:t>7</a:t>
            </a:r>
            <a:r>
              <a:rPr lang="zh-CN" altLang="en-US" sz="2400" b="1" dirty="0" smtClean="0"/>
              <a:t>个省</a:t>
            </a:r>
          </a:p>
        </p:txBody>
      </p:sp>
      <p:graphicFrame>
        <p:nvGraphicFramePr>
          <p:cNvPr id="6" name="图表 5"/>
          <p:cNvGraphicFramePr/>
          <p:nvPr>
            <p:extLst>
              <p:ext uri="{D42A27DB-BD31-4B8C-83A1-F6EECF244321}">
                <p14:modId xmlns:p14="http://schemas.microsoft.com/office/powerpoint/2010/main" val="1300509201"/>
              </p:ext>
            </p:extLst>
          </p:nvPr>
        </p:nvGraphicFramePr>
        <p:xfrm>
          <a:off x="5953124" y="1500174"/>
          <a:ext cx="5929322" cy="4214842"/>
        </p:xfrm>
        <a:graphic>
          <a:graphicData uri="http://schemas.openxmlformats.org/drawingml/2006/chart">
            <c:chart xmlns:c="http://schemas.openxmlformats.org/drawingml/2006/chart" xmlns:r="http://schemas.openxmlformats.org/officeDocument/2006/relationships" r:id="rId2"/>
          </a:graphicData>
        </a:graphic>
      </p:graphicFrame>
      <p:sp>
        <p:nvSpPr>
          <p:cNvPr id="8" name="文本框 14"/>
          <p:cNvSpPr txBox="1"/>
          <p:nvPr/>
        </p:nvSpPr>
        <p:spPr>
          <a:xfrm>
            <a:off x="380960" y="428604"/>
            <a:ext cx="1143008" cy="369332"/>
          </a:xfrm>
          <a:prstGeom prst="rect">
            <a:avLst/>
          </a:prstGeom>
          <a:noFill/>
        </p:spPr>
        <p:txBody>
          <a:bodyPr wrap="square" rtlCol="0">
            <a:spAutoFit/>
          </a:bodyPr>
          <a:lstStyle/>
          <a:p>
            <a:pPr algn="dist"/>
            <a:r>
              <a:rPr lang="zh-CN" altLang="en-US" b="1" dirty="0" smtClean="0">
                <a:solidFill>
                  <a:schemeClr val="tx1">
                    <a:lumMod val="85000"/>
                    <a:lumOff val="15000"/>
                  </a:schemeClr>
                </a:solidFill>
              </a:rPr>
              <a:t>系统运转</a:t>
            </a:r>
            <a:endParaRPr lang="zh-CN" altLang="en-US" b="1" dirty="0">
              <a:solidFill>
                <a:schemeClr val="tx1">
                  <a:lumMod val="85000"/>
                  <a:lumOff val="15000"/>
                </a:schemeClr>
              </a:solidFill>
            </a:endParaRPr>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5183D58-648D-4475-BEF8-624F48514A30}" type="slidenum">
              <a:rPr lang="zh-CN" altLang="en-US" smtClean="0"/>
              <a:pPr/>
              <a:t>20</a:t>
            </a:fld>
            <a:endParaRPr lang="zh-CN" altLang="en-US" dirty="0"/>
          </a:p>
        </p:txBody>
      </p:sp>
      <p:sp>
        <p:nvSpPr>
          <p:cNvPr id="4" name="矩形 3"/>
          <p:cNvSpPr/>
          <p:nvPr/>
        </p:nvSpPr>
        <p:spPr>
          <a:xfrm>
            <a:off x="521024" y="1340768"/>
            <a:ext cx="11385520" cy="4278094"/>
          </a:xfrm>
          <a:prstGeom prst="rect">
            <a:avLst/>
          </a:prstGeom>
        </p:spPr>
        <p:txBody>
          <a:bodyPr wrap="square">
            <a:spAutoFit/>
          </a:bodyPr>
          <a:lstStyle/>
          <a:p>
            <a:pPr>
              <a:lnSpc>
                <a:spcPct val="200000"/>
              </a:lnSpc>
            </a:pPr>
            <a:r>
              <a:rPr lang="zh-CN" altLang="en-US" sz="2600" b="1" dirty="0" smtClean="0"/>
              <a:t>报告及文章发表数（</a:t>
            </a:r>
            <a:r>
              <a:rPr lang="en-US" altLang="zh-CN" sz="2600" b="1" dirty="0" smtClean="0"/>
              <a:t>2006-2012</a:t>
            </a:r>
            <a:r>
              <a:rPr lang="zh-CN" altLang="en-US" sz="2600" b="1" dirty="0" smtClean="0"/>
              <a:t>）</a:t>
            </a:r>
            <a:endParaRPr lang="en-US" altLang="zh-CN" sz="2600" b="1" dirty="0" smtClean="0"/>
          </a:p>
          <a:p>
            <a:pPr marL="457200">
              <a:lnSpc>
                <a:spcPct val="200000"/>
              </a:lnSpc>
            </a:pPr>
            <a:r>
              <a:rPr lang="zh-CN" altLang="en-US" sz="2200" b="1" dirty="0" smtClean="0"/>
              <a:t>伤害监测报告</a:t>
            </a:r>
            <a:r>
              <a:rPr lang="en-US" altLang="zh-CN" sz="2200" b="1" dirty="0" smtClean="0"/>
              <a:t>153</a:t>
            </a:r>
            <a:r>
              <a:rPr lang="zh-CN" altLang="en-US" sz="2200" b="1" dirty="0" smtClean="0"/>
              <a:t>部</a:t>
            </a:r>
            <a:endParaRPr lang="en-US" altLang="zh-CN" sz="2200" b="1" dirty="0" smtClean="0"/>
          </a:p>
          <a:p>
            <a:pPr marL="457200">
              <a:lnSpc>
                <a:spcPct val="200000"/>
              </a:lnSpc>
            </a:pPr>
            <a:r>
              <a:rPr lang="zh-CN" altLang="en-US" sz="2200" b="1" dirty="0" smtClean="0"/>
              <a:t>含伤害监测内容的各类工作和技术报告</a:t>
            </a:r>
            <a:r>
              <a:rPr lang="en-US" sz="2200" b="1" dirty="0" smtClean="0"/>
              <a:t>25</a:t>
            </a:r>
            <a:r>
              <a:rPr lang="zh-CN" altLang="en-US" sz="2200" b="1" dirty="0" smtClean="0"/>
              <a:t>部</a:t>
            </a:r>
            <a:endParaRPr lang="en-US" altLang="zh-CN" sz="2200" b="1" dirty="0" smtClean="0"/>
          </a:p>
          <a:p>
            <a:pPr marL="457200">
              <a:lnSpc>
                <a:spcPct val="200000"/>
              </a:lnSpc>
            </a:pPr>
            <a:r>
              <a:rPr lang="zh-CN" altLang="en-US" sz="2200" b="1" dirty="0" smtClean="0"/>
              <a:t>发表论文</a:t>
            </a:r>
            <a:r>
              <a:rPr lang="en-US" sz="2200" b="1" dirty="0" smtClean="0"/>
              <a:t>152</a:t>
            </a:r>
            <a:r>
              <a:rPr lang="zh-CN" altLang="en-US" sz="2200" b="1" dirty="0" smtClean="0"/>
              <a:t>篇</a:t>
            </a:r>
            <a:endParaRPr lang="en-US" altLang="zh-CN" sz="2200" b="1" dirty="0" smtClean="0"/>
          </a:p>
          <a:p>
            <a:pPr marL="457200">
              <a:lnSpc>
                <a:spcPct val="200000"/>
              </a:lnSpc>
            </a:pPr>
            <a:r>
              <a:rPr lang="en-US" altLang="zh-CN" sz="2200" b="1" dirty="0" smtClean="0"/>
              <a:t>12</a:t>
            </a:r>
            <a:r>
              <a:rPr lang="zh-CN" altLang="en-US" sz="2200" b="1" dirty="0" smtClean="0"/>
              <a:t>个（</a:t>
            </a:r>
            <a:r>
              <a:rPr lang="en-US" altLang="zh-CN" sz="2200" b="1" dirty="0" smtClean="0"/>
              <a:t>28%</a:t>
            </a:r>
            <a:r>
              <a:rPr lang="zh-CN" altLang="en-US" sz="2200" b="1" dirty="0" smtClean="0"/>
              <a:t>）监测点未利用伤害监测数据发布过报告（</a:t>
            </a:r>
            <a:r>
              <a:rPr lang="en-US" altLang="zh-CN" sz="2200" b="1" dirty="0" smtClean="0"/>
              <a:t>3</a:t>
            </a:r>
            <a:r>
              <a:rPr lang="zh-CN" altLang="en-US" sz="2200" b="1" dirty="0" smtClean="0"/>
              <a:t>个城市点，</a:t>
            </a:r>
            <a:r>
              <a:rPr lang="en-US" altLang="zh-CN" sz="2200" b="1" dirty="0" smtClean="0"/>
              <a:t>9</a:t>
            </a:r>
            <a:r>
              <a:rPr lang="zh-CN" altLang="en-US" sz="2200" b="1" dirty="0" smtClean="0"/>
              <a:t>个农村点）</a:t>
            </a:r>
            <a:endParaRPr lang="en-US" altLang="zh-CN" sz="2200" b="1" dirty="0" smtClean="0"/>
          </a:p>
          <a:p>
            <a:pPr marL="457200">
              <a:lnSpc>
                <a:spcPct val="200000"/>
              </a:lnSpc>
            </a:pPr>
            <a:r>
              <a:rPr lang="en-US" altLang="zh-CN" sz="2200" b="1" dirty="0" smtClean="0"/>
              <a:t>3</a:t>
            </a:r>
            <a:r>
              <a:rPr lang="zh-CN" altLang="en-US" sz="2200" b="1" dirty="0" smtClean="0"/>
              <a:t>个（</a:t>
            </a:r>
            <a:r>
              <a:rPr lang="en-US" altLang="zh-CN" sz="2200" b="1" dirty="0" smtClean="0"/>
              <a:t>7%</a:t>
            </a:r>
            <a:r>
              <a:rPr lang="zh-CN" altLang="en-US" sz="2200" b="1" dirty="0" smtClean="0"/>
              <a:t>）监测点未利用伤害监测数据发布过报告或论文（</a:t>
            </a:r>
            <a:r>
              <a:rPr lang="en-US" altLang="zh-CN" sz="2200" b="1" dirty="0" smtClean="0"/>
              <a:t>1</a:t>
            </a:r>
            <a:r>
              <a:rPr lang="zh-CN" altLang="en-US" sz="2200" b="1" dirty="0" smtClean="0"/>
              <a:t>个城市点，</a:t>
            </a:r>
            <a:r>
              <a:rPr lang="en-US" altLang="zh-CN" sz="2200" b="1" dirty="0" smtClean="0"/>
              <a:t>2</a:t>
            </a:r>
            <a:r>
              <a:rPr lang="zh-CN" altLang="en-US" sz="2200" b="1" dirty="0" smtClean="0"/>
              <a:t>个农村点）</a:t>
            </a:r>
          </a:p>
        </p:txBody>
      </p:sp>
      <p:sp>
        <p:nvSpPr>
          <p:cNvPr id="5" name="文本框 14"/>
          <p:cNvSpPr txBox="1"/>
          <p:nvPr/>
        </p:nvSpPr>
        <p:spPr>
          <a:xfrm>
            <a:off x="380960" y="428604"/>
            <a:ext cx="1143008" cy="369332"/>
          </a:xfrm>
          <a:prstGeom prst="rect">
            <a:avLst/>
          </a:prstGeom>
          <a:noFill/>
        </p:spPr>
        <p:txBody>
          <a:bodyPr wrap="square" rtlCol="0">
            <a:spAutoFit/>
          </a:bodyPr>
          <a:lstStyle/>
          <a:p>
            <a:pPr algn="dist"/>
            <a:r>
              <a:rPr lang="zh-CN" altLang="en-US" b="1" dirty="0" smtClean="0">
                <a:solidFill>
                  <a:schemeClr val="tx1">
                    <a:lumMod val="85000"/>
                    <a:lumOff val="15000"/>
                  </a:schemeClr>
                </a:solidFill>
              </a:rPr>
              <a:t>系统运转</a:t>
            </a:r>
            <a:endParaRPr lang="zh-CN" altLang="en-US" b="1" dirty="0">
              <a:solidFill>
                <a:schemeClr val="tx1">
                  <a:lumMod val="85000"/>
                  <a:lumOff val="15000"/>
                </a:schemeClr>
              </a:solidFill>
            </a:endParaRPr>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5183D58-648D-4475-BEF8-624F48514A30}" type="slidenum">
              <a:rPr lang="zh-CN" altLang="en-US" smtClean="0"/>
              <a:pPr/>
              <a:t>21</a:t>
            </a:fld>
            <a:endParaRPr lang="zh-CN" altLang="en-US" dirty="0"/>
          </a:p>
        </p:txBody>
      </p:sp>
      <p:sp>
        <p:nvSpPr>
          <p:cNvPr id="4" name="矩形 3"/>
          <p:cNvSpPr/>
          <p:nvPr/>
        </p:nvSpPr>
        <p:spPr>
          <a:xfrm>
            <a:off x="1381092" y="1928802"/>
            <a:ext cx="9644130" cy="1692771"/>
          </a:xfrm>
          <a:prstGeom prst="rect">
            <a:avLst/>
          </a:prstGeom>
        </p:spPr>
        <p:txBody>
          <a:bodyPr wrap="square">
            <a:spAutoFit/>
          </a:bodyPr>
          <a:lstStyle/>
          <a:p>
            <a:pPr>
              <a:lnSpc>
                <a:spcPct val="200000"/>
              </a:lnSpc>
            </a:pPr>
            <a:r>
              <a:rPr lang="zh-CN" altLang="en-US" sz="2800" b="1" dirty="0" smtClean="0"/>
              <a:t>保密性及系统安全性</a:t>
            </a:r>
            <a:endParaRPr lang="en-US" altLang="zh-CN" sz="2800" b="1" dirty="0" smtClean="0"/>
          </a:p>
          <a:p>
            <a:pPr marL="457200">
              <a:lnSpc>
                <a:spcPct val="200000"/>
              </a:lnSpc>
            </a:pPr>
            <a:r>
              <a:rPr lang="en-US" altLang="zh-CN" sz="2400" b="1" dirty="0" smtClean="0"/>
              <a:t>43</a:t>
            </a:r>
            <a:r>
              <a:rPr lang="zh-CN" altLang="en-US" sz="2400" b="1" dirty="0" smtClean="0"/>
              <a:t>个监测点均能按照要求执行了相关保密措施</a:t>
            </a:r>
          </a:p>
        </p:txBody>
      </p:sp>
      <p:sp>
        <p:nvSpPr>
          <p:cNvPr id="5" name="文本框 14"/>
          <p:cNvSpPr txBox="1"/>
          <p:nvPr/>
        </p:nvSpPr>
        <p:spPr>
          <a:xfrm>
            <a:off x="380960" y="428604"/>
            <a:ext cx="1143008" cy="369332"/>
          </a:xfrm>
          <a:prstGeom prst="rect">
            <a:avLst/>
          </a:prstGeom>
          <a:noFill/>
        </p:spPr>
        <p:txBody>
          <a:bodyPr wrap="square" rtlCol="0">
            <a:spAutoFit/>
          </a:bodyPr>
          <a:lstStyle/>
          <a:p>
            <a:pPr algn="dist"/>
            <a:r>
              <a:rPr lang="zh-CN" altLang="en-US" b="1" dirty="0" smtClean="0">
                <a:solidFill>
                  <a:schemeClr val="tx1">
                    <a:lumMod val="85000"/>
                    <a:lumOff val="15000"/>
                  </a:schemeClr>
                </a:solidFill>
              </a:rPr>
              <a:t>系统运转</a:t>
            </a:r>
            <a:endParaRPr lang="zh-CN" altLang="en-US" b="1" dirty="0">
              <a:solidFill>
                <a:schemeClr val="tx1">
                  <a:lumMod val="85000"/>
                  <a:lumOff val="15000"/>
                </a:schemeClr>
              </a:solidFill>
            </a:endParaRPr>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5183D58-648D-4475-BEF8-624F48514A30}" type="slidenum">
              <a:rPr lang="zh-CN" altLang="en-US" smtClean="0"/>
              <a:pPr/>
              <a:t>22</a:t>
            </a:fld>
            <a:endParaRPr lang="zh-CN" altLang="en-US" dirty="0"/>
          </a:p>
        </p:txBody>
      </p:sp>
      <p:sp>
        <p:nvSpPr>
          <p:cNvPr id="4" name="矩形 3"/>
          <p:cNvSpPr/>
          <p:nvPr/>
        </p:nvSpPr>
        <p:spPr>
          <a:xfrm>
            <a:off x="881026" y="1142984"/>
            <a:ext cx="10715700" cy="5001369"/>
          </a:xfrm>
          <a:prstGeom prst="rect">
            <a:avLst/>
          </a:prstGeom>
        </p:spPr>
        <p:txBody>
          <a:bodyPr wrap="square">
            <a:spAutoFit/>
          </a:bodyPr>
          <a:lstStyle/>
          <a:p>
            <a:pPr>
              <a:lnSpc>
                <a:spcPct val="150000"/>
              </a:lnSpc>
              <a:spcAft>
                <a:spcPts val="600"/>
              </a:spcAft>
            </a:pPr>
            <a:r>
              <a:rPr lang="zh-CN" altLang="en-US" sz="2600" b="1" dirty="0" smtClean="0"/>
              <a:t>系统整合性：</a:t>
            </a:r>
            <a:r>
              <a:rPr lang="en-US" sz="2200" b="1" dirty="0" smtClean="0"/>
              <a:t>7</a:t>
            </a:r>
            <a:r>
              <a:rPr lang="zh-CN" altLang="en-US" sz="2200" b="1" dirty="0" smtClean="0"/>
              <a:t>个省的</a:t>
            </a:r>
            <a:r>
              <a:rPr lang="en-US" sz="2200" b="1" dirty="0" smtClean="0"/>
              <a:t>7</a:t>
            </a:r>
            <a:r>
              <a:rPr lang="zh-CN" altLang="en-US" sz="2200" b="1" dirty="0" smtClean="0"/>
              <a:t>个（</a:t>
            </a:r>
            <a:r>
              <a:rPr lang="en-US" altLang="zh-CN" sz="2200" b="1" dirty="0" smtClean="0"/>
              <a:t>16%</a:t>
            </a:r>
            <a:r>
              <a:rPr lang="zh-CN" altLang="en-US" sz="2200" b="1" dirty="0" smtClean="0"/>
              <a:t>）监测县</a:t>
            </a:r>
            <a:r>
              <a:rPr lang="en-US" sz="2200" b="1" dirty="0" smtClean="0"/>
              <a:t>/</a:t>
            </a:r>
            <a:r>
              <a:rPr lang="zh-CN" altLang="en-US" sz="2200" b="1" dirty="0" smtClean="0"/>
              <a:t>区将伤害监测软件纳入医院</a:t>
            </a:r>
            <a:r>
              <a:rPr lang="en-US" sz="2200" b="1" dirty="0" smtClean="0"/>
              <a:t>HIS</a:t>
            </a:r>
            <a:r>
              <a:rPr lang="zh-CN" altLang="en-US" sz="2200" b="1" dirty="0" smtClean="0"/>
              <a:t>系统</a:t>
            </a:r>
            <a:endParaRPr lang="en-US" altLang="zh-CN" sz="2200" b="1" dirty="0" smtClean="0"/>
          </a:p>
          <a:p>
            <a:pPr marL="457200">
              <a:lnSpc>
                <a:spcPct val="150000"/>
              </a:lnSpc>
            </a:pPr>
            <a:r>
              <a:rPr lang="zh-CN" altLang="en-US" sz="2200" b="1" dirty="0" smtClean="0"/>
              <a:t>广东省珠海市                      宁夏自治区银川市新庆区          上海市松江区</a:t>
            </a:r>
            <a:endParaRPr lang="en-US" altLang="zh-CN" sz="2200" b="1" dirty="0" smtClean="0"/>
          </a:p>
          <a:p>
            <a:pPr marL="457200">
              <a:lnSpc>
                <a:spcPct val="150000"/>
              </a:lnSpc>
            </a:pPr>
            <a:r>
              <a:rPr lang="zh-CN" altLang="en-US" sz="2200" b="1" dirty="0" smtClean="0"/>
              <a:t>四川省成都市青羊区          天津市              深圳市                 厦门市湖里区</a:t>
            </a:r>
            <a:endParaRPr lang="en-US" altLang="zh-CN" sz="2200" b="1" dirty="0" smtClean="0"/>
          </a:p>
          <a:p>
            <a:pPr marL="457200">
              <a:lnSpc>
                <a:spcPct val="150000"/>
              </a:lnSpc>
            </a:pPr>
            <a:endParaRPr lang="en-US" altLang="zh-CN" sz="2200" b="1" dirty="0" smtClean="0"/>
          </a:p>
          <a:p>
            <a:pPr>
              <a:lnSpc>
                <a:spcPct val="150000"/>
              </a:lnSpc>
              <a:spcAft>
                <a:spcPts val="600"/>
              </a:spcAft>
            </a:pPr>
            <a:r>
              <a:rPr lang="zh-CN" altLang="en-US" sz="2600" b="1" dirty="0" smtClean="0"/>
              <a:t>多部门合作性：</a:t>
            </a:r>
            <a:r>
              <a:rPr lang="en-US" sz="2200" b="1" dirty="0" smtClean="0"/>
              <a:t>12</a:t>
            </a:r>
            <a:r>
              <a:rPr lang="zh-CN" altLang="en-US" sz="2200" b="1" dirty="0" smtClean="0"/>
              <a:t>个省的</a:t>
            </a:r>
            <a:r>
              <a:rPr lang="en-US" sz="2200" b="1" dirty="0" smtClean="0"/>
              <a:t>13</a:t>
            </a:r>
            <a:r>
              <a:rPr lang="zh-CN" altLang="en-US" sz="2200" b="1" dirty="0" smtClean="0"/>
              <a:t>个（</a:t>
            </a:r>
            <a:r>
              <a:rPr lang="en-US" altLang="zh-CN" sz="2200" b="1" dirty="0" smtClean="0"/>
              <a:t>30%</a:t>
            </a:r>
            <a:r>
              <a:rPr lang="zh-CN" altLang="en-US" sz="2200" b="1" dirty="0" smtClean="0"/>
              <a:t>）监测县</a:t>
            </a:r>
            <a:r>
              <a:rPr lang="en-US" sz="2200" b="1" dirty="0" smtClean="0"/>
              <a:t>/</a:t>
            </a:r>
            <a:r>
              <a:rPr lang="zh-CN" altLang="en-US" sz="2200" b="1" dirty="0" smtClean="0"/>
              <a:t>区的伤害监测数据与其他部门进行了共享</a:t>
            </a:r>
            <a:endParaRPr lang="en-US" altLang="zh-CN" sz="2200" b="1" dirty="0" smtClean="0"/>
          </a:p>
          <a:p>
            <a:pPr marL="457200">
              <a:lnSpc>
                <a:spcPct val="150000"/>
              </a:lnSpc>
            </a:pPr>
            <a:r>
              <a:rPr lang="en-US" sz="2200" b="1" dirty="0" smtClean="0"/>
              <a:t>11</a:t>
            </a:r>
            <a:r>
              <a:rPr lang="zh-CN" altLang="en-US" sz="2200" b="1" dirty="0" smtClean="0"/>
              <a:t>个县</a:t>
            </a:r>
            <a:r>
              <a:rPr lang="en-US" sz="2200" b="1" dirty="0" smtClean="0"/>
              <a:t>/</a:t>
            </a:r>
            <a:r>
              <a:rPr lang="zh-CN" altLang="en-US" sz="2200" b="1" dirty="0" smtClean="0"/>
              <a:t>区与国家与当地质检部门进行了数据共享</a:t>
            </a:r>
            <a:endParaRPr lang="en-US" altLang="zh-CN" sz="2200" b="1" dirty="0" smtClean="0"/>
          </a:p>
          <a:p>
            <a:pPr marL="457200">
              <a:lnSpc>
                <a:spcPct val="150000"/>
              </a:lnSpc>
            </a:pPr>
            <a:r>
              <a:rPr lang="zh-CN" altLang="en-US" sz="2200" b="1" dirty="0" smtClean="0"/>
              <a:t>广东省南雄市与教育部门进行了数据共享</a:t>
            </a:r>
            <a:endParaRPr lang="en-US" altLang="zh-CN" sz="2200" b="1" dirty="0" smtClean="0"/>
          </a:p>
          <a:p>
            <a:pPr marL="457200">
              <a:lnSpc>
                <a:spcPct val="150000"/>
              </a:lnSpc>
            </a:pPr>
            <a:r>
              <a:rPr lang="zh-CN" altLang="en-US" sz="2200" b="1" dirty="0" smtClean="0"/>
              <a:t>天津市与公安部门进行了数据共享</a:t>
            </a:r>
            <a:endParaRPr lang="en-US" altLang="zh-CN" sz="2200" b="1" dirty="0" smtClean="0"/>
          </a:p>
        </p:txBody>
      </p:sp>
      <p:sp>
        <p:nvSpPr>
          <p:cNvPr id="5" name="文本框 14"/>
          <p:cNvSpPr txBox="1"/>
          <p:nvPr/>
        </p:nvSpPr>
        <p:spPr>
          <a:xfrm>
            <a:off x="380960" y="428604"/>
            <a:ext cx="1143008" cy="369332"/>
          </a:xfrm>
          <a:prstGeom prst="rect">
            <a:avLst/>
          </a:prstGeom>
          <a:noFill/>
        </p:spPr>
        <p:txBody>
          <a:bodyPr wrap="square" rtlCol="0">
            <a:spAutoFit/>
          </a:bodyPr>
          <a:lstStyle/>
          <a:p>
            <a:pPr algn="dist"/>
            <a:r>
              <a:rPr lang="zh-CN" altLang="en-US" b="1" dirty="0" smtClean="0">
                <a:solidFill>
                  <a:schemeClr val="tx1">
                    <a:lumMod val="85000"/>
                    <a:lumOff val="15000"/>
                  </a:schemeClr>
                </a:solidFill>
              </a:rPr>
              <a:t>系统运转</a:t>
            </a:r>
            <a:endParaRPr lang="zh-CN" altLang="en-US" b="1" dirty="0">
              <a:solidFill>
                <a:schemeClr val="tx1">
                  <a:lumMod val="85000"/>
                  <a:lumOff val="15000"/>
                </a:schemeClr>
              </a:solidFill>
            </a:endParaRPr>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5183D58-648D-4475-BEF8-624F48514A30}" type="slidenum">
              <a:rPr lang="zh-CN" altLang="en-US" smtClean="0"/>
              <a:pPr/>
              <a:t>23</a:t>
            </a:fld>
            <a:endParaRPr lang="zh-CN" altLang="en-US" dirty="0"/>
          </a:p>
        </p:txBody>
      </p:sp>
      <p:sp>
        <p:nvSpPr>
          <p:cNvPr id="27" name="文本框 14"/>
          <p:cNvSpPr txBox="1"/>
          <p:nvPr/>
        </p:nvSpPr>
        <p:spPr>
          <a:xfrm>
            <a:off x="380960" y="428604"/>
            <a:ext cx="1150620" cy="369332"/>
          </a:xfrm>
          <a:prstGeom prst="rect">
            <a:avLst/>
          </a:prstGeom>
          <a:noFill/>
        </p:spPr>
        <p:txBody>
          <a:bodyPr wrap="square" rtlCol="0">
            <a:spAutoFit/>
          </a:bodyPr>
          <a:lstStyle/>
          <a:p>
            <a:pPr algn="dist"/>
            <a:r>
              <a:rPr lang="zh-CN" altLang="en-US" b="1" dirty="0" smtClean="0">
                <a:solidFill>
                  <a:schemeClr val="tx1">
                    <a:lumMod val="85000"/>
                    <a:lumOff val="15000"/>
                  </a:schemeClr>
                </a:solidFill>
              </a:rPr>
              <a:t>主要结果</a:t>
            </a:r>
            <a:endParaRPr lang="zh-CN" altLang="en-US" b="1" dirty="0">
              <a:solidFill>
                <a:schemeClr val="tx1">
                  <a:lumMod val="85000"/>
                  <a:lumOff val="15000"/>
                </a:schemeClr>
              </a:solidFill>
            </a:endParaRPr>
          </a:p>
        </p:txBody>
      </p:sp>
      <p:grpSp>
        <p:nvGrpSpPr>
          <p:cNvPr id="6" name="组合 32"/>
          <p:cNvGrpSpPr/>
          <p:nvPr/>
        </p:nvGrpSpPr>
        <p:grpSpPr>
          <a:xfrm>
            <a:off x="3024166" y="2500306"/>
            <a:ext cx="5857916" cy="1057946"/>
            <a:chOff x="3657274" y="3290725"/>
            <a:chExt cx="5857916" cy="1057946"/>
          </a:xfrm>
        </p:grpSpPr>
        <p:sp>
          <p:nvSpPr>
            <p:cNvPr id="28" name="矩形 27"/>
            <p:cNvSpPr/>
            <p:nvPr/>
          </p:nvSpPr>
          <p:spPr>
            <a:xfrm>
              <a:off x="5261396" y="3290725"/>
              <a:ext cx="4253794" cy="1057946"/>
            </a:xfrm>
            <a:prstGeom prst="rect">
              <a:avLst/>
            </a:prstGeom>
            <a:solidFill>
              <a:schemeClr val="tx1">
                <a:lumMod val="50000"/>
                <a:lumOff val="50000"/>
              </a:schemeClr>
            </a:solidFill>
            <a:ln w="3175">
              <a:solidFill>
                <a:srgbClr val="FFFFFF"/>
              </a:solidFill>
            </a:ln>
            <a:effectLst>
              <a:outerShdw blurRad="762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29" name="矩形 29"/>
            <p:cNvSpPr/>
            <p:nvPr/>
          </p:nvSpPr>
          <p:spPr>
            <a:xfrm>
              <a:off x="3657274" y="3290725"/>
              <a:ext cx="1764623" cy="1057946"/>
            </a:xfrm>
            <a:custGeom>
              <a:avLst/>
              <a:gdLst/>
              <a:ahLst/>
              <a:cxnLst/>
              <a:rect l="l" t="t" r="r" b="b"/>
              <a:pathLst>
                <a:path w="1801608" h="1080120">
                  <a:moveTo>
                    <a:pt x="566538" y="144016"/>
                  </a:moveTo>
                  <a:cubicBezTo>
                    <a:pt x="347809" y="144016"/>
                    <a:pt x="170494" y="321331"/>
                    <a:pt x="170494" y="540060"/>
                  </a:cubicBezTo>
                  <a:cubicBezTo>
                    <a:pt x="170494" y="758789"/>
                    <a:pt x="347809" y="936104"/>
                    <a:pt x="566538" y="936104"/>
                  </a:cubicBezTo>
                  <a:cubicBezTo>
                    <a:pt x="785267" y="936104"/>
                    <a:pt x="962582" y="758789"/>
                    <a:pt x="962582" y="540060"/>
                  </a:cubicBezTo>
                  <a:cubicBezTo>
                    <a:pt x="962582" y="321331"/>
                    <a:pt x="785267" y="144016"/>
                    <a:pt x="566538" y="144016"/>
                  </a:cubicBezTo>
                  <a:close/>
                  <a:moveTo>
                    <a:pt x="0" y="0"/>
                  </a:moveTo>
                  <a:lnTo>
                    <a:pt x="1649800" y="0"/>
                  </a:lnTo>
                  <a:lnTo>
                    <a:pt x="1649800" y="376201"/>
                  </a:lnTo>
                  <a:lnTo>
                    <a:pt x="1801608" y="550380"/>
                  </a:lnTo>
                  <a:lnTo>
                    <a:pt x="1649800" y="703920"/>
                  </a:lnTo>
                  <a:lnTo>
                    <a:pt x="1649800" y="1080120"/>
                  </a:lnTo>
                  <a:lnTo>
                    <a:pt x="0" y="1080120"/>
                  </a:lnTo>
                  <a:close/>
                </a:path>
              </a:pathLst>
            </a:custGeom>
            <a:solidFill>
              <a:srgbClr val="4DB8DD"/>
            </a:solidFill>
            <a:ln w="3175">
              <a:solidFill>
                <a:srgbClr val="FFFFFF"/>
              </a:solidFill>
            </a:ln>
            <a:effectLst>
              <a:outerShdw blurRad="76200" dist="38100" dir="81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p>
          </p:txBody>
        </p:sp>
        <p:sp>
          <p:nvSpPr>
            <p:cNvPr id="30" name="TextBox 80"/>
            <p:cNvSpPr txBox="1"/>
            <p:nvPr/>
          </p:nvSpPr>
          <p:spPr>
            <a:xfrm>
              <a:off x="4644690" y="3527312"/>
              <a:ext cx="616706" cy="584775"/>
            </a:xfrm>
            <a:prstGeom prst="rect">
              <a:avLst/>
            </a:prstGeom>
            <a:noFill/>
          </p:spPr>
          <p:txBody>
            <a:bodyPr wrap="square" rtlCol="0" anchor="ctr" anchorCtr="1">
              <a:spAutoFit/>
            </a:bodyPr>
            <a:lstStyle/>
            <a:p>
              <a:pPr algn="ctr"/>
              <a:r>
                <a:rPr lang="en-US" altLang="zh-CN" sz="3200" b="1" dirty="0" smtClean="0">
                  <a:solidFill>
                    <a:schemeClr val="bg1"/>
                  </a:solidFill>
                  <a:effectLst>
                    <a:outerShdw blurRad="38100" dist="38100" dir="2700000" algn="tl">
                      <a:srgbClr val="000000">
                        <a:alpha val="43137"/>
                      </a:srgbClr>
                    </a:outerShdw>
                  </a:effectLst>
                  <a:latin typeface="Impact" pitchFamily="34" charset="0"/>
                </a:rPr>
                <a:t>03</a:t>
              </a:r>
              <a:endParaRPr lang="zh-CN" altLang="en-US" sz="3200" b="1" dirty="0">
                <a:solidFill>
                  <a:schemeClr val="bg1"/>
                </a:solidFill>
                <a:effectLst>
                  <a:outerShdw blurRad="38100" dist="38100" dir="2700000" algn="tl">
                    <a:srgbClr val="000000">
                      <a:alpha val="43137"/>
                    </a:srgbClr>
                  </a:outerShdw>
                </a:effectLst>
                <a:latin typeface="Impact" pitchFamily="34" charset="0"/>
              </a:endParaRPr>
            </a:p>
          </p:txBody>
        </p:sp>
        <p:sp>
          <p:nvSpPr>
            <p:cNvPr id="31" name="TextBox 81"/>
            <p:cNvSpPr txBox="1"/>
            <p:nvPr/>
          </p:nvSpPr>
          <p:spPr>
            <a:xfrm>
              <a:off x="5443224" y="3576477"/>
              <a:ext cx="4000528" cy="461665"/>
            </a:xfrm>
            <a:prstGeom prst="rect">
              <a:avLst/>
            </a:prstGeom>
            <a:noFill/>
          </p:spPr>
          <p:txBody>
            <a:bodyPr wrap="square" rtlCol="0">
              <a:spAutoFit/>
            </a:bodyPr>
            <a:lstStyle/>
            <a:p>
              <a:r>
                <a:rPr lang="zh-CN" altLang="en-US" sz="2400" b="1" dirty="0" smtClean="0">
                  <a:solidFill>
                    <a:schemeClr val="bg1"/>
                  </a:solidFill>
                </a:rPr>
                <a:t>人员、设备经费和政策制度</a:t>
              </a:r>
              <a:endParaRPr lang="zh-CN" altLang="en-US" sz="2400" b="1" dirty="0">
                <a:solidFill>
                  <a:schemeClr val="bg1"/>
                </a:solidFill>
              </a:endParaRPr>
            </a:p>
          </p:txBody>
        </p:sp>
        <p:sp>
          <p:nvSpPr>
            <p:cNvPr id="32" name="弧形 31"/>
            <p:cNvSpPr/>
            <p:nvPr/>
          </p:nvSpPr>
          <p:spPr>
            <a:xfrm>
              <a:off x="3841943" y="3449463"/>
              <a:ext cx="740479" cy="740480"/>
            </a:xfrm>
            <a:prstGeom prst="arc">
              <a:avLst>
                <a:gd name="adj1" fmla="val 16200000"/>
                <a:gd name="adj2" fmla="val 10756857"/>
              </a:avLst>
            </a:prstGeom>
            <a:solidFill>
              <a:srgbClr val="4DB8DD"/>
            </a:solidFill>
            <a:ln>
              <a:solidFill>
                <a:srgbClr val="FFFFFF"/>
              </a:solidFill>
            </a:ln>
            <a:effectLst>
              <a:outerShdw blurRad="76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solidFill>
                  <a:schemeClr val="lt1"/>
                </a:solidFill>
              </a:endParaRPr>
            </a:p>
          </p:txBody>
        </p:sp>
      </p:grpSp>
    </p:spTree>
    <p:extLst>
      <p:ext uri="{BB962C8B-B14F-4D97-AF65-F5344CB8AC3E}">
        <p14:creationId xmlns:p14="http://schemas.microsoft.com/office/powerpoint/2010/main" val="451566054"/>
      </p:ext>
    </p:extLst>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5183D58-648D-4475-BEF8-624F48514A30}" type="slidenum">
              <a:rPr lang="zh-CN" altLang="en-US" smtClean="0"/>
              <a:pPr/>
              <a:t>24</a:t>
            </a:fld>
            <a:endParaRPr lang="zh-CN" altLang="en-US" dirty="0"/>
          </a:p>
        </p:txBody>
      </p:sp>
      <p:sp>
        <p:nvSpPr>
          <p:cNvPr id="3" name="文本框 14"/>
          <p:cNvSpPr txBox="1"/>
          <p:nvPr/>
        </p:nvSpPr>
        <p:spPr>
          <a:xfrm>
            <a:off x="380960" y="428604"/>
            <a:ext cx="3071834" cy="369332"/>
          </a:xfrm>
          <a:prstGeom prst="rect">
            <a:avLst/>
          </a:prstGeom>
          <a:noFill/>
        </p:spPr>
        <p:txBody>
          <a:bodyPr wrap="square" rtlCol="0">
            <a:spAutoFit/>
          </a:bodyPr>
          <a:lstStyle/>
          <a:p>
            <a:r>
              <a:rPr lang="zh-CN" altLang="en-US" b="1" dirty="0" smtClean="0">
                <a:solidFill>
                  <a:schemeClr val="tx1">
                    <a:lumMod val="85000"/>
                    <a:lumOff val="15000"/>
                  </a:schemeClr>
                </a:solidFill>
              </a:rPr>
              <a:t>人员、设备经费和政策制度</a:t>
            </a:r>
            <a:endParaRPr lang="zh-CN" altLang="en-US" b="1" dirty="0">
              <a:solidFill>
                <a:schemeClr val="tx1">
                  <a:lumMod val="85000"/>
                  <a:lumOff val="15000"/>
                </a:schemeClr>
              </a:solidFill>
            </a:endParaRPr>
          </a:p>
        </p:txBody>
      </p:sp>
      <p:sp>
        <p:nvSpPr>
          <p:cNvPr id="4" name="矩形 3"/>
          <p:cNvSpPr/>
          <p:nvPr/>
        </p:nvSpPr>
        <p:spPr>
          <a:xfrm>
            <a:off x="738150" y="1142984"/>
            <a:ext cx="8715436" cy="1923604"/>
          </a:xfrm>
          <a:prstGeom prst="rect">
            <a:avLst/>
          </a:prstGeom>
        </p:spPr>
        <p:txBody>
          <a:bodyPr wrap="square">
            <a:spAutoFit/>
          </a:bodyPr>
          <a:lstStyle/>
          <a:p>
            <a:pPr>
              <a:lnSpc>
                <a:spcPct val="150000"/>
              </a:lnSpc>
              <a:spcAft>
                <a:spcPts val="600"/>
              </a:spcAft>
            </a:pPr>
            <a:r>
              <a:rPr lang="zh-CN" altLang="en-US" sz="2800" b="1" dirty="0" smtClean="0"/>
              <a:t>全职人员数量</a:t>
            </a:r>
            <a:endParaRPr lang="en-US" altLang="zh-CN" sz="2800" b="1" dirty="0" smtClean="0"/>
          </a:p>
          <a:p>
            <a:pPr marL="457200">
              <a:lnSpc>
                <a:spcPct val="150000"/>
              </a:lnSpc>
            </a:pPr>
            <a:r>
              <a:rPr lang="zh-CN" altLang="en-US" sz="2400" b="1" dirty="0" smtClean="0"/>
              <a:t>仅上海市疾控中心设立有伤害防治科室</a:t>
            </a:r>
            <a:endParaRPr lang="en-US" altLang="zh-CN" sz="2400" b="1" dirty="0" smtClean="0"/>
          </a:p>
          <a:p>
            <a:pPr marL="457200">
              <a:lnSpc>
                <a:spcPct val="150000"/>
              </a:lnSpc>
            </a:pPr>
            <a:r>
              <a:rPr lang="zh-CN" altLang="en-US" sz="2400" b="1" dirty="0" smtClean="0"/>
              <a:t>省级疾控中心：</a:t>
            </a:r>
            <a:r>
              <a:rPr lang="en-US" sz="2400" b="1" dirty="0" smtClean="0"/>
              <a:t>19</a:t>
            </a:r>
            <a:r>
              <a:rPr lang="zh-CN" altLang="en-US" sz="2400" b="1" dirty="0" smtClean="0"/>
              <a:t>个设有伤害监测专职工作人员，共</a:t>
            </a:r>
            <a:r>
              <a:rPr lang="en-US" altLang="zh-CN" sz="2400" b="1" dirty="0" smtClean="0"/>
              <a:t>20</a:t>
            </a:r>
            <a:r>
              <a:rPr lang="zh-CN" altLang="en-US" sz="2400" b="1" dirty="0" smtClean="0"/>
              <a:t>名</a:t>
            </a:r>
            <a:endParaRPr lang="en-US" altLang="zh-CN" sz="2400" b="1" dirty="0" smtClean="0"/>
          </a:p>
        </p:txBody>
      </p:sp>
      <p:graphicFrame>
        <p:nvGraphicFramePr>
          <p:cNvPr id="5" name="图表 4"/>
          <p:cNvGraphicFramePr/>
          <p:nvPr>
            <p:extLst>
              <p:ext uri="{D42A27DB-BD31-4B8C-83A1-F6EECF244321}">
                <p14:modId xmlns:p14="http://schemas.microsoft.com/office/powerpoint/2010/main" val="3873523948"/>
              </p:ext>
            </p:extLst>
          </p:nvPr>
        </p:nvGraphicFramePr>
        <p:xfrm>
          <a:off x="6312024" y="2852936"/>
          <a:ext cx="5429287" cy="35719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5183D58-648D-4475-BEF8-624F48514A30}" type="slidenum">
              <a:rPr lang="zh-CN" altLang="en-US" smtClean="0"/>
              <a:pPr/>
              <a:t>25</a:t>
            </a:fld>
            <a:endParaRPr lang="zh-CN" altLang="en-US" dirty="0"/>
          </a:p>
        </p:txBody>
      </p:sp>
      <p:sp>
        <p:nvSpPr>
          <p:cNvPr id="4" name="矩形 3"/>
          <p:cNvSpPr/>
          <p:nvPr/>
        </p:nvSpPr>
        <p:spPr>
          <a:xfrm>
            <a:off x="1095340" y="980728"/>
            <a:ext cx="8715436" cy="2108269"/>
          </a:xfrm>
          <a:prstGeom prst="rect">
            <a:avLst/>
          </a:prstGeom>
        </p:spPr>
        <p:txBody>
          <a:bodyPr wrap="square">
            <a:spAutoFit/>
          </a:bodyPr>
          <a:lstStyle/>
          <a:p>
            <a:pPr>
              <a:lnSpc>
                <a:spcPct val="150000"/>
              </a:lnSpc>
              <a:spcAft>
                <a:spcPts val="600"/>
              </a:spcAft>
            </a:pPr>
            <a:r>
              <a:rPr lang="zh-CN" altLang="en-US" sz="2400" b="1" dirty="0" smtClean="0"/>
              <a:t>全职人员数量</a:t>
            </a:r>
            <a:endParaRPr lang="en-US" altLang="zh-CN" sz="2000" b="1" dirty="0" smtClean="0"/>
          </a:p>
          <a:p>
            <a:pPr marL="457200">
              <a:lnSpc>
                <a:spcPct val="150000"/>
              </a:lnSpc>
            </a:pPr>
            <a:r>
              <a:rPr lang="zh-CN" altLang="en-US" sz="2000" b="1" dirty="0" smtClean="0"/>
              <a:t>城市地区监测点疾控中心：</a:t>
            </a:r>
            <a:r>
              <a:rPr lang="en-US" altLang="zh-CN" sz="2000" b="1" dirty="0" smtClean="0"/>
              <a:t>12</a:t>
            </a:r>
            <a:r>
              <a:rPr lang="zh-CN" altLang="en-US" sz="2000" b="1" dirty="0" smtClean="0"/>
              <a:t>个设有伤害监测专职工作人员，共</a:t>
            </a:r>
            <a:r>
              <a:rPr lang="en-US" altLang="zh-CN" sz="2000" b="1" dirty="0" smtClean="0"/>
              <a:t>18</a:t>
            </a:r>
            <a:r>
              <a:rPr lang="zh-CN" altLang="en-US" sz="2000" b="1" dirty="0" smtClean="0"/>
              <a:t>名</a:t>
            </a:r>
            <a:endParaRPr lang="en-US" altLang="zh-CN" sz="2000" b="1" dirty="0" smtClean="0"/>
          </a:p>
          <a:p>
            <a:pPr marL="457200">
              <a:lnSpc>
                <a:spcPct val="150000"/>
              </a:lnSpc>
            </a:pPr>
            <a:r>
              <a:rPr lang="zh-CN" altLang="en-US" sz="2000" b="1" dirty="0" smtClean="0"/>
              <a:t>农村地区监测点疾控中心：</a:t>
            </a:r>
            <a:r>
              <a:rPr lang="en-US" altLang="zh-CN" sz="2000" b="1" dirty="0" smtClean="0"/>
              <a:t>13</a:t>
            </a:r>
            <a:r>
              <a:rPr lang="zh-CN" altLang="en-US" sz="2000" b="1" dirty="0" smtClean="0"/>
              <a:t>个设有伤害监测专职工作人员，共</a:t>
            </a:r>
            <a:r>
              <a:rPr lang="en-US" altLang="zh-CN" sz="2000" b="1" dirty="0" smtClean="0"/>
              <a:t>13</a:t>
            </a:r>
            <a:r>
              <a:rPr lang="zh-CN" altLang="en-US" sz="2000" b="1" dirty="0" smtClean="0"/>
              <a:t>名</a:t>
            </a:r>
            <a:endParaRPr lang="en-US" altLang="zh-CN" sz="2000" b="1" dirty="0" smtClean="0"/>
          </a:p>
          <a:p>
            <a:pPr marL="457200">
              <a:lnSpc>
                <a:spcPct val="150000"/>
              </a:lnSpc>
            </a:pPr>
            <a:endParaRPr lang="en-US" altLang="zh-CN" sz="2000" b="1" dirty="0" smtClean="0"/>
          </a:p>
        </p:txBody>
      </p:sp>
      <p:graphicFrame>
        <p:nvGraphicFramePr>
          <p:cNvPr id="6" name="图表 5"/>
          <p:cNvGraphicFramePr/>
          <p:nvPr>
            <p:extLst>
              <p:ext uri="{D42A27DB-BD31-4B8C-83A1-F6EECF244321}">
                <p14:modId xmlns:p14="http://schemas.microsoft.com/office/powerpoint/2010/main" val="2828285158"/>
              </p:ext>
            </p:extLst>
          </p:nvPr>
        </p:nvGraphicFramePr>
        <p:xfrm>
          <a:off x="238084" y="2857496"/>
          <a:ext cx="6072230" cy="35719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图表 6"/>
          <p:cNvGraphicFramePr/>
          <p:nvPr>
            <p:extLst>
              <p:ext uri="{D42A27DB-BD31-4B8C-83A1-F6EECF244321}">
                <p14:modId xmlns:p14="http://schemas.microsoft.com/office/powerpoint/2010/main" val="1925675056"/>
              </p:ext>
            </p:extLst>
          </p:nvPr>
        </p:nvGraphicFramePr>
        <p:xfrm>
          <a:off x="5953124" y="3000372"/>
          <a:ext cx="6238876" cy="3143272"/>
        </p:xfrm>
        <a:graphic>
          <a:graphicData uri="http://schemas.openxmlformats.org/drawingml/2006/chart">
            <c:chart xmlns:c="http://schemas.openxmlformats.org/drawingml/2006/chart" xmlns:r="http://schemas.openxmlformats.org/officeDocument/2006/relationships" r:id="rId3"/>
          </a:graphicData>
        </a:graphic>
      </p:graphicFrame>
      <p:sp>
        <p:nvSpPr>
          <p:cNvPr id="9" name="文本框 14"/>
          <p:cNvSpPr txBox="1"/>
          <p:nvPr/>
        </p:nvSpPr>
        <p:spPr>
          <a:xfrm>
            <a:off x="380960" y="428604"/>
            <a:ext cx="3071834" cy="369332"/>
          </a:xfrm>
          <a:prstGeom prst="rect">
            <a:avLst/>
          </a:prstGeom>
          <a:noFill/>
        </p:spPr>
        <p:txBody>
          <a:bodyPr wrap="square" rtlCol="0">
            <a:spAutoFit/>
          </a:bodyPr>
          <a:lstStyle/>
          <a:p>
            <a:r>
              <a:rPr lang="zh-CN" altLang="en-US" b="1" dirty="0" smtClean="0">
                <a:solidFill>
                  <a:schemeClr val="tx1">
                    <a:lumMod val="85000"/>
                    <a:lumOff val="15000"/>
                  </a:schemeClr>
                </a:solidFill>
              </a:rPr>
              <a:t>人员、设备经费和政策制度</a:t>
            </a:r>
            <a:endParaRPr lang="zh-CN" altLang="en-US" b="1" dirty="0">
              <a:solidFill>
                <a:schemeClr val="tx1">
                  <a:lumMod val="85000"/>
                  <a:lumOff val="15000"/>
                </a:schemeClr>
              </a:solidFill>
            </a:endParaRPr>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5183D58-648D-4475-BEF8-624F48514A30}" type="slidenum">
              <a:rPr lang="zh-CN" altLang="en-US" smtClean="0"/>
              <a:pPr/>
              <a:t>26</a:t>
            </a:fld>
            <a:endParaRPr lang="zh-CN" altLang="en-US" dirty="0"/>
          </a:p>
        </p:txBody>
      </p:sp>
      <p:sp>
        <p:nvSpPr>
          <p:cNvPr id="4" name="矩形 3"/>
          <p:cNvSpPr/>
          <p:nvPr/>
        </p:nvSpPr>
        <p:spPr>
          <a:xfrm>
            <a:off x="666712" y="1071546"/>
            <a:ext cx="6786610" cy="1877437"/>
          </a:xfrm>
          <a:prstGeom prst="rect">
            <a:avLst/>
          </a:prstGeom>
          <a:ln>
            <a:solidFill>
              <a:srgbClr val="4AB7DC"/>
            </a:solidFill>
          </a:ln>
          <a:effectLst/>
        </p:spPr>
        <p:txBody>
          <a:bodyPr wrap="square">
            <a:spAutoFit/>
          </a:bodyPr>
          <a:lstStyle/>
          <a:p>
            <a:pPr>
              <a:lnSpc>
                <a:spcPct val="150000"/>
              </a:lnSpc>
              <a:spcAft>
                <a:spcPts val="600"/>
              </a:spcAft>
            </a:pPr>
            <a:r>
              <a:rPr lang="zh-CN" altLang="en-US" sz="2000" b="1" dirty="0" smtClean="0"/>
              <a:t>兼职人员数量</a:t>
            </a:r>
            <a:endParaRPr lang="en-US" altLang="zh-CN" sz="2000" b="1" dirty="0" smtClean="0"/>
          </a:p>
          <a:p>
            <a:pPr marL="457200">
              <a:lnSpc>
                <a:spcPct val="150000"/>
              </a:lnSpc>
            </a:pPr>
            <a:r>
              <a:rPr lang="zh-CN" altLang="en-US" b="1" dirty="0" smtClean="0"/>
              <a:t>省级疾控中心：</a:t>
            </a:r>
            <a:r>
              <a:rPr lang="en-US" altLang="zh-CN" b="1" dirty="0" smtClean="0"/>
              <a:t>34</a:t>
            </a:r>
            <a:r>
              <a:rPr lang="zh-CN" altLang="en-US" b="1" dirty="0" smtClean="0"/>
              <a:t>个设有兼职人员，共</a:t>
            </a:r>
            <a:r>
              <a:rPr lang="en-US" altLang="zh-CN" b="1" dirty="0" smtClean="0"/>
              <a:t>68</a:t>
            </a:r>
            <a:r>
              <a:rPr lang="zh-CN" altLang="en-US" b="1" dirty="0" smtClean="0"/>
              <a:t>名（</a:t>
            </a:r>
            <a:r>
              <a:rPr lang="en-US" altLang="zh-CN" b="1" dirty="0" smtClean="0"/>
              <a:t>1-2</a:t>
            </a:r>
            <a:r>
              <a:rPr lang="zh-CN" altLang="en-US" b="1" dirty="0" smtClean="0"/>
              <a:t>人</a:t>
            </a:r>
            <a:r>
              <a:rPr lang="en-US" altLang="zh-CN" b="1" dirty="0" smtClean="0"/>
              <a:t>/</a:t>
            </a:r>
            <a:r>
              <a:rPr lang="zh-CN" altLang="en-US" b="1" dirty="0" smtClean="0"/>
              <a:t>省）</a:t>
            </a:r>
            <a:endParaRPr lang="en-US" altLang="zh-CN" b="1" dirty="0" smtClean="0"/>
          </a:p>
          <a:p>
            <a:pPr marL="457200">
              <a:lnSpc>
                <a:spcPct val="150000"/>
              </a:lnSpc>
            </a:pPr>
            <a:r>
              <a:rPr lang="zh-CN" altLang="en-US" b="1" dirty="0" smtClean="0"/>
              <a:t>城市地区监测点疾控中心：</a:t>
            </a:r>
            <a:r>
              <a:rPr lang="en-US" altLang="zh-CN" b="1" dirty="0" smtClean="0"/>
              <a:t>17</a:t>
            </a:r>
            <a:r>
              <a:rPr lang="zh-CN" altLang="en-US" b="1" dirty="0" smtClean="0"/>
              <a:t>个设有兼职人员，共</a:t>
            </a:r>
            <a:r>
              <a:rPr lang="en-US" altLang="zh-CN" b="1" dirty="0" smtClean="0"/>
              <a:t>53</a:t>
            </a:r>
            <a:r>
              <a:rPr lang="zh-CN" altLang="en-US" b="1" dirty="0" smtClean="0"/>
              <a:t>名</a:t>
            </a:r>
            <a:endParaRPr lang="en-US" altLang="zh-CN" b="1" dirty="0" smtClean="0"/>
          </a:p>
          <a:p>
            <a:pPr marL="457200">
              <a:lnSpc>
                <a:spcPct val="150000"/>
              </a:lnSpc>
            </a:pPr>
            <a:r>
              <a:rPr lang="zh-CN" altLang="en-US" b="1" dirty="0" smtClean="0"/>
              <a:t>农村地区监测点疾控中心：</a:t>
            </a:r>
            <a:r>
              <a:rPr lang="en-US" altLang="zh-CN" b="1" dirty="0" smtClean="0"/>
              <a:t>21</a:t>
            </a:r>
            <a:r>
              <a:rPr lang="zh-CN" altLang="en-US" b="1" dirty="0" smtClean="0"/>
              <a:t>个设有兼职人员，共</a:t>
            </a:r>
            <a:r>
              <a:rPr lang="en-US" altLang="zh-CN" b="1" dirty="0" smtClean="0"/>
              <a:t>51</a:t>
            </a:r>
            <a:r>
              <a:rPr lang="zh-CN" altLang="en-US" b="1" dirty="0" smtClean="0"/>
              <a:t>名</a:t>
            </a:r>
            <a:endParaRPr lang="en-US" altLang="zh-CN" b="1" dirty="0" smtClean="0"/>
          </a:p>
        </p:txBody>
      </p:sp>
      <p:graphicFrame>
        <p:nvGraphicFramePr>
          <p:cNvPr id="5" name="图表 4"/>
          <p:cNvGraphicFramePr/>
          <p:nvPr>
            <p:extLst>
              <p:ext uri="{D42A27DB-BD31-4B8C-83A1-F6EECF244321}">
                <p14:modId xmlns:p14="http://schemas.microsoft.com/office/powerpoint/2010/main" val="2833587653"/>
              </p:ext>
            </p:extLst>
          </p:nvPr>
        </p:nvGraphicFramePr>
        <p:xfrm>
          <a:off x="6738942" y="3214686"/>
          <a:ext cx="5110171" cy="328614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图表 5"/>
          <p:cNvGraphicFramePr/>
          <p:nvPr>
            <p:extLst>
              <p:ext uri="{D42A27DB-BD31-4B8C-83A1-F6EECF244321}">
                <p14:modId xmlns:p14="http://schemas.microsoft.com/office/powerpoint/2010/main" val="342546244"/>
              </p:ext>
            </p:extLst>
          </p:nvPr>
        </p:nvGraphicFramePr>
        <p:xfrm>
          <a:off x="1238216" y="3071810"/>
          <a:ext cx="5572164" cy="321471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图表 6"/>
          <p:cNvGraphicFramePr/>
          <p:nvPr>
            <p:extLst>
              <p:ext uri="{D42A27DB-BD31-4B8C-83A1-F6EECF244321}">
                <p14:modId xmlns:p14="http://schemas.microsoft.com/office/powerpoint/2010/main" val="4016023495"/>
              </p:ext>
            </p:extLst>
          </p:nvPr>
        </p:nvGraphicFramePr>
        <p:xfrm>
          <a:off x="7739074" y="357166"/>
          <a:ext cx="4286280" cy="3000396"/>
        </p:xfrm>
        <a:graphic>
          <a:graphicData uri="http://schemas.openxmlformats.org/drawingml/2006/chart">
            <c:chart xmlns:c="http://schemas.openxmlformats.org/drawingml/2006/chart" xmlns:r="http://schemas.openxmlformats.org/officeDocument/2006/relationships" r:id="rId4"/>
          </a:graphicData>
        </a:graphic>
      </p:graphicFrame>
      <p:sp>
        <p:nvSpPr>
          <p:cNvPr id="8" name="文本框 14"/>
          <p:cNvSpPr txBox="1"/>
          <p:nvPr/>
        </p:nvSpPr>
        <p:spPr>
          <a:xfrm>
            <a:off x="380960" y="428604"/>
            <a:ext cx="3071834" cy="369332"/>
          </a:xfrm>
          <a:prstGeom prst="rect">
            <a:avLst/>
          </a:prstGeom>
          <a:noFill/>
        </p:spPr>
        <p:txBody>
          <a:bodyPr wrap="square" rtlCol="0">
            <a:spAutoFit/>
          </a:bodyPr>
          <a:lstStyle/>
          <a:p>
            <a:r>
              <a:rPr lang="zh-CN" altLang="en-US" b="1" dirty="0" smtClean="0">
                <a:solidFill>
                  <a:schemeClr val="tx1">
                    <a:lumMod val="85000"/>
                    <a:lumOff val="15000"/>
                  </a:schemeClr>
                </a:solidFill>
              </a:rPr>
              <a:t>人员、设备经费和政策制度</a:t>
            </a:r>
            <a:endParaRPr lang="zh-CN" altLang="en-US" b="1" dirty="0">
              <a:solidFill>
                <a:schemeClr val="tx1">
                  <a:lumMod val="85000"/>
                  <a:lumOff val="15000"/>
                </a:schemeClr>
              </a:solidFill>
            </a:endParaRPr>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5183D58-648D-4475-BEF8-624F48514A30}" type="slidenum">
              <a:rPr lang="zh-CN" altLang="en-US" smtClean="0"/>
              <a:pPr/>
              <a:t>27</a:t>
            </a:fld>
            <a:endParaRPr lang="zh-CN" altLang="en-US" dirty="0"/>
          </a:p>
        </p:txBody>
      </p:sp>
      <p:sp>
        <p:nvSpPr>
          <p:cNvPr id="4" name="文本框 14"/>
          <p:cNvSpPr txBox="1"/>
          <p:nvPr/>
        </p:nvSpPr>
        <p:spPr>
          <a:xfrm>
            <a:off x="380960" y="428604"/>
            <a:ext cx="3071834" cy="369332"/>
          </a:xfrm>
          <a:prstGeom prst="rect">
            <a:avLst/>
          </a:prstGeom>
          <a:noFill/>
        </p:spPr>
        <p:txBody>
          <a:bodyPr wrap="square" rtlCol="0">
            <a:spAutoFit/>
          </a:bodyPr>
          <a:lstStyle/>
          <a:p>
            <a:r>
              <a:rPr lang="zh-CN" altLang="en-US" b="1" dirty="0" smtClean="0">
                <a:solidFill>
                  <a:schemeClr val="tx1">
                    <a:lumMod val="85000"/>
                    <a:lumOff val="15000"/>
                  </a:schemeClr>
                </a:solidFill>
              </a:rPr>
              <a:t>人员、设备经费和政策制度</a:t>
            </a:r>
            <a:endParaRPr lang="zh-CN" altLang="en-US" b="1" dirty="0">
              <a:solidFill>
                <a:schemeClr val="tx1">
                  <a:lumMod val="85000"/>
                  <a:lumOff val="15000"/>
                </a:schemeClr>
              </a:solidFill>
            </a:endParaRPr>
          </a:p>
        </p:txBody>
      </p:sp>
      <p:sp>
        <p:nvSpPr>
          <p:cNvPr id="5" name="矩形 4"/>
          <p:cNvSpPr/>
          <p:nvPr/>
        </p:nvSpPr>
        <p:spPr>
          <a:xfrm>
            <a:off x="952464" y="1142984"/>
            <a:ext cx="10072758" cy="1877437"/>
          </a:xfrm>
          <a:prstGeom prst="rect">
            <a:avLst/>
          </a:prstGeom>
          <a:ln>
            <a:noFill/>
          </a:ln>
          <a:effectLst/>
        </p:spPr>
        <p:txBody>
          <a:bodyPr wrap="square">
            <a:spAutoFit/>
          </a:bodyPr>
          <a:lstStyle/>
          <a:p>
            <a:pPr>
              <a:lnSpc>
                <a:spcPct val="150000"/>
              </a:lnSpc>
              <a:spcAft>
                <a:spcPts val="600"/>
              </a:spcAft>
            </a:pPr>
            <a:r>
              <a:rPr lang="zh-CN" altLang="en-US" sz="2000" b="1" dirty="0" smtClean="0"/>
              <a:t>配套工作经费</a:t>
            </a:r>
            <a:r>
              <a:rPr lang="en-US" altLang="zh-CN" sz="2000" b="1" dirty="0" smtClean="0"/>
              <a:t>——</a:t>
            </a:r>
            <a:r>
              <a:rPr lang="zh-CN" altLang="en-US" sz="2000" b="1" dirty="0" smtClean="0"/>
              <a:t>省级（</a:t>
            </a:r>
            <a:r>
              <a:rPr lang="en-US" altLang="zh-CN" sz="2000" b="1" dirty="0" smtClean="0"/>
              <a:t>2012</a:t>
            </a:r>
            <a:r>
              <a:rPr lang="zh-CN" altLang="en-US" sz="2000" b="1" dirty="0" smtClean="0"/>
              <a:t>）</a:t>
            </a:r>
            <a:endParaRPr lang="en-US" altLang="zh-CN" sz="2000" b="1" dirty="0" smtClean="0"/>
          </a:p>
          <a:p>
            <a:pPr marL="457200">
              <a:lnSpc>
                <a:spcPct val="150000"/>
              </a:lnSpc>
            </a:pPr>
            <a:r>
              <a:rPr lang="en-US" altLang="zh-CN" b="1" dirty="0" smtClean="0"/>
              <a:t>13</a:t>
            </a:r>
            <a:r>
              <a:rPr lang="zh-CN" altLang="en-US" b="1" dirty="0" smtClean="0"/>
              <a:t>个省，</a:t>
            </a:r>
            <a:r>
              <a:rPr lang="en-US" altLang="zh-CN" b="1" dirty="0" smtClean="0"/>
              <a:t>87</a:t>
            </a:r>
            <a:r>
              <a:rPr lang="zh-CN" altLang="en-US" b="1" dirty="0" smtClean="0"/>
              <a:t>万元</a:t>
            </a:r>
            <a:endParaRPr lang="en-US" altLang="zh-CN" b="1" dirty="0" smtClean="0"/>
          </a:p>
          <a:p>
            <a:pPr marL="457200">
              <a:lnSpc>
                <a:spcPct val="150000"/>
              </a:lnSpc>
            </a:pPr>
            <a:r>
              <a:rPr lang="zh-CN" altLang="en-US" b="1" dirty="0" smtClean="0"/>
              <a:t>额度：</a:t>
            </a:r>
            <a:r>
              <a:rPr lang="en-US" altLang="zh-CN" b="1" dirty="0" smtClean="0"/>
              <a:t>1-5</a:t>
            </a:r>
            <a:r>
              <a:rPr lang="zh-CN" altLang="en-US" b="1" dirty="0" smtClean="0"/>
              <a:t>万元</a:t>
            </a:r>
            <a:r>
              <a:rPr lang="en-US" altLang="zh-CN" b="1" dirty="0" smtClean="0"/>
              <a:t>/</a:t>
            </a:r>
            <a:r>
              <a:rPr lang="zh-CN" altLang="en-US" b="1" dirty="0" smtClean="0"/>
              <a:t>年，深圳</a:t>
            </a:r>
            <a:r>
              <a:rPr lang="en-US" altLang="zh-CN" b="1" dirty="0" smtClean="0"/>
              <a:t>50</a:t>
            </a:r>
            <a:r>
              <a:rPr lang="zh-CN" altLang="en-US" b="1" dirty="0" smtClean="0"/>
              <a:t>万元</a:t>
            </a:r>
            <a:r>
              <a:rPr lang="en-US" altLang="zh-CN" b="1" dirty="0" smtClean="0"/>
              <a:t>/</a:t>
            </a:r>
            <a:r>
              <a:rPr lang="zh-CN" altLang="en-US" b="1" dirty="0" smtClean="0"/>
              <a:t>年</a:t>
            </a:r>
            <a:endParaRPr lang="en-US" altLang="zh-CN" b="1" dirty="0" smtClean="0"/>
          </a:p>
          <a:p>
            <a:pPr marL="457200">
              <a:lnSpc>
                <a:spcPct val="150000"/>
              </a:lnSpc>
            </a:pPr>
            <a:r>
              <a:rPr lang="zh-CN" altLang="en-US" b="1" dirty="0" smtClean="0"/>
              <a:t>江苏、浙江、福建、河南、湖南、广东、四川、厦门、深圳从</a:t>
            </a:r>
            <a:r>
              <a:rPr lang="en-US" b="1" dirty="0" smtClean="0"/>
              <a:t>2006</a:t>
            </a:r>
            <a:r>
              <a:rPr lang="en-US" altLang="zh-CN" b="1" dirty="0" smtClean="0"/>
              <a:t>/</a:t>
            </a:r>
            <a:r>
              <a:rPr lang="en-US" b="1" dirty="0" smtClean="0"/>
              <a:t>2007</a:t>
            </a:r>
            <a:r>
              <a:rPr lang="zh-CN" altLang="en-US" b="1" dirty="0" smtClean="0"/>
              <a:t>年开始每年配套</a:t>
            </a:r>
            <a:endParaRPr lang="en-US" altLang="zh-CN" b="1" dirty="0" smtClean="0"/>
          </a:p>
        </p:txBody>
      </p:sp>
      <p:graphicFrame>
        <p:nvGraphicFramePr>
          <p:cNvPr id="6" name="图表 5"/>
          <p:cNvGraphicFramePr/>
          <p:nvPr>
            <p:extLst>
              <p:ext uri="{D42A27DB-BD31-4B8C-83A1-F6EECF244321}">
                <p14:modId xmlns:p14="http://schemas.microsoft.com/office/powerpoint/2010/main" val="1846554502"/>
              </p:ext>
            </p:extLst>
          </p:nvPr>
        </p:nvGraphicFramePr>
        <p:xfrm>
          <a:off x="2639616" y="3284984"/>
          <a:ext cx="7200800" cy="316835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5183D58-648D-4475-BEF8-624F48514A30}" type="slidenum">
              <a:rPr lang="zh-CN" altLang="en-US" smtClean="0"/>
              <a:pPr/>
              <a:t>28</a:t>
            </a:fld>
            <a:endParaRPr lang="zh-CN" altLang="en-US" dirty="0"/>
          </a:p>
        </p:txBody>
      </p:sp>
      <p:sp>
        <p:nvSpPr>
          <p:cNvPr id="4" name="文本框 14"/>
          <p:cNvSpPr txBox="1"/>
          <p:nvPr/>
        </p:nvSpPr>
        <p:spPr>
          <a:xfrm>
            <a:off x="380960" y="428604"/>
            <a:ext cx="3071834" cy="369332"/>
          </a:xfrm>
          <a:prstGeom prst="rect">
            <a:avLst/>
          </a:prstGeom>
          <a:noFill/>
        </p:spPr>
        <p:txBody>
          <a:bodyPr wrap="square" rtlCol="0">
            <a:spAutoFit/>
          </a:bodyPr>
          <a:lstStyle/>
          <a:p>
            <a:r>
              <a:rPr lang="zh-CN" altLang="en-US" b="1" dirty="0" smtClean="0">
                <a:solidFill>
                  <a:schemeClr val="tx1">
                    <a:lumMod val="85000"/>
                    <a:lumOff val="15000"/>
                  </a:schemeClr>
                </a:solidFill>
              </a:rPr>
              <a:t>人员、设备经费和政策制度</a:t>
            </a:r>
            <a:endParaRPr lang="zh-CN" altLang="en-US" b="1" dirty="0">
              <a:solidFill>
                <a:schemeClr val="tx1">
                  <a:lumMod val="85000"/>
                  <a:lumOff val="15000"/>
                </a:schemeClr>
              </a:solidFill>
            </a:endParaRPr>
          </a:p>
        </p:txBody>
      </p:sp>
      <p:graphicFrame>
        <p:nvGraphicFramePr>
          <p:cNvPr id="6" name="图表 5"/>
          <p:cNvGraphicFramePr/>
          <p:nvPr>
            <p:extLst>
              <p:ext uri="{D42A27DB-BD31-4B8C-83A1-F6EECF244321}">
                <p14:modId xmlns:p14="http://schemas.microsoft.com/office/powerpoint/2010/main" val="3346663010"/>
              </p:ext>
            </p:extLst>
          </p:nvPr>
        </p:nvGraphicFramePr>
        <p:xfrm>
          <a:off x="695400" y="2857496"/>
          <a:ext cx="5829228" cy="294154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图表 6"/>
          <p:cNvGraphicFramePr/>
          <p:nvPr>
            <p:extLst>
              <p:ext uri="{D42A27DB-BD31-4B8C-83A1-F6EECF244321}">
                <p14:modId xmlns:p14="http://schemas.microsoft.com/office/powerpoint/2010/main" val="1412024445"/>
              </p:ext>
            </p:extLst>
          </p:nvPr>
        </p:nvGraphicFramePr>
        <p:xfrm>
          <a:off x="6600056" y="2924944"/>
          <a:ext cx="4587996" cy="3144982"/>
        </p:xfrm>
        <a:graphic>
          <a:graphicData uri="http://schemas.openxmlformats.org/drawingml/2006/chart">
            <c:chart xmlns:c="http://schemas.openxmlformats.org/drawingml/2006/chart" xmlns:r="http://schemas.openxmlformats.org/officeDocument/2006/relationships" r:id="rId3"/>
          </a:graphicData>
        </a:graphic>
      </p:graphicFrame>
      <p:sp>
        <p:nvSpPr>
          <p:cNvPr id="8" name="矩形 7"/>
          <p:cNvSpPr/>
          <p:nvPr/>
        </p:nvSpPr>
        <p:spPr>
          <a:xfrm>
            <a:off x="1415480" y="1196752"/>
            <a:ext cx="8815944" cy="1184940"/>
          </a:xfrm>
          <a:prstGeom prst="rect">
            <a:avLst/>
          </a:prstGeom>
          <a:ln>
            <a:noFill/>
          </a:ln>
          <a:effectLst/>
        </p:spPr>
        <p:txBody>
          <a:bodyPr wrap="square">
            <a:spAutoFit/>
          </a:bodyPr>
          <a:lstStyle/>
          <a:p>
            <a:pPr>
              <a:lnSpc>
                <a:spcPct val="150000"/>
              </a:lnSpc>
              <a:spcAft>
                <a:spcPts val="600"/>
              </a:spcAft>
            </a:pPr>
            <a:r>
              <a:rPr lang="zh-CN" altLang="en-US" sz="2400" b="1" dirty="0" smtClean="0"/>
              <a:t>配套工作经费</a:t>
            </a:r>
            <a:r>
              <a:rPr lang="en-US" altLang="zh-CN" sz="2400" b="1" dirty="0" smtClean="0"/>
              <a:t>——</a:t>
            </a:r>
            <a:r>
              <a:rPr lang="zh-CN" altLang="en-US" sz="2400" b="1" dirty="0" smtClean="0"/>
              <a:t>监测点（</a:t>
            </a:r>
            <a:r>
              <a:rPr lang="en-US" altLang="zh-CN" sz="2400" b="1" dirty="0" smtClean="0"/>
              <a:t>2012</a:t>
            </a:r>
            <a:r>
              <a:rPr lang="zh-CN" altLang="en-US" sz="2400" b="1" dirty="0" smtClean="0"/>
              <a:t>）</a:t>
            </a:r>
            <a:endParaRPr lang="en-US" altLang="zh-CN" sz="2400" b="1" dirty="0" smtClean="0"/>
          </a:p>
          <a:p>
            <a:pPr marL="457200">
              <a:lnSpc>
                <a:spcPct val="150000"/>
              </a:lnSpc>
            </a:pPr>
            <a:r>
              <a:rPr lang="en-US" altLang="zh-CN" sz="2000" b="1" dirty="0" smtClean="0"/>
              <a:t>5</a:t>
            </a:r>
            <a:r>
              <a:rPr lang="zh-CN" altLang="en-US" sz="2000" b="1" dirty="0" smtClean="0"/>
              <a:t>个城市地区监测点，</a:t>
            </a:r>
            <a:r>
              <a:rPr lang="en-US" altLang="zh-CN" sz="2000" b="1" dirty="0" smtClean="0"/>
              <a:t>31</a:t>
            </a:r>
            <a:r>
              <a:rPr lang="zh-CN" altLang="en-US" sz="2000" b="1" dirty="0" smtClean="0"/>
              <a:t>万元；</a:t>
            </a:r>
            <a:r>
              <a:rPr lang="en-US" altLang="zh-CN" sz="2000" b="1" dirty="0" smtClean="0"/>
              <a:t>3</a:t>
            </a:r>
            <a:r>
              <a:rPr lang="zh-CN" altLang="en-US" sz="2000" b="1" dirty="0" smtClean="0"/>
              <a:t>个农村地区监测点，</a:t>
            </a:r>
            <a:r>
              <a:rPr lang="en-US" altLang="zh-CN" sz="2000" b="1" dirty="0" smtClean="0"/>
              <a:t>7.5</a:t>
            </a:r>
            <a:r>
              <a:rPr lang="zh-CN" altLang="en-US" sz="2000" b="1" dirty="0" smtClean="0"/>
              <a:t>万元</a:t>
            </a:r>
            <a:endParaRPr lang="en-US" altLang="zh-CN" sz="2000" b="1" dirty="0" smtClean="0"/>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5183D58-648D-4475-BEF8-624F48514A30}" type="slidenum">
              <a:rPr lang="zh-CN" altLang="en-US" smtClean="0"/>
              <a:pPr/>
              <a:t>2</a:t>
            </a:fld>
            <a:endParaRPr lang="zh-CN" altLang="en-US" dirty="0"/>
          </a:p>
        </p:txBody>
      </p:sp>
      <p:grpSp>
        <p:nvGrpSpPr>
          <p:cNvPr id="3" name="组合 2"/>
          <p:cNvGrpSpPr/>
          <p:nvPr/>
        </p:nvGrpSpPr>
        <p:grpSpPr>
          <a:xfrm>
            <a:off x="4952992" y="1863005"/>
            <a:ext cx="2318398" cy="2697464"/>
            <a:chOff x="8511531" y="2454396"/>
            <a:chExt cx="2318398" cy="2697464"/>
          </a:xfrm>
        </p:grpSpPr>
        <p:sp>
          <p:nvSpPr>
            <p:cNvPr id="4" name="圆角矩形 3"/>
            <p:cNvSpPr/>
            <p:nvPr/>
          </p:nvSpPr>
          <p:spPr>
            <a:xfrm>
              <a:off x="8517560" y="2454396"/>
              <a:ext cx="2312369" cy="2697464"/>
            </a:xfrm>
            <a:prstGeom prst="roundRect">
              <a:avLst/>
            </a:prstGeom>
            <a:pattFill prst="pct75">
              <a:fgClr>
                <a:schemeClr val="bg1">
                  <a:lumMod val="85000"/>
                </a:schemeClr>
              </a:fgClr>
              <a:bgClr>
                <a:schemeClr val="bg1"/>
              </a:bgClr>
            </a:pattFill>
            <a:ln w="12700">
              <a:solidFill>
                <a:schemeClr val="bg1">
                  <a:lumMod val="65000"/>
                </a:schemeClr>
              </a:solidFill>
            </a:ln>
            <a:effectLst>
              <a:outerShdw blurRad="50800" dist="38100" dir="2700000" sx="99000" sy="99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 name="任意多边形 6"/>
            <p:cNvSpPr/>
            <p:nvPr/>
          </p:nvSpPr>
          <p:spPr>
            <a:xfrm rot="12291495">
              <a:off x="10340864" y="4765549"/>
              <a:ext cx="297224" cy="297207"/>
            </a:xfrm>
            <a:custGeom>
              <a:avLst/>
              <a:gdLst>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5965 h 1224141"/>
                <a:gd name="connsiteX6" fmla="*/ 622497 w 1224217"/>
                <a:gd name="connsiteY6" fmla="*/ 601996 h 1224141"/>
                <a:gd name="connsiteX7" fmla="*/ 703478 w 1224217"/>
                <a:gd name="connsiteY7" fmla="*/ 601996 h 1224141"/>
                <a:gd name="connsiteX8" fmla="*/ 585450 w 1224217"/>
                <a:gd name="connsiteY8" fmla="*/ 805491 h 1224141"/>
                <a:gd name="connsiteX9" fmla="*/ 467423 w 1224217"/>
                <a:gd name="connsiteY9" fmla="*/ 601996 h 1224141"/>
                <a:gd name="connsiteX10" fmla="*/ 556772 w 1224217"/>
                <a:gd name="connsiteY10" fmla="*/ 601996 h 1224141"/>
                <a:gd name="connsiteX11" fmla="*/ 556772 w 1224217"/>
                <a:gd name="connsiteY11" fmla="*/ 69822 h 1224141"/>
                <a:gd name="connsiteX12" fmla="*/ 535002 w 1224217"/>
                <a:gd name="connsiteY12" fmla="*/ 71100 h 1224141"/>
                <a:gd name="connsiteX13" fmla="*/ 90432 w 1224217"/>
                <a:gd name="connsiteY13" fmla="*/ 449581 h 1224141"/>
                <a:gd name="connsiteX14" fmla="*/ 312549 w 1224217"/>
                <a:gd name="connsiteY14" fmla="*/ 1069033 h 1224141"/>
                <a:gd name="connsiteX15" fmla="*/ 969190 w 1224217"/>
                <a:gd name="connsiteY15" fmla="*/ 1025660 h 1224141"/>
                <a:gd name="connsiteX16" fmla="*/ 1107898 w 1224217"/>
                <a:gd name="connsiteY16" fmla="*/ 382373 h 1224141"/>
                <a:gd name="connsiteX17" fmla="*/ 1167479 w 1224217"/>
                <a:gd name="connsiteY17" fmla="*/ 354772 h 1224141"/>
                <a:gd name="connsiteX18" fmla="*/ 1012101 w 1224217"/>
                <a:gd name="connsiteY18" fmla="*/ 1075364 h 1224141"/>
                <a:gd name="connsiteX19" fmla="*/ 842046 w 1224217"/>
                <a:gd name="connsiteY19"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01996 h 1224141"/>
                <a:gd name="connsiteX6" fmla="*/ 703478 w 1224217"/>
                <a:gd name="connsiteY6" fmla="*/ 601996 h 1224141"/>
                <a:gd name="connsiteX7" fmla="*/ 585450 w 1224217"/>
                <a:gd name="connsiteY7" fmla="*/ 805491 h 1224141"/>
                <a:gd name="connsiteX8" fmla="*/ 467423 w 1224217"/>
                <a:gd name="connsiteY8" fmla="*/ 601996 h 1224141"/>
                <a:gd name="connsiteX9" fmla="*/ 556772 w 1224217"/>
                <a:gd name="connsiteY9" fmla="*/ 601996 h 1224141"/>
                <a:gd name="connsiteX10" fmla="*/ 556772 w 1224217"/>
                <a:gd name="connsiteY10" fmla="*/ 69822 h 1224141"/>
                <a:gd name="connsiteX11" fmla="*/ 535002 w 1224217"/>
                <a:gd name="connsiteY11" fmla="*/ 71100 h 1224141"/>
                <a:gd name="connsiteX12" fmla="*/ 90432 w 1224217"/>
                <a:gd name="connsiteY12" fmla="*/ 449581 h 1224141"/>
                <a:gd name="connsiteX13" fmla="*/ 312549 w 1224217"/>
                <a:gd name="connsiteY13" fmla="*/ 1069033 h 1224141"/>
                <a:gd name="connsiteX14" fmla="*/ 969190 w 1224217"/>
                <a:gd name="connsiteY14" fmla="*/ 1025660 h 1224141"/>
                <a:gd name="connsiteX15" fmla="*/ 1107898 w 1224217"/>
                <a:gd name="connsiteY15" fmla="*/ 382373 h 1224141"/>
                <a:gd name="connsiteX16" fmla="*/ 1167479 w 1224217"/>
                <a:gd name="connsiteY16" fmla="*/ 354772 h 1224141"/>
                <a:gd name="connsiteX17" fmla="*/ 1012101 w 1224217"/>
                <a:gd name="connsiteY17" fmla="*/ 1075364 h 1224141"/>
                <a:gd name="connsiteX18" fmla="*/ 842046 w 1224217"/>
                <a:gd name="connsiteY18"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4217" h="1224141">
                  <a:moveTo>
                    <a:pt x="842046" y="1179362"/>
                  </a:moveTo>
                  <a:cubicBezTo>
                    <a:pt x="659648" y="1253254"/>
                    <a:pt x="447954" y="1236315"/>
                    <a:pt x="276550" y="1123950"/>
                  </a:cubicBezTo>
                  <a:cubicBezTo>
                    <a:pt x="48012" y="974128"/>
                    <a:pt x="-53524" y="690962"/>
                    <a:pt x="27740" y="430055"/>
                  </a:cubicBezTo>
                  <a:cubicBezTo>
                    <a:pt x="109003" y="169149"/>
                    <a:pt x="353376" y="-6279"/>
                    <a:pt x="626569" y="172"/>
                  </a:cubicBezTo>
                  <a:cubicBezTo>
                    <a:pt x="625463" y="67393"/>
                    <a:pt x="609679" y="501692"/>
                    <a:pt x="622497" y="601996"/>
                  </a:cubicBezTo>
                  <a:lnTo>
                    <a:pt x="703478" y="601996"/>
                  </a:lnTo>
                  <a:lnTo>
                    <a:pt x="585450" y="805491"/>
                  </a:lnTo>
                  <a:lnTo>
                    <a:pt x="467423" y="601996"/>
                  </a:lnTo>
                  <a:lnTo>
                    <a:pt x="556772" y="601996"/>
                  </a:lnTo>
                  <a:lnTo>
                    <a:pt x="556772" y="69822"/>
                  </a:lnTo>
                  <a:lnTo>
                    <a:pt x="535002" y="71100"/>
                  </a:lnTo>
                  <a:cubicBezTo>
                    <a:pt x="328870" y="100401"/>
                    <a:pt x="153909" y="245780"/>
                    <a:pt x="90432" y="449581"/>
                  </a:cubicBezTo>
                  <a:cubicBezTo>
                    <a:pt x="17886" y="682497"/>
                    <a:pt x="108529" y="935286"/>
                    <a:pt x="312549" y="1069033"/>
                  </a:cubicBezTo>
                  <a:cubicBezTo>
                    <a:pt x="516570" y="1202781"/>
                    <a:pt x="784534" y="1185082"/>
                    <a:pt x="969190" y="1025660"/>
                  </a:cubicBezTo>
                  <a:cubicBezTo>
                    <a:pt x="1153845" y="866239"/>
                    <a:pt x="1210450" y="603724"/>
                    <a:pt x="1107898" y="382373"/>
                  </a:cubicBezTo>
                  <a:lnTo>
                    <a:pt x="1167479" y="354772"/>
                  </a:lnTo>
                  <a:cubicBezTo>
                    <a:pt x="1282354" y="602723"/>
                    <a:pt x="1218947" y="896785"/>
                    <a:pt x="1012101" y="1075364"/>
                  </a:cubicBezTo>
                  <a:cubicBezTo>
                    <a:pt x="960389" y="1120009"/>
                    <a:pt x="902845" y="1154732"/>
                    <a:pt x="842046" y="1179362"/>
                  </a:cubicBezTo>
                  <a:close/>
                </a:path>
              </a:pathLst>
            </a:custGeom>
            <a:solidFill>
              <a:srgbClr val="28A9D6"/>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 name="任意多边形 7"/>
            <p:cNvSpPr/>
            <p:nvPr/>
          </p:nvSpPr>
          <p:spPr>
            <a:xfrm rot="12291495">
              <a:off x="9678466" y="4875999"/>
              <a:ext cx="202310" cy="202310"/>
            </a:xfrm>
            <a:custGeom>
              <a:avLst/>
              <a:gdLst>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5965 h 1224141"/>
                <a:gd name="connsiteX6" fmla="*/ 622497 w 1224217"/>
                <a:gd name="connsiteY6" fmla="*/ 601996 h 1224141"/>
                <a:gd name="connsiteX7" fmla="*/ 703478 w 1224217"/>
                <a:gd name="connsiteY7" fmla="*/ 601996 h 1224141"/>
                <a:gd name="connsiteX8" fmla="*/ 585450 w 1224217"/>
                <a:gd name="connsiteY8" fmla="*/ 805491 h 1224141"/>
                <a:gd name="connsiteX9" fmla="*/ 467423 w 1224217"/>
                <a:gd name="connsiteY9" fmla="*/ 601996 h 1224141"/>
                <a:gd name="connsiteX10" fmla="*/ 556772 w 1224217"/>
                <a:gd name="connsiteY10" fmla="*/ 601996 h 1224141"/>
                <a:gd name="connsiteX11" fmla="*/ 556772 w 1224217"/>
                <a:gd name="connsiteY11" fmla="*/ 69822 h 1224141"/>
                <a:gd name="connsiteX12" fmla="*/ 535002 w 1224217"/>
                <a:gd name="connsiteY12" fmla="*/ 71100 h 1224141"/>
                <a:gd name="connsiteX13" fmla="*/ 90432 w 1224217"/>
                <a:gd name="connsiteY13" fmla="*/ 449581 h 1224141"/>
                <a:gd name="connsiteX14" fmla="*/ 312549 w 1224217"/>
                <a:gd name="connsiteY14" fmla="*/ 1069033 h 1224141"/>
                <a:gd name="connsiteX15" fmla="*/ 969190 w 1224217"/>
                <a:gd name="connsiteY15" fmla="*/ 1025660 h 1224141"/>
                <a:gd name="connsiteX16" fmla="*/ 1107898 w 1224217"/>
                <a:gd name="connsiteY16" fmla="*/ 382373 h 1224141"/>
                <a:gd name="connsiteX17" fmla="*/ 1167479 w 1224217"/>
                <a:gd name="connsiteY17" fmla="*/ 354772 h 1224141"/>
                <a:gd name="connsiteX18" fmla="*/ 1012101 w 1224217"/>
                <a:gd name="connsiteY18" fmla="*/ 1075364 h 1224141"/>
                <a:gd name="connsiteX19" fmla="*/ 842046 w 1224217"/>
                <a:gd name="connsiteY19"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01996 h 1224141"/>
                <a:gd name="connsiteX6" fmla="*/ 703478 w 1224217"/>
                <a:gd name="connsiteY6" fmla="*/ 601996 h 1224141"/>
                <a:gd name="connsiteX7" fmla="*/ 585450 w 1224217"/>
                <a:gd name="connsiteY7" fmla="*/ 805491 h 1224141"/>
                <a:gd name="connsiteX8" fmla="*/ 467423 w 1224217"/>
                <a:gd name="connsiteY8" fmla="*/ 601996 h 1224141"/>
                <a:gd name="connsiteX9" fmla="*/ 556772 w 1224217"/>
                <a:gd name="connsiteY9" fmla="*/ 601996 h 1224141"/>
                <a:gd name="connsiteX10" fmla="*/ 556772 w 1224217"/>
                <a:gd name="connsiteY10" fmla="*/ 69822 h 1224141"/>
                <a:gd name="connsiteX11" fmla="*/ 535002 w 1224217"/>
                <a:gd name="connsiteY11" fmla="*/ 71100 h 1224141"/>
                <a:gd name="connsiteX12" fmla="*/ 90432 w 1224217"/>
                <a:gd name="connsiteY12" fmla="*/ 449581 h 1224141"/>
                <a:gd name="connsiteX13" fmla="*/ 312549 w 1224217"/>
                <a:gd name="connsiteY13" fmla="*/ 1069033 h 1224141"/>
                <a:gd name="connsiteX14" fmla="*/ 969190 w 1224217"/>
                <a:gd name="connsiteY14" fmla="*/ 1025660 h 1224141"/>
                <a:gd name="connsiteX15" fmla="*/ 1107898 w 1224217"/>
                <a:gd name="connsiteY15" fmla="*/ 382373 h 1224141"/>
                <a:gd name="connsiteX16" fmla="*/ 1167479 w 1224217"/>
                <a:gd name="connsiteY16" fmla="*/ 354772 h 1224141"/>
                <a:gd name="connsiteX17" fmla="*/ 1012101 w 1224217"/>
                <a:gd name="connsiteY17" fmla="*/ 1075364 h 1224141"/>
                <a:gd name="connsiteX18" fmla="*/ 842046 w 1224217"/>
                <a:gd name="connsiteY18"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4217" h="1224141">
                  <a:moveTo>
                    <a:pt x="842046" y="1179362"/>
                  </a:moveTo>
                  <a:cubicBezTo>
                    <a:pt x="659648" y="1253254"/>
                    <a:pt x="447954" y="1236315"/>
                    <a:pt x="276550" y="1123950"/>
                  </a:cubicBezTo>
                  <a:cubicBezTo>
                    <a:pt x="48012" y="974128"/>
                    <a:pt x="-53524" y="690962"/>
                    <a:pt x="27740" y="430055"/>
                  </a:cubicBezTo>
                  <a:cubicBezTo>
                    <a:pt x="109003" y="169149"/>
                    <a:pt x="353376" y="-6279"/>
                    <a:pt x="626569" y="172"/>
                  </a:cubicBezTo>
                  <a:cubicBezTo>
                    <a:pt x="625463" y="67393"/>
                    <a:pt x="609679" y="501692"/>
                    <a:pt x="622497" y="601996"/>
                  </a:cubicBezTo>
                  <a:lnTo>
                    <a:pt x="703478" y="601996"/>
                  </a:lnTo>
                  <a:lnTo>
                    <a:pt x="585450" y="805491"/>
                  </a:lnTo>
                  <a:lnTo>
                    <a:pt x="467423" y="601996"/>
                  </a:lnTo>
                  <a:lnTo>
                    <a:pt x="556772" y="601996"/>
                  </a:lnTo>
                  <a:lnTo>
                    <a:pt x="556772" y="69822"/>
                  </a:lnTo>
                  <a:lnTo>
                    <a:pt x="535002" y="71100"/>
                  </a:lnTo>
                  <a:cubicBezTo>
                    <a:pt x="328870" y="100401"/>
                    <a:pt x="153909" y="245780"/>
                    <a:pt x="90432" y="449581"/>
                  </a:cubicBezTo>
                  <a:cubicBezTo>
                    <a:pt x="17886" y="682497"/>
                    <a:pt x="108529" y="935286"/>
                    <a:pt x="312549" y="1069033"/>
                  </a:cubicBezTo>
                  <a:cubicBezTo>
                    <a:pt x="516570" y="1202781"/>
                    <a:pt x="784534" y="1185082"/>
                    <a:pt x="969190" y="1025660"/>
                  </a:cubicBezTo>
                  <a:cubicBezTo>
                    <a:pt x="1153845" y="866239"/>
                    <a:pt x="1210450" y="603724"/>
                    <a:pt x="1107898" y="382373"/>
                  </a:cubicBezTo>
                  <a:lnTo>
                    <a:pt x="1167479" y="354772"/>
                  </a:lnTo>
                  <a:cubicBezTo>
                    <a:pt x="1282354" y="602723"/>
                    <a:pt x="1218947" y="896785"/>
                    <a:pt x="1012101" y="1075364"/>
                  </a:cubicBezTo>
                  <a:cubicBezTo>
                    <a:pt x="960389" y="1120009"/>
                    <a:pt x="902845" y="1154732"/>
                    <a:pt x="842046" y="1179362"/>
                  </a:cubicBezTo>
                  <a:close/>
                </a:path>
              </a:pathLst>
            </a:custGeom>
            <a:solidFill>
              <a:srgbClr val="28A9D6"/>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 name="任意多边形 8"/>
            <p:cNvSpPr/>
            <p:nvPr/>
          </p:nvSpPr>
          <p:spPr>
            <a:xfrm rot="12291495">
              <a:off x="9419522" y="4932062"/>
              <a:ext cx="154141" cy="154141"/>
            </a:xfrm>
            <a:custGeom>
              <a:avLst/>
              <a:gdLst>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5965 h 1224141"/>
                <a:gd name="connsiteX6" fmla="*/ 622497 w 1224217"/>
                <a:gd name="connsiteY6" fmla="*/ 601996 h 1224141"/>
                <a:gd name="connsiteX7" fmla="*/ 703478 w 1224217"/>
                <a:gd name="connsiteY7" fmla="*/ 601996 h 1224141"/>
                <a:gd name="connsiteX8" fmla="*/ 585450 w 1224217"/>
                <a:gd name="connsiteY8" fmla="*/ 805491 h 1224141"/>
                <a:gd name="connsiteX9" fmla="*/ 467423 w 1224217"/>
                <a:gd name="connsiteY9" fmla="*/ 601996 h 1224141"/>
                <a:gd name="connsiteX10" fmla="*/ 556772 w 1224217"/>
                <a:gd name="connsiteY10" fmla="*/ 601996 h 1224141"/>
                <a:gd name="connsiteX11" fmla="*/ 556772 w 1224217"/>
                <a:gd name="connsiteY11" fmla="*/ 69822 h 1224141"/>
                <a:gd name="connsiteX12" fmla="*/ 535002 w 1224217"/>
                <a:gd name="connsiteY12" fmla="*/ 71100 h 1224141"/>
                <a:gd name="connsiteX13" fmla="*/ 90432 w 1224217"/>
                <a:gd name="connsiteY13" fmla="*/ 449581 h 1224141"/>
                <a:gd name="connsiteX14" fmla="*/ 312549 w 1224217"/>
                <a:gd name="connsiteY14" fmla="*/ 1069033 h 1224141"/>
                <a:gd name="connsiteX15" fmla="*/ 969190 w 1224217"/>
                <a:gd name="connsiteY15" fmla="*/ 1025660 h 1224141"/>
                <a:gd name="connsiteX16" fmla="*/ 1107898 w 1224217"/>
                <a:gd name="connsiteY16" fmla="*/ 382373 h 1224141"/>
                <a:gd name="connsiteX17" fmla="*/ 1167479 w 1224217"/>
                <a:gd name="connsiteY17" fmla="*/ 354772 h 1224141"/>
                <a:gd name="connsiteX18" fmla="*/ 1012101 w 1224217"/>
                <a:gd name="connsiteY18" fmla="*/ 1075364 h 1224141"/>
                <a:gd name="connsiteX19" fmla="*/ 842046 w 1224217"/>
                <a:gd name="connsiteY19"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01996 h 1224141"/>
                <a:gd name="connsiteX6" fmla="*/ 703478 w 1224217"/>
                <a:gd name="connsiteY6" fmla="*/ 601996 h 1224141"/>
                <a:gd name="connsiteX7" fmla="*/ 585450 w 1224217"/>
                <a:gd name="connsiteY7" fmla="*/ 805491 h 1224141"/>
                <a:gd name="connsiteX8" fmla="*/ 467423 w 1224217"/>
                <a:gd name="connsiteY8" fmla="*/ 601996 h 1224141"/>
                <a:gd name="connsiteX9" fmla="*/ 556772 w 1224217"/>
                <a:gd name="connsiteY9" fmla="*/ 601996 h 1224141"/>
                <a:gd name="connsiteX10" fmla="*/ 556772 w 1224217"/>
                <a:gd name="connsiteY10" fmla="*/ 69822 h 1224141"/>
                <a:gd name="connsiteX11" fmla="*/ 535002 w 1224217"/>
                <a:gd name="connsiteY11" fmla="*/ 71100 h 1224141"/>
                <a:gd name="connsiteX12" fmla="*/ 90432 w 1224217"/>
                <a:gd name="connsiteY12" fmla="*/ 449581 h 1224141"/>
                <a:gd name="connsiteX13" fmla="*/ 312549 w 1224217"/>
                <a:gd name="connsiteY13" fmla="*/ 1069033 h 1224141"/>
                <a:gd name="connsiteX14" fmla="*/ 969190 w 1224217"/>
                <a:gd name="connsiteY14" fmla="*/ 1025660 h 1224141"/>
                <a:gd name="connsiteX15" fmla="*/ 1107898 w 1224217"/>
                <a:gd name="connsiteY15" fmla="*/ 382373 h 1224141"/>
                <a:gd name="connsiteX16" fmla="*/ 1167479 w 1224217"/>
                <a:gd name="connsiteY16" fmla="*/ 354772 h 1224141"/>
                <a:gd name="connsiteX17" fmla="*/ 1012101 w 1224217"/>
                <a:gd name="connsiteY17" fmla="*/ 1075364 h 1224141"/>
                <a:gd name="connsiteX18" fmla="*/ 842046 w 1224217"/>
                <a:gd name="connsiteY18"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4217" h="1224141">
                  <a:moveTo>
                    <a:pt x="842046" y="1179362"/>
                  </a:moveTo>
                  <a:cubicBezTo>
                    <a:pt x="659648" y="1253254"/>
                    <a:pt x="447954" y="1236315"/>
                    <a:pt x="276550" y="1123950"/>
                  </a:cubicBezTo>
                  <a:cubicBezTo>
                    <a:pt x="48012" y="974128"/>
                    <a:pt x="-53524" y="690962"/>
                    <a:pt x="27740" y="430055"/>
                  </a:cubicBezTo>
                  <a:cubicBezTo>
                    <a:pt x="109003" y="169149"/>
                    <a:pt x="353376" y="-6279"/>
                    <a:pt x="626569" y="172"/>
                  </a:cubicBezTo>
                  <a:cubicBezTo>
                    <a:pt x="625463" y="67393"/>
                    <a:pt x="609679" y="501692"/>
                    <a:pt x="622497" y="601996"/>
                  </a:cubicBezTo>
                  <a:lnTo>
                    <a:pt x="703478" y="601996"/>
                  </a:lnTo>
                  <a:lnTo>
                    <a:pt x="585450" y="805491"/>
                  </a:lnTo>
                  <a:lnTo>
                    <a:pt x="467423" y="601996"/>
                  </a:lnTo>
                  <a:lnTo>
                    <a:pt x="556772" y="601996"/>
                  </a:lnTo>
                  <a:lnTo>
                    <a:pt x="556772" y="69822"/>
                  </a:lnTo>
                  <a:lnTo>
                    <a:pt x="535002" y="71100"/>
                  </a:lnTo>
                  <a:cubicBezTo>
                    <a:pt x="328870" y="100401"/>
                    <a:pt x="153909" y="245780"/>
                    <a:pt x="90432" y="449581"/>
                  </a:cubicBezTo>
                  <a:cubicBezTo>
                    <a:pt x="17886" y="682497"/>
                    <a:pt x="108529" y="935286"/>
                    <a:pt x="312549" y="1069033"/>
                  </a:cubicBezTo>
                  <a:cubicBezTo>
                    <a:pt x="516570" y="1202781"/>
                    <a:pt x="784534" y="1185082"/>
                    <a:pt x="969190" y="1025660"/>
                  </a:cubicBezTo>
                  <a:cubicBezTo>
                    <a:pt x="1153845" y="866239"/>
                    <a:pt x="1210450" y="603724"/>
                    <a:pt x="1107898" y="382373"/>
                  </a:cubicBezTo>
                  <a:lnTo>
                    <a:pt x="1167479" y="354772"/>
                  </a:lnTo>
                  <a:cubicBezTo>
                    <a:pt x="1282354" y="602723"/>
                    <a:pt x="1218947" y="896785"/>
                    <a:pt x="1012101" y="1075364"/>
                  </a:cubicBezTo>
                  <a:cubicBezTo>
                    <a:pt x="960389" y="1120009"/>
                    <a:pt x="902845" y="1154732"/>
                    <a:pt x="842046" y="1179362"/>
                  </a:cubicBezTo>
                  <a:close/>
                </a:path>
              </a:pathLst>
            </a:custGeom>
            <a:solidFill>
              <a:srgbClr val="28A9D6"/>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0" name="任意多边形 9"/>
            <p:cNvSpPr/>
            <p:nvPr/>
          </p:nvSpPr>
          <p:spPr>
            <a:xfrm rot="12291495">
              <a:off x="9985580" y="4819937"/>
              <a:ext cx="250479" cy="250479"/>
            </a:xfrm>
            <a:custGeom>
              <a:avLst/>
              <a:gdLst>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5965 h 1224141"/>
                <a:gd name="connsiteX6" fmla="*/ 622497 w 1224217"/>
                <a:gd name="connsiteY6" fmla="*/ 601996 h 1224141"/>
                <a:gd name="connsiteX7" fmla="*/ 703478 w 1224217"/>
                <a:gd name="connsiteY7" fmla="*/ 601996 h 1224141"/>
                <a:gd name="connsiteX8" fmla="*/ 585450 w 1224217"/>
                <a:gd name="connsiteY8" fmla="*/ 805491 h 1224141"/>
                <a:gd name="connsiteX9" fmla="*/ 467423 w 1224217"/>
                <a:gd name="connsiteY9" fmla="*/ 601996 h 1224141"/>
                <a:gd name="connsiteX10" fmla="*/ 556772 w 1224217"/>
                <a:gd name="connsiteY10" fmla="*/ 601996 h 1224141"/>
                <a:gd name="connsiteX11" fmla="*/ 556772 w 1224217"/>
                <a:gd name="connsiteY11" fmla="*/ 69822 h 1224141"/>
                <a:gd name="connsiteX12" fmla="*/ 535002 w 1224217"/>
                <a:gd name="connsiteY12" fmla="*/ 71100 h 1224141"/>
                <a:gd name="connsiteX13" fmla="*/ 90432 w 1224217"/>
                <a:gd name="connsiteY13" fmla="*/ 449581 h 1224141"/>
                <a:gd name="connsiteX14" fmla="*/ 312549 w 1224217"/>
                <a:gd name="connsiteY14" fmla="*/ 1069033 h 1224141"/>
                <a:gd name="connsiteX15" fmla="*/ 969190 w 1224217"/>
                <a:gd name="connsiteY15" fmla="*/ 1025660 h 1224141"/>
                <a:gd name="connsiteX16" fmla="*/ 1107898 w 1224217"/>
                <a:gd name="connsiteY16" fmla="*/ 382373 h 1224141"/>
                <a:gd name="connsiteX17" fmla="*/ 1167479 w 1224217"/>
                <a:gd name="connsiteY17" fmla="*/ 354772 h 1224141"/>
                <a:gd name="connsiteX18" fmla="*/ 1012101 w 1224217"/>
                <a:gd name="connsiteY18" fmla="*/ 1075364 h 1224141"/>
                <a:gd name="connsiteX19" fmla="*/ 842046 w 1224217"/>
                <a:gd name="connsiteY19"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01996 h 1224141"/>
                <a:gd name="connsiteX6" fmla="*/ 703478 w 1224217"/>
                <a:gd name="connsiteY6" fmla="*/ 601996 h 1224141"/>
                <a:gd name="connsiteX7" fmla="*/ 585450 w 1224217"/>
                <a:gd name="connsiteY7" fmla="*/ 805491 h 1224141"/>
                <a:gd name="connsiteX8" fmla="*/ 467423 w 1224217"/>
                <a:gd name="connsiteY8" fmla="*/ 601996 h 1224141"/>
                <a:gd name="connsiteX9" fmla="*/ 556772 w 1224217"/>
                <a:gd name="connsiteY9" fmla="*/ 601996 h 1224141"/>
                <a:gd name="connsiteX10" fmla="*/ 556772 w 1224217"/>
                <a:gd name="connsiteY10" fmla="*/ 69822 h 1224141"/>
                <a:gd name="connsiteX11" fmla="*/ 535002 w 1224217"/>
                <a:gd name="connsiteY11" fmla="*/ 71100 h 1224141"/>
                <a:gd name="connsiteX12" fmla="*/ 90432 w 1224217"/>
                <a:gd name="connsiteY12" fmla="*/ 449581 h 1224141"/>
                <a:gd name="connsiteX13" fmla="*/ 312549 w 1224217"/>
                <a:gd name="connsiteY13" fmla="*/ 1069033 h 1224141"/>
                <a:gd name="connsiteX14" fmla="*/ 969190 w 1224217"/>
                <a:gd name="connsiteY14" fmla="*/ 1025660 h 1224141"/>
                <a:gd name="connsiteX15" fmla="*/ 1107898 w 1224217"/>
                <a:gd name="connsiteY15" fmla="*/ 382373 h 1224141"/>
                <a:gd name="connsiteX16" fmla="*/ 1167479 w 1224217"/>
                <a:gd name="connsiteY16" fmla="*/ 354772 h 1224141"/>
                <a:gd name="connsiteX17" fmla="*/ 1012101 w 1224217"/>
                <a:gd name="connsiteY17" fmla="*/ 1075364 h 1224141"/>
                <a:gd name="connsiteX18" fmla="*/ 842046 w 1224217"/>
                <a:gd name="connsiteY18"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4217" h="1224141">
                  <a:moveTo>
                    <a:pt x="842046" y="1179362"/>
                  </a:moveTo>
                  <a:cubicBezTo>
                    <a:pt x="659648" y="1253254"/>
                    <a:pt x="447954" y="1236315"/>
                    <a:pt x="276550" y="1123950"/>
                  </a:cubicBezTo>
                  <a:cubicBezTo>
                    <a:pt x="48012" y="974128"/>
                    <a:pt x="-53524" y="690962"/>
                    <a:pt x="27740" y="430055"/>
                  </a:cubicBezTo>
                  <a:cubicBezTo>
                    <a:pt x="109003" y="169149"/>
                    <a:pt x="353376" y="-6279"/>
                    <a:pt x="626569" y="172"/>
                  </a:cubicBezTo>
                  <a:cubicBezTo>
                    <a:pt x="625463" y="67393"/>
                    <a:pt x="609679" y="501692"/>
                    <a:pt x="622497" y="601996"/>
                  </a:cubicBezTo>
                  <a:lnTo>
                    <a:pt x="703478" y="601996"/>
                  </a:lnTo>
                  <a:lnTo>
                    <a:pt x="585450" y="805491"/>
                  </a:lnTo>
                  <a:lnTo>
                    <a:pt x="467423" y="601996"/>
                  </a:lnTo>
                  <a:lnTo>
                    <a:pt x="556772" y="601996"/>
                  </a:lnTo>
                  <a:lnTo>
                    <a:pt x="556772" y="69822"/>
                  </a:lnTo>
                  <a:lnTo>
                    <a:pt x="535002" y="71100"/>
                  </a:lnTo>
                  <a:cubicBezTo>
                    <a:pt x="328870" y="100401"/>
                    <a:pt x="153909" y="245780"/>
                    <a:pt x="90432" y="449581"/>
                  </a:cubicBezTo>
                  <a:cubicBezTo>
                    <a:pt x="17886" y="682497"/>
                    <a:pt x="108529" y="935286"/>
                    <a:pt x="312549" y="1069033"/>
                  </a:cubicBezTo>
                  <a:cubicBezTo>
                    <a:pt x="516570" y="1202781"/>
                    <a:pt x="784534" y="1185082"/>
                    <a:pt x="969190" y="1025660"/>
                  </a:cubicBezTo>
                  <a:cubicBezTo>
                    <a:pt x="1153845" y="866239"/>
                    <a:pt x="1210450" y="603724"/>
                    <a:pt x="1107898" y="382373"/>
                  </a:cubicBezTo>
                  <a:lnTo>
                    <a:pt x="1167479" y="354772"/>
                  </a:lnTo>
                  <a:cubicBezTo>
                    <a:pt x="1282354" y="602723"/>
                    <a:pt x="1218947" y="896785"/>
                    <a:pt x="1012101" y="1075364"/>
                  </a:cubicBezTo>
                  <a:cubicBezTo>
                    <a:pt x="960389" y="1120009"/>
                    <a:pt x="902845" y="1154732"/>
                    <a:pt x="842046" y="1179362"/>
                  </a:cubicBezTo>
                  <a:close/>
                </a:path>
              </a:pathLst>
            </a:custGeom>
            <a:solidFill>
              <a:srgbClr val="28A9D6"/>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1" name="矩形 10"/>
            <p:cNvSpPr/>
            <p:nvPr/>
          </p:nvSpPr>
          <p:spPr>
            <a:xfrm>
              <a:off x="8511531" y="3432152"/>
              <a:ext cx="2307272" cy="770790"/>
            </a:xfrm>
            <a:prstGeom prst="rect">
              <a:avLst/>
            </a:prstGeom>
            <a:solidFill>
              <a:schemeClr val="bg1">
                <a:lumMod val="65000"/>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 name="文本框 11"/>
            <p:cNvSpPr txBox="1"/>
            <p:nvPr/>
          </p:nvSpPr>
          <p:spPr>
            <a:xfrm>
              <a:off x="8511532" y="3402048"/>
              <a:ext cx="2307271" cy="830997"/>
            </a:xfrm>
            <a:prstGeom prst="rect">
              <a:avLst/>
            </a:prstGeom>
            <a:noFill/>
          </p:spPr>
          <p:txBody>
            <a:bodyPr wrap="square" rtlCol="0">
              <a:spAutoFit/>
            </a:bodyPr>
            <a:lstStyle>
              <a:defPPr>
                <a:defRPr lang="zh-CN"/>
              </a:defPPr>
            </a:lstStyle>
            <a:p>
              <a:pPr algn="ctr"/>
              <a:r>
                <a:rPr lang="zh-CN" altLang="en-US" sz="2400" b="1" dirty="0" smtClean="0">
                  <a:solidFill>
                    <a:srgbClr val="00B0F0"/>
                  </a:solidFill>
                  <a:latin typeface="华文楷体" pitchFamily="2" charset="-122"/>
                  <a:ea typeface="华文楷体" pitchFamily="2" charset="-122"/>
                </a:rPr>
                <a:t>评估内容</a:t>
              </a:r>
              <a:endParaRPr lang="en-US" altLang="zh-CN" sz="2400" b="1" dirty="0" smtClean="0">
                <a:solidFill>
                  <a:srgbClr val="00B0F0"/>
                </a:solidFill>
                <a:latin typeface="华文楷体" pitchFamily="2" charset="-122"/>
                <a:ea typeface="华文楷体" pitchFamily="2" charset="-122"/>
              </a:endParaRPr>
            </a:p>
            <a:p>
              <a:pPr algn="ctr"/>
              <a:r>
                <a:rPr lang="zh-CN" altLang="en-US" sz="2400" b="1" dirty="0" smtClean="0">
                  <a:solidFill>
                    <a:srgbClr val="00B0F0"/>
                  </a:solidFill>
                  <a:latin typeface="华文楷体" pitchFamily="2" charset="-122"/>
                  <a:ea typeface="华文楷体" pitchFamily="2" charset="-122"/>
                </a:rPr>
                <a:t>及方法</a:t>
              </a:r>
              <a:endParaRPr lang="zh-CN" altLang="en-US" sz="2400" b="1" dirty="0">
                <a:solidFill>
                  <a:srgbClr val="00B0F0"/>
                </a:solidFill>
                <a:latin typeface="华文楷体" pitchFamily="2" charset="-122"/>
                <a:ea typeface="华文楷体" pitchFamily="2" charset="-122"/>
              </a:endParaRPr>
            </a:p>
          </p:txBody>
        </p:sp>
      </p:grpSp>
      <p:sp>
        <p:nvSpPr>
          <p:cNvPr id="15" name="文本框 14"/>
          <p:cNvSpPr txBox="1"/>
          <p:nvPr/>
        </p:nvSpPr>
        <p:spPr>
          <a:xfrm>
            <a:off x="380960" y="428604"/>
            <a:ext cx="1150620" cy="369332"/>
          </a:xfrm>
          <a:prstGeom prst="rect">
            <a:avLst/>
          </a:prstGeom>
          <a:noFill/>
        </p:spPr>
        <p:txBody>
          <a:bodyPr wrap="square" rtlCol="0">
            <a:spAutoFit/>
          </a:bodyPr>
          <a:lstStyle/>
          <a:p>
            <a:pPr algn="dist"/>
            <a:r>
              <a:rPr lang="zh-CN" altLang="en-US" b="1" dirty="0" smtClean="0">
                <a:solidFill>
                  <a:schemeClr val="tx1">
                    <a:lumMod val="85000"/>
                    <a:lumOff val="15000"/>
                  </a:schemeClr>
                </a:solidFill>
              </a:rPr>
              <a:t>第一部分</a:t>
            </a:r>
            <a:endParaRPr lang="zh-CN" altLang="en-US" b="1" dirty="0">
              <a:solidFill>
                <a:schemeClr val="tx1">
                  <a:lumMod val="85000"/>
                  <a:lumOff val="15000"/>
                </a:schemeClr>
              </a:solidFill>
            </a:endParaRPr>
          </a:p>
        </p:txBody>
      </p:sp>
    </p:spTree>
    <p:extLst>
      <p:ext uri="{BB962C8B-B14F-4D97-AF65-F5344CB8AC3E}">
        <p14:creationId xmlns:p14="http://schemas.microsoft.com/office/powerpoint/2010/main" val="2985456365"/>
      </p:ext>
    </p:extLst>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5183D58-648D-4475-BEF8-624F48514A30}" type="slidenum">
              <a:rPr lang="zh-CN" altLang="en-US" smtClean="0"/>
              <a:pPr/>
              <a:t>29</a:t>
            </a:fld>
            <a:endParaRPr lang="zh-CN" altLang="en-US" dirty="0"/>
          </a:p>
        </p:txBody>
      </p:sp>
      <p:sp>
        <p:nvSpPr>
          <p:cNvPr id="4" name="文本框 14"/>
          <p:cNvSpPr txBox="1"/>
          <p:nvPr/>
        </p:nvSpPr>
        <p:spPr>
          <a:xfrm>
            <a:off x="380960" y="428604"/>
            <a:ext cx="3071834" cy="369332"/>
          </a:xfrm>
          <a:prstGeom prst="rect">
            <a:avLst/>
          </a:prstGeom>
          <a:noFill/>
        </p:spPr>
        <p:txBody>
          <a:bodyPr wrap="square" rtlCol="0">
            <a:spAutoFit/>
          </a:bodyPr>
          <a:lstStyle/>
          <a:p>
            <a:r>
              <a:rPr lang="zh-CN" altLang="en-US" b="1" dirty="0" smtClean="0">
                <a:solidFill>
                  <a:schemeClr val="tx1">
                    <a:lumMod val="85000"/>
                    <a:lumOff val="15000"/>
                  </a:schemeClr>
                </a:solidFill>
              </a:rPr>
              <a:t>人员、设备经费和政策制度</a:t>
            </a:r>
            <a:endParaRPr lang="zh-CN" altLang="en-US" b="1" dirty="0">
              <a:solidFill>
                <a:schemeClr val="tx1">
                  <a:lumMod val="85000"/>
                  <a:lumOff val="15000"/>
                </a:schemeClr>
              </a:solidFill>
            </a:endParaRPr>
          </a:p>
        </p:txBody>
      </p:sp>
      <p:sp>
        <p:nvSpPr>
          <p:cNvPr id="5" name="矩形 4"/>
          <p:cNvSpPr/>
          <p:nvPr/>
        </p:nvSpPr>
        <p:spPr>
          <a:xfrm>
            <a:off x="952464" y="1357298"/>
            <a:ext cx="4000528" cy="3046988"/>
          </a:xfrm>
          <a:prstGeom prst="rect">
            <a:avLst/>
          </a:prstGeom>
          <a:ln>
            <a:noFill/>
          </a:ln>
          <a:effectLst/>
        </p:spPr>
        <p:txBody>
          <a:bodyPr wrap="square">
            <a:spAutoFit/>
          </a:bodyPr>
          <a:lstStyle/>
          <a:p>
            <a:pPr>
              <a:lnSpc>
                <a:spcPct val="150000"/>
              </a:lnSpc>
            </a:pPr>
            <a:r>
              <a:rPr lang="zh-CN" altLang="en-US" sz="2400" b="1" dirty="0" smtClean="0"/>
              <a:t>培训覆盖率</a:t>
            </a:r>
            <a:endParaRPr lang="en-US" altLang="zh-CN" sz="2400" b="1" dirty="0" smtClean="0"/>
          </a:p>
          <a:p>
            <a:pPr marL="457200">
              <a:lnSpc>
                <a:spcPct val="150000"/>
              </a:lnSpc>
            </a:pPr>
            <a:r>
              <a:rPr lang="en-US" altLang="zh-CN" sz="2000" b="1" dirty="0" smtClean="0"/>
              <a:t>90%</a:t>
            </a:r>
            <a:r>
              <a:rPr lang="zh-CN" altLang="en-US" sz="2000" b="1" dirty="0" smtClean="0"/>
              <a:t>的监测点达到了</a:t>
            </a:r>
            <a:r>
              <a:rPr lang="en-US" altLang="zh-CN" sz="2000" b="1" dirty="0" smtClean="0"/>
              <a:t>100%</a:t>
            </a:r>
          </a:p>
          <a:p>
            <a:pPr marL="457200">
              <a:lnSpc>
                <a:spcPct val="150000"/>
              </a:lnSpc>
            </a:pPr>
            <a:endParaRPr lang="en-US" altLang="zh-CN" sz="2000" b="1" dirty="0" smtClean="0"/>
          </a:p>
          <a:p>
            <a:pPr>
              <a:lnSpc>
                <a:spcPct val="150000"/>
              </a:lnSpc>
            </a:pPr>
            <a:r>
              <a:rPr lang="zh-CN" altLang="en-US" sz="2400" b="1" dirty="0" smtClean="0"/>
              <a:t>培训次数</a:t>
            </a:r>
            <a:endParaRPr lang="en-US" altLang="zh-CN" sz="2400" b="1" dirty="0" smtClean="0"/>
          </a:p>
          <a:p>
            <a:pPr marL="914400">
              <a:lnSpc>
                <a:spcPct val="150000"/>
              </a:lnSpc>
            </a:pPr>
            <a:r>
              <a:rPr lang="zh-CN" altLang="en-US" sz="2000" b="1" dirty="0" smtClean="0"/>
              <a:t>城市地区：</a:t>
            </a:r>
            <a:r>
              <a:rPr lang="en-US" altLang="zh-CN" sz="2000" b="1" dirty="0" smtClean="0"/>
              <a:t>1-2</a:t>
            </a:r>
            <a:r>
              <a:rPr lang="zh-CN" altLang="en-US" sz="2000" b="1" dirty="0" smtClean="0"/>
              <a:t>次</a:t>
            </a:r>
            <a:r>
              <a:rPr lang="en-US" altLang="zh-CN" sz="2000" b="1" dirty="0" smtClean="0"/>
              <a:t>/</a:t>
            </a:r>
            <a:r>
              <a:rPr lang="zh-CN" altLang="en-US" sz="2000" b="1" dirty="0" smtClean="0"/>
              <a:t>年</a:t>
            </a:r>
            <a:endParaRPr lang="en-US" altLang="zh-CN" sz="2000" b="1" dirty="0" smtClean="0"/>
          </a:p>
          <a:p>
            <a:pPr marL="914400">
              <a:lnSpc>
                <a:spcPct val="150000"/>
              </a:lnSpc>
            </a:pPr>
            <a:r>
              <a:rPr lang="zh-CN" altLang="en-US" sz="2000" b="1" dirty="0" smtClean="0"/>
              <a:t>农村地区：</a:t>
            </a:r>
            <a:r>
              <a:rPr lang="en-US" altLang="zh-CN" sz="2000" b="1" dirty="0" smtClean="0"/>
              <a:t>1</a:t>
            </a:r>
            <a:r>
              <a:rPr lang="zh-CN" altLang="en-US" sz="2000" b="1" dirty="0" smtClean="0"/>
              <a:t>次</a:t>
            </a:r>
            <a:r>
              <a:rPr lang="en-US" altLang="zh-CN" sz="2000" b="1" dirty="0" smtClean="0"/>
              <a:t>/</a:t>
            </a:r>
            <a:r>
              <a:rPr lang="zh-CN" altLang="en-US" sz="2000" b="1" dirty="0" smtClean="0"/>
              <a:t>年</a:t>
            </a:r>
            <a:endParaRPr lang="en-US" altLang="zh-CN" sz="2000" b="1" dirty="0" smtClean="0"/>
          </a:p>
        </p:txBody>
      </p:sp>
      <p:graphicFrame>
        <p:nvGraphicFramePr>
          <p:cNvPr id="6" name="图表 5"/>
          <p:cNvGraphicFramePr/>
          <p:nvPr>
            <p:extLst>
              <p:ext uri="{D42A27DB-BD31-4B8C-83A1-F6EECF244321}">
                <p14:modId xmlns:p14="http://schemas.microsoft.com/office/powerpoint/2010/main" val="858059342"/>
              </p:ext>
            </p:extLst>
          </p:nvPr>
        </p:nvGraphicFramePr>
        <p:xfrm>
          <a:off x="7320136" y="613270"/>
          <a:ext cx="4572000" cy="298259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图表 6"/>
          <p:cNvGraphicFramePr/>
          <p:nvPr>
            <p:extLst>
              <p:ext uri="{D42A27DB-BD31-4B8C-83A1-F6EECF244321}">
                <p14:modId xmlns:p14="http://schemas.microsoft.com/office/powerpoint/2010/main" val="724402155"/>
              </p:ext>
            </p:extLst>
          </p:nvPr>
        </p:nvGraphicFramePr>
        <p:xfrm>
          <a:off x="5310182" y="3501008"/>
          <a:ext cx="4572000" cy="2885506"/>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5183D58-648D-4475-BEF8-624F48514A30}" type="slidenum">
              <a:rPr lang="zh-CN" altLang="en-US" smtClean="0"/>
              <a:pPr/>
              <a:t>30</a:t>
            </a:fld>
            <a:endParaRPr lang="zh-CN" altLang="en-US" dirty="0"/>
          </a:p>
        </p:txBody>
      </p:sp>
      <p:sp>
        <p:nvSpPr>
          <p:cNvPr id="4" name="文本框 14"/>
          <p:cNvSpPr txBox="1"/>
          <p:nvPr/>
        </p:nvSpPr>
        <p:spPr>
          <a:xfrm>
            <a:off x="380960" y="428604"/>
            <a:ext cx="3071834" cy="369332"/>
          </a:xfrm>
          <a:prstGeom prst="rect">
            <a:avLst/>
          </a:prstGeom>
          <a:noFill/>
        </p:spPr>
        <p:txBody>
          <a:bodyPr wrap="square" rtlCol="0">
            <a:spAutoFit/>
          </a:bodyPr>
          <a:lstStyle/>
          <a:p>
            <a:r>
              <a:rPr lang="zh-CN" altLang="en-US" b="1" dirty="0" smtClean="0">
                <a:solidFill>
                  <a:schemeClr val="tx1">
                    <a:lumMod val="85000"/>
                    <a:lumOff val="15000"/>
                  </a:schemeClr>
                </a:solidFill>
              </a:rPr>
              <a:t>人员、设备经费和政策制度</a:t>
            </a:r>
            <a:endParaRPr lang="zh-CN" altLang="en-US" b="1" dirty="0">
              <a:solidFill>
                <a:schemeClr val="tx1">
                  <a:lumMod val="85000"/>
                  <a:lumOff val="15000"/>
                </a:schemeClr>
              </a:solidFill>
            </a:endParaRPr>
          </a:p>
        </p:txBody>
      </p:sp>
      <p:sp>
        <p:nvSpPr>
          <p:cNvPr id="5" name="矩形 4"/>
          <p:cNvSpPr/>
          <p:nvPr/>
        </p:nvSpPr>
        <p:spPr>
          <a:xfrm>
            <a:off x="974195" y="980728"/>
            <a:ext cx="10358510" cy="5170646"/>
          </a:xfrm>
          <a:prstGeom prst="rect">
            <a:avLst/>
          </a:prstGeom>
          <a:ln>
            <a:noFill/>
          </a:ln>
          <a:effectLst/>
        </p:spPr>
        <p:txBody>
          <a:bodyPr wrap="square">
            <a:spAutoFit/>
          </a:bodyPr>
          <a:lstStyle/>
          <a:p>
            <a:pPr>
              <a:lnSpc>
                <a:spcPct val="150000"/>
              </a:lnSpc>
            </a:pPr>
            <a:r>
              <a:rPr lang="zh-CN" altLang="en-US" sz="2800" b="1" dirty="0" smtClean="0"/>
              <a:t>督导</a:t>
            </a:r>
            <a:endParaRPr lang="en-US" altLang="zh-CN" sz="2800" b="1" dirty="0" smtClean="0"/>
          </a:p>
          <a:p>
            <a:pPr marL="457200">
              <a:lnSpc>
                <a:spcPct val="150000"/>
              </a:lnSpc>
            </a:pPr>
            <a:r>
              <a:rPr lang="zh-CN" altLang="en-US" sz="2400" b="1" dirty="0" smtClean="0"/>
              <a:t>疾控中心督导（要求</a:t>
            </a:r>
            <a:r>
              <a:rPr lang="en-US" altLang="zh-CN" sz="2400" b="1" dirty="0" smtClean="0"/>
              <a:t>2</a:t>
            </a:r>
            <a:r>
              <a:rPr lang="zh-CN" altLang="en-US" sz="2400" b="1" dirty="0" smtClean="0"/>
              <a:t>次</a:t>
            </a:r>
            <a:r>
              <a:rPr lang="en-US" altLang="zh-CN" sz="2400" b="1" dirty="0" smtClean="0"/>
              <a:t>/</a:t>
            </a:r>
            <a:r>
              <a:rPr lang="zh-CN" altLang="en-US" sz="2400" b="1" dirty="0" smtClean="0"/>
              <a:t>年）</a:t>
            </a:r>
            <a:endParaRPr lang="en-US" altLang="zh-CN" sz="2400" b="1" dirty="0" smtClean="0"/>
          </a:p>
          <a:p>
            <a:pPr marL="914400">
              <a:lnSpc>
                <a:spcPct val="150000"/>
              </a:lnSpc>
            </a:pPr>
            <a:r>
              <a:rPr lang="en-US" altLang="zh-CN" sz="2400" b="1" dirty="0" smtClean="0"/>
              <a:t>26</a:t>
            </a:r>
            <a:r>
              <a:rPr lang="zh-CN" altLang="en-US" sz="2400" b="1" dirty="0" smtClean="0"/>
              <a:t>个（</a:t>
            </a:r>
            <a:r>
              <a:rPr lang="en-US" altLang="zh-CN" sz="2400" b="1" dirty="0" smtClean="0"/>
              <a:t>72%</a:t>
            </a:r>
            <a:r>
              <a:rPr lang="zh-CN" altLang="en-US" sz="2400" b="1" dirty="0" smtClean="0"/>
              <a:t>）省级疾控中心达标</a:t>
            </a:r>
            <a:endParaRPr lang="en-US" altLang="zh-CN" sz="2400" b="1" dirty="0" smtClean="0"/>
          </a:p>
          <a:p>
            <a:pPr marL="914400">
              <a:lnSpc>
                <a:spcPct val="150000"/>
              </a:lnSpc>
            </a:pPr>
            <a:r>
              <a:rPr lang="en-US" altLang="zh-CN" sz="2400" b="1" dirty="0" smtClean="0"/>
              <a:t>20</a:t>
            </a:r>
            <a:r>
              <a:rPr lang="zh-CN" altLang="en-US" sz="2400" b="1" dirty="0" smtClean="0"/>
              <a:t>个（</a:t>
            </a:r>
            <a:r>
              <a:rPr lang="en-US" altLang="zh-CN" sz="2400" b="1" dirty="0" smtClean="0"/>
              <a:t>100%</a:t>
            </a:r>
            <a:r>
              <a:rPr lang="zh-CN" altLang="en-US" sz="2400" b="1" dirty="0" smtClean="0"/>
              <a:t>）城市地区监测点达标</a:t>
            </a:r>
            <a:endParaRPr lang="en-US" altLang="zh-CN" sz="2400" b="1" dirty="0" smtClean="0"/>
          </a:p>
          <a:p>
            <a:pPr marL="914400">
              <a:lnSpc>
                <a:spcPct val="150000"/>
              </a:lnSpc>
            </a:pPr>
            <a:r>
              <a:rPr lang="en-US" altLang="zh-CN" sz="2400" b="1" dirty="0" smtClean="0"/>
              <a:t>21</a:t>
            </a:r>
            <a:r>
              <a:rPr lang="zh-CN" altLang="en-US" sz="2400" b="1" dirty="0" smtClean="0"/>
              <a:t>个（</a:t>
            </a:r>
            <a:r>
              <a:rPr lang="en-US" altLang="zh-CN" sz="2400" b="1" dirty="0" smtClean="0"/>
              <a:t>91%</a:t>
            </a:r>
            <a:r>
              <a:rPr lang="zh-CN" altLang="en-US" sz="2400" b="1" dirty="0" smtClean="0"/>
              <a:t>）农村地区监测点达标</a:t>
            </a:r>
            <a:endParaRPr lang="en-US" altLang="zh-CN" sz="2400" b="1" dirty="0" smtClean="0"/>
          </a:p>
          <a:p>
            <a:pPr marL="914400">
              <a:lnSpc>
                <a:spcPct val="150000"/>
              </a:lnSpc>
            </a:pPr>
            <a:endParaRPr lang="en-US" altLang="zh-CN" sz="2400" b="1" dirty="0" smtClean="0"/>
          </a:p>
          <a:p>
            <a:pPr marL="457200">
              <a:lnSpc>
                <a:spcPct val="150000"/>
              </a:lnSpc>
            </a:pPr>
            <a:r>
              <a:rPr lang="zh-CN" altLang="en-US" sz="2400" b="1" dirty="0" smtClean="0"/>
              <a:t>监测医院自查（要求每月</a:t>
            </a:r>
            <a:r>
              <a:rPr lang="en-US" altLang="zh-CN" sz="2400" b="1" dirty="0" smtClean="0"/>
              <a:t>1</a:t>
            </a:r>
            <a:r>
              <a:rPr lang="zh-CN" altLang="en-US" sz="2400" b="1" dirty="0" smtClean="0"/>
              <a:t>次）</a:t>
            </a:r>
            <a:endParaRPr lang="en-US" altLang="zh-CN" sz="2400" b="1" dirty="0" smtClean="0"/>
          </a:p>
          <a:p>
            <a:pPr marL="914400">
              <a:lnSpc>
                <a:spcPct val="150000"/>
              </a:lnSpc>
            </a:pPr>
            <a:r>
              <a:rPr lang="en-US" altLang="zh-CN" sz="2400" b="1" dirty="0" smtClean="0"/>
              <a:t>14</a:t>
            </a:r>
            <a:r>
              <a:rPr lang="zh-CN" altLang="en-US" sz="2400" b="1" dirty="0" smtClean="0"/>
              <a:t>个（</a:t>
            </a:r>
            <a:r>
              <a:rPr lang="en-US" altLang="zh-CN" sz="2400" b="1" dirty="0" smtClean="0"/>
              <a:t>14%</a:t>
            </a:r>
            <a:r>
              <a:rPr lang="zh-CN" altLang="en-US" sz="2400" b="1" dirty="0" smtClean="0"/>
              <a:t>）城市地区监测点达标，</a:t>
            </a:r>
            <a:r>
              <a:rPr lang="en-US" altLang="zh-CN" sz="2400" b="1" dirty="0" smtClean="0"/>
              <a:t>2</a:t>
            </a:r>
            <a:r>
              <a:rPr lang="zh-CN" altLang="en-US" sz="2400" b="1" dirty="0" smtClean="0"/>
              <a:t>个监测点医院无自查</a:t>
            </a:r>
            <a:endParaRPr lang="en-US" altLang="zh-CN" sz="2400" b="1" dirty="0" smtClean="0"/>
          </a:p>
          <a:p>
            <a:pPr marL="914400">
              <a:lnSpc>
                <a:spcPct val="150000"/>
              </a:lnSpc>
            </a:pPr>
            <a:r>
              <a:rPr lang="en-US" altLang="zh-CN" sz="2400" b="1" dirty="0" smtClean="0"/>
              <a:t>16</a:t>
            </a:r>
            <a:r>
              <a:rPr lang="zh-CN" altLang="en-US" sz="2400" b="1" dirty="0" smtClean="0"/>
              <a:t>个（</a:t>
            </a:r>
            <a:r>
              <a:rPr lang="en-US" altLang="zh-CN" sz="2400" b="1" dirty="0" smtClean="0"/>
              <a:t>70%</a:t>
            </a:r>
            <a:r>
              <a:rPr lang="zh-CN" altLang="en-US" sz="2400" b="1" dirty="0" smtClean="0"/>
              <a:t>）农村地区监测点均达标，所有监测点医院均有自查</a:t>
            </a:r>
            <a:endParaRPr lang="en-US" altLang="zh-CN" sz="2400" b="1" dirty="0" smtClean="0"/>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5183D58-648D-4475-BEF8-624F48514A30}" type="slidenum">
              <a:rPr lang="zh-CN" altLang="en-US" smtClean="0"/>
              <a:pPr/>
              <a:t>31</a:t>
            </a:fld>
            <a:endParaRPr lang="zh-CN" altLang="en-US" dirty="0"/>
          </a:p>
        </p:txBody>
      </p:sp>
      <p:sp>
        <p:nvSpPr>
          <p:cNvPr id="4" name="文本框 14"/>
          <p:cNvSpPr txBox="1"/>
          <p:nvPr/>
        </p:nvSpPr>
        <p:spPr>
          <a:xfrm>
            <a:off x="380960" y="428604"/>
            <a:ext cx="3071834" cy="369332"/>
          </a:xfrm>
          <a:prstGeom prst="rect">
            <a:avLst/>
          </a:prstGeom>
          <a:noFill/>
        </p:spPr>
        <p:txBody>
          <a:bodyPr wrap="square" rtlCol="0">
            <a:spAutoFit/>
          </a:bodyPr>
          <a:lstStyle/>
          <a:p>
            <a:r>
              <a:rPr lang="zh-CN" altLang="en-US" b="1" dirty="0" smtClean="0">
                <a:solidFill>
                  <a:schemeClr val="tx1">
                    <a:lumMod val="85000"/>
                    <a:lumOff val="15000"/>
                  </a:schemeClr>
                </a:solidFill>
              </a:rPr>
              <a:t>人员、设备经费和政策制度</a:t>
            </a:r>
            <a:endParaRPr lang="zh-CN" altLang="en-US" b="1" dirty="0">
              <a:solidFill>
                <a:schemeClr val="tx1">
                  <a:lumMod val="85000"/>
                  <a:lumOff val="15000"/>
                </a:schemeClr>
              </a:solidFill>
            </a:endParaRPr>
          </a:p>
        </p:txBody>
      </p:sp>
      <p:sp>
        <p:nvSpPr>
          <p:cNvPr id="5" name="矩形 4"/>
          <p:cNvSpPr/>
          <p:nvPr/>
        </p:nvSpPr>
        <p:spPr>
          <a:xfrm>
            <a:off x="1199456" y="1124744"/>
            <a:ext cx="10358510" cy="4616648"/>
          </a:xfrm>
          <a:prstGeom prst="rect">
            <a:avLst/>
          </a:prstGeom>
          <a:ln>
            <a:noFill/>
          </a:ln>
          <a:effectLst/>
        </p:spPr>
        <p:txBody>
          <a:bodyPr wrap="square">
            <a:spAutoFit/>
          </a:bodyPr>
          <a:lstStyle/>
          <a:p>
            <a:pPr>
              <a:lnSpc>
                <a:spcPct val="150000"/>
              </a:lnSpc>
            </a:pPr>
            <a:r>
              <a:rPr lang="zh-CN" altLang="en-US" sz="2800" b="1" dirty="0" smtClean="0"/>
              <a:t>支持性文件数量（</a:t>
            </a:r>
            <a:r>
              <a:rPr lang="en-US" altLang="zh-CN" sz="2800" b="1" dirty="0" smtClean="0"/>
              <a:t>2006-2012</a:t>
            </a:r>
            <a:r>
              <a:rPr lang="zh-CN" altLang="en-US" sz="2800" b="1" dirty="0" smtClean="0"/>
              <a:t>）</a:t>
            </a:r>
            <a:endParaRPr lang="en-US" altLang="zh-CN" sz="2800" b="1" dirty="0" smtClean="0"/>
          </a:p>
          <a:p>
            <a:pPr marL="457200">
              <a:lnSpc>
                <a:spcPct val="150000"/>
              </a:lnSpc>
            </a:pPr>
            <a:r>
              <a:rPr lang="zh-CN" altLang="en-US" sz="2400" b="1" dirty="0" smtClean="0"/>
              <a:t>省级支持性文件</a:t>
            </a:r>
            <a:endParaRPr lang="en-US" altLang="zh-CN" sz="2400" b="1" dirty="0" smtClean="0"/>
          </a:p>
          <a:p>
            <a:pPr marL="914400">
              <a:lnSpc>
                <a:spcPct val="150000"/>
              </a:lnSpc>
            </a:pPr>
            <a:r>
              <a:rPr lang="en-US" altLang="zh-CN" sz="2400" b="1" dirty="0" smtClean="0"/>
              <a:t>33</a:t>
            </a:r>
            <a:r>
              <a:rPr lang="zh-CN" altLang="en-US" sz="2400" b="1" dirty="0" smtClean="0"/>
              <a:t>个（</a:t>
            </a:r>
            <a:r>
              <a:rPr lang="en-US" altLang="zh-CN" sz="2400" b="1" dirty="0" smtClean="0"/>
              <a:t>92%</a:t>
            </a:r>
            <a:r>
              <a:rPr lang="zh-CN" altLang="en-US" sz="2400" b="1" dirty="0" smtClean="0"/>
              <a:t>）省曾发文</a:t>
            </a:r>
            <a:endParaRPr lang="en-US" altLang="zh-CN" sz="2400" b="1" dirty="0" smtClean="0"/>
          </a:p>
          <a:p>
            <a:pPr marL="914400">
              <a:lnSpc>
                <a:spcPct val="150000"/>
              </a:lnSpc>
            </a:pPr>
            <a:r>
              <a:rPr lang="zh-CN" altLang="en-US" sz="2400" b="1" dirty="0" smtClean="0"/>
              <a:t>共</a:t>
            </a:r>
            <a:r>
              <a:rPr lang="en-US" altLang="zh-CN" sz="2400" b="1" dirty="0" smtClean="0"/>
              <a:t>117</a:t>
            </a:r>
            <a:r>
              <a:rPr lang="zh-CN" altLang="en-US" sz="2400" b="1" dirty="0" smtClean="0"/>
              <a:t>份文件，其中行政部门发文</a:t>
            </a:r>
            <a:r>
              <a:rPr lang="en-US" altLang="zh-CN" sz="2400" b="1" dirty="0" smtClean="0"/>
              <a:t>37</a:t>
            </a:r>
            <a:r>
              <a:rPr lang="zh-CN" altLang="en-US" sz="2400" b="1" dirty="0" smtClean="0"/>
              <a:t>份（</a:t>
            </a:r>
            <a:r>
              <a:rPr lang="en-US" altLang="zh-CN" sz="2400" b="1" dirty="0" smtClean="0"/>
              <a:t>25</a:t>
            </a:r>
            <a:r>
              <a:rPr lang="zh-CN" altLang="en-US" sz="2400" b="1" dirty="0" smtClean="0"/>
              <a:t>个省）</a:t>
            </a:r>
            <a:endParaRPr lang="en-US" altLang="zh-CN" sz="2400" b="1" dirty="0" smtClean="0"/>
          </a:p>
          <a:p>
            <a:pPr marL="914400">
              <a:lnSpc>
                <a:spcPct val="150000"/>
              </a:lnSpc>
            </a:pPr>
            <a:endParaRPr lang="en-US" altLang="zh-CN" sz="2400" b="1" dirty="0" smtClean="0"/>
          </a:p>
          <a:p>
            <a:pPr marL="457200">
              <a:lnSpc>
                <a:spcPct val="150000"/>
              </a:lnSpc>
            </a:pPr>
            <a:r>
              <a:rPr lang="zh-CN" altLang="en-US" sz="2400" b="1" dirty="0" smtClean="0"/>
              <a:t>监测点支持性文件</a:t>
            </a:r>
            <a:endParaRPr lang="en-US" altLang="zh-CN" sz="2400" b="1" dirty="0" smtClean="0"/>
          </a:p>
          <a:p>
            <a:pPr marL="914400">
              <a:lnSpc>
                <a:spcPct val="150000"/>
              </a:lnSpc>
            </a:pPr>
            <a:r>
              <a:rPr lang="en-US" altLang="zh-CN" sz="2400" b="1" dirty="0" smtClean="0"/>
              <a:t>34</a:t>
            </a:r>
            <a:r>
              <a:rPr lang="zh-CN" altLang="en-US" sz="2400" b="1" dirty="0" smtClean="0"/>
              <a:t>个（</a:t>
            </a:r>
            <a:r>
              <a:rPr lang="en-US" altLang="zh-CN" sz="2400" b="1" dirty="0" smtClean="0"/>
              <a:t>79%</a:t>
            </a:r>
            <a:r>
              <a:rPr lang="zh-CN" altLang="en-US" sz="2400" b="1" dirty="0" smtClean="0"/>
              <a:t>）监测点曾发文</a:t>
            </a:r>
            <a:endParaRPr lang="en-US" altLang="zh-CN" sz="2400" b="1" dirty="0" smtClean="0"/>
          </a:p>
          <a:p>
            <a:pPr marL="914400">
              <a:lnSpc>
                <a:spcPct val="150000"/>
              </a:lnSpc>
            </a:pPr>
            <a:r>
              <a:rPr lang="zh-CN" altLang="en-US" sz="2400" b="1" dirty="0" smtClean="0"/>
              <a:t>共</a:t>
            </a:r>
            <a:r>
              <a:rPr lang="en-US" altLang="zh-CN" sz="2400" b="1" dirty="0" smtClean="0"/>
              <a:t>111</a:t>
            </a:r>
            <a:r>
              <a:rPr lang="zh-CN" altLang="en-US" sz="2400" b="1" dirty="0" smtClean="0"/>
              <a:t>份文件，其中行政部门发文</a:t>
            </a:r>
            <a:r>
              <a:rPr lang="en-US" altLang="zh-CN" sz="2400" b="1" dirty="0" smtClean="0"/>
              <a:t>79</a:t>
            </a:r>
            <a:r>
              <a:rPr lang="zh-CN" altLang="en-US" sz="2400" b="1" dirty="0" smtClean="0"/>
              <a:t>份（</a:t>
            </a:r>
            <a:r>
              <a:rPr lang="en-US" altLang="zh-CN" sz="2400" b="1" dirty="0" smtClean="0"/>
              <a:t>28</a:t>
            </a:r>
            <a:r>
              <a:rPr lang="zh-CN" altLang="en-US" sz="2400" b="1" dirty="0" smtClean="0"/>
              <a:t>个监测点）</a:t>
            </a:r>
            <a:endParaRPr lang="en-US" altLang="zh-CN" sz="2400" b="1" dirty="0" smtClean="0"/>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5183D58-648D-4475-BEF8-624F48514A30}" type="slidenum">
              <a:rPr lang="zh-CN" altLang="en-US" smtClean="0"/>
              <a:pPr/>
              <a:t>32</a:t>
            </a:fld>
            <a:endParaRPr lang="zh-CN" altLang="en-US" dirty="0"/>
          </a:p>
        </p:txBody>
      </p:sp>
      <p:sp>
        <p:nvSpPr>
          <p:cNvPr id="3" name="文本框 14"/>
          <p:cNvSpPr txBox="1"/>
          <p:nvPr/>
        </p:nvSpPr>
        <p:spPr>
          <a:xfrm>
            <a:off x="380960" y="428604"/>
            <a:ext cx="3071834" cy="369332"/>
          </a:xfrm>
          <a:prstGeom prst="rect">
            <a:avLst/>
          </a:prstGeom>
          <a:noFill/>
        </p:spPr>
        <p:txBody>
          <a:bodyPr wrap="square" rtlCol="0">
            <a:spAutoFit/>
          </a:bodyPr>
          <a:lstStyle/>
          <a:p>
            <a:r>
              <a:rPr lang="zh-CN" altLang="en-US" b="1" dirty="0" smtClean="0">
                <a:solidFill>
                  <a:schemeClr val="tx1">
                    <a:lumMod val="85000"/>
                    <a:lumOff val="15000"/>
                  </a:schemeClr>
                </a:solidFill>
              </a:rPr>
              <a:t>人员、设备经费和政策制度</a:t>
            </a:r>
            <a:endParaRPr lang="zh-CN" altLang="en-US" b="1" dirty="0">
              <a:solidFill>
                <a:schemeClr val="tx1">
                  <a:lumMod val="85000"/>
                  <a:lumOff val="15000"/>
                </a:schemeClr>
              </a:solidFill>
            </a:endParaRPr>
          </a:p>
        </p:txBody>
      </p:sp>
      <p:sp>
        <p:nvSpPr>
          <p:cNvPr id="4" name="矩形 3"/>
          <p:cNvSpPr/>
          <p:nvPr/>
        </p:nvSpPr>
        <p:spPr>
          <a:xfrm>
            <a:off x="1809720" y="1071546"/>
            <a:ext cx="9501254" cy="4801314"/>
          </a:xfrm>
          <a:prstGeom prst="rect">
            <a:avLst/>
          </a:prstGeom>
          <a:ln>
            <a:noFill/>
          </a:ln>
          <a:effectLst/>
        </p:spPr>
        <p:txBody>
          <a:bodyPr wrap="square">
            <a:spAutoFit/>
          </a:bodyPr>
          <a:lstStyle/>
          <a:p>
            <a:pPr>
              <a:lnSpc>
                <a:spcPct val="150000"/>
              </a:lnSpc>
            </a:pPr>
            <a:r>
              <a:rPr lang="zh-CN" altLang="en-US" sz="2400" b="1" dirty="0" smtClean="0"/>
              <a:t>奖惩制度</a:t>
            </a:r>
            <a:endParaRPr lang="en-US" altLang="zh-CN" sz="2400" b="1" dirty="0" smtClean="0"/>
          </a:p>
          <a:p>
            <a:pPr marL="457200">
              <a:lnSpc>
                <a:spcPct val="150000"/>
              </a:lnSpc>
            </a:pPr>
            <a:r>
              <a:rPr lang="zh-CN" altLang="en-US" sz="2000" b="1" dirty="0" smtClean="0"/>
              <a:t>将伤害监测工作纳入绩效考核评分</a:t>
            </a:r>
            <a:endParaRPr lang="en-US" altLang="zh-CN" sz="2000" b="1" dirty="0" smtClean="0"/>
          </a:p>
          <a:p>
            <a:pPr marL="914400">
              <a:lnSpc>
                <a:spcPct val="150000"/>
              </a:lnSpc>
            </a:pPr>
            <a:r>
              <a:rPr lang="en-US" altLang="zh-CN" sz="2000" b="1" dirty="0" smtClean="0"/>
              <a:t>19</a:t>
            </a:r>
            <a:r>
              <a:rPr lang="zh-CN" altLang="en-US" sz="2000" b="1" dirty="0" smtClean="0"/>
              <a:t>个（</a:t>
            </a:r>
            <a:r>
              <a:rPr lang="en-US" altLang="zh-CN" sz="2000" b="1" dirty="0" smtClean="0"/>
              <a:t>44%</a:t>
            </a:r>
            <a:r>
              <a:rPr lang="zh-CN" altLang="en-US" sz="2000" b="1" dirty="0" smtClean="0"/>
              <a:t>）监测点</a:t>
            </a:r>
            <a:endParaRPr lang="en-US" altLang="zh-CN" sz="2000" b="1" dirty="0" smtClean="0"/>
          </a:p>
          <a:p>
            <a:pPr marL="914400">
              <a:lnSpc>
                <a:spcPct val="150000"/>
              </a:lnSpc>
            </a:pPr>
            <a:r>
              <a:rPr lang="zh-CN" altLang="en-US" sz="2000" b="1" dirty="0" smtClean="0"/>
              <a:t>城市地区监测点</a:t>
            </a:r>
            <a:r>
              <a:rPr lang="en-US" altLang="zh-CN" sz="2000" b="1" dirty="0" smtClean="0"/>
              <a:t>10</a:t>
            </a:r>
            <a:r>
              <a:rPr lang="zh-CN" altLang="en-US" sz="2000" b="1" dirty="0" smtClean="0"/>
              <a:t>个（</a:t>
            </a:r>
            <a:r>
              <a:rPr lang="en-US" altLang="zh-CN" sz="2000" b="1" dirty="0" smtClean="0"/>
              <a:t>50%</a:t>
            </a:r>
            <a:r>
              <a:rPr lang="zh-CN" altLang="en-US" sz="2000" b="1" dirty="0" smtClean="0"/>
              <a:t>）</a:t>
            </a:r>
            <a:endParaRPr lang="en-US" altLang="zh-CN" sz="2000" b="1" dirty="0" smtClean="0"/>
          </a:p>
          <a:p>
            <a:pPr marL="914400">
              <a:lnSpc>
                <a:spcPct val="150000"/>
              </a:lnSpc>
            </a:pPr>
            <a:r>
              <a:rPr lang="zh-CN" altLang="en-US" sz="2000" b="1" dirty="0" smtClean="0"/>
              <a:t>农村地区监测点</a:t>
            </a:r>
            <a:r>
              <a:rPr lang="en-US" altLang="zh-CN" sz="2000" b="1" dirty="0" smtClean="0"/>
              <a:t>9</a:t>
            </a:r>
            <a:r>
              <a:rPr lang="zh-CN" altLang="en-US" sz="2000" b="1" dirty="0" smtClean="0"/>
              <a:t>个（</a:t>
            </a:r>
            <a:r>
              <a:rPr lang="en-US" altLang="zh-CN" sz="2000" b="1" dirty="0" smtClean="0"/>
              <a:t>39%</a:t>
            </a:r>
            <a:r>
              <a:rPr lang="zh-CN" altLang="en-US" sz="2000" b="1" dirty="0" smtClean="0"/>
              <a:t>）</a:t>
            </a:r>
            <a:endParaRPr lang="en-US" altLang="zh-CN" sz="2000" b="1" dirty="0" smtClean="0"/>
          </a:p>
          <a:p>
            <a:pPr marL="914400">
              <a:lnSpc>
                <a:spcPct val="150000"/>
              </a:lnSpc>
            </a:pPr>
            <a:endParaRPr lang="en-US" altLang="zh-CN" sz="2000" b="1" dirty="0" smtClean="0"/>
          </a:p>
          <a:p>
            <a:pPr marL="457200">
              <a:lnSpc>
                <a:spcPct val="150000"/>
              </a:lnSpc>
            </a:pPr>
            <a:r>
              <a:rPr lang="zh-CN" altLang="en-US" sz="2000" b="1" dirty="0" smtClean="0"/>
              <a:t>制定了伤害监测工作的奖惩制度</a:t>
            </a:r>
            <a:endParaRPr lang="en-US" altLang="zh-CN" sz="2000" b="1" dirty="0" smtClean="0"/>
          </a:p>
          <a:p>
            <a:pPr marL="914400">
              <a:lnSpc>
                <a:spcPct val="150000"/>
              </a:lnSpc>
            </a:pPr>
            <a:r>
              <a:rPr lang="en-US" altLang="zh-CN" sz="2000" b="1" dirty="0" smtClean="0"/>
              <a:t>34</a:t>
            </a:r>
            <a:r>
              <a:rPr lang="zh-CN" altLang="en-US" sz="2000" b="1" dirty="0" smtClean="0"/>
              <a:t>个（</a:t>
            </a:r>
            <a:r>
              <a:rPr lang="en-US" altLang="zh-CN" sz="2000" b="1" dirty="0" smtClean="0"/>
              <a:t>79%</a:t>
            </a:r>
            <a:r>
              <a:rPr lang="zh-CN" altLang="en-US" sz="2000" b="1" dirty="0" smtClean="0"/>
              <a:t>）监测点</a:t>
            </a:r>
            <a:endParaRPr lang="en-US" altLang="zh-CN" sz="2000" b="1" dirty="0" smtClean="0"/>
          </a:p>
          <a:p>
            <a:pPr marL="914400">
              <a:lnSpc>
                <a:spcPct val="150000"/>
              </a:lnSpc>
            </a:pPr>
            <a:r>
              <a:rPr lang="zh-CN" altLang="en-US" sz="2000" b="1" dirty="0" smtClean="0"/>
              <a:t>城市地区监测点</a:t>
            </a:r>
            <a:r>
              <a:rPr lang="en-US" altLang="zh-CN" sz="2000" b="1" dirty="0" smtClean="0"/>
              <a:t>16</a:t>
            </a:r>
            <a:r>
              <a:rPr lang="zh-CN" altLang="en-US" sz="2000" b="1" dirty="0" smtClean="0"/>
              <a:t>个（</a:t>
            </a:r>
            <a:r>
              <a:rPr lang="en-US" altLang="zh-CN" sz="2000" b="1" dirty="0" smtClean="0"/>
              <a:t>80%</a:t>
            </a:r>
            <a:r>
              <a:rPr lang="zh-CN" altLang="en-US" sz="2000" b="1" dirty="0" smtClean="0"/>
              <a:t>）</a:t>
            </a:r>
            <a:endParaRPr lang="en-US" altLang="zh-CN" sz="2000" b="1" dirty="0" smtClean="0"/>
          </a:p>
          <a:p>
            <a:pPr marL="914400">
              <a:lnSpc>
                <a:spcPct val="150000"/>
              </a:lnSpc>
            </a:pPr>
            <a:r>
              <a:rPr lang="zh-CN" altLang="en-US" sz="2000" b="1" dirty="0" smtClean="0"/>
              <a:t>农村地区监测点</a:t>
            </a:r>
            <a:r>
              <a:rPr lang="en-US" altLang="zh-CN" sz="2000" b="1" dirty="0" smtClean="0"/>
              <a:t>18</a:t>
            </a:r>
            <a:r>
              <a:rPr lang="zh-CN" altLang="en-US" sz="2000" b="1" dirty="0" smtClean="0"/>
              <a:t>个（</a:t>
            </a:r>
            <a:r>
              <a:rPr lang="en-US" altLang="zh-CN" sz="2000" b="1" dirty="0" smtClean="0"/>
              <a:t>78%</a:t>
            </a:r>
            <a:r>
              <a:rPr lang="zh-CN" altLang="en-US" sz="2000" b="1" dirty="0" smtClean="0"/>
              <a:t>）</a:t>
            </a:r>
            <a:endParaRPr lang="en-US" altLang="zh-CN" sz="2000" b="1" dirty="0" smtClean="0"/>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5183D58-648D-4475-BEF8-624F48514A30}" type="slidenum">
              <a:rPr lang="zh-CN" altLang="en-US" smtClean="0"/>
              <a:pPr/>
              <a:t>33</a:t>
            </a:fld>
            <a:endParaRPr lang="zh-CN" altLang="en-US" dirty="0"/>
          </a:p>
        </p:txBody>
      </p:sp>
      <p:sp>
        <p:nvSpPr>
          <p:cNvPr id="27" name="文本框 14"/>
          <p:cNvSpPr txBox="1"/>
          <p:nvPr/>
        </p:nvSpPr>
        <p:spPr>
          <a:xfrm>
            <a:off x="380960" y="428604"/>
            <a:ext cx="1150620" cy="369332"/>
          </a:xfrm>
          <a:prstGeom prst="rect">
            <a:avLst/>
          </a:prstGeom>
          <a:noFill/>
        </p:spPr>
        <p:txBody>
          <a:bodyPr wrap="square" rtlCol="0">
            <a:spAutoFit/>
          </a:bodyPr>
          <a:lstStyle/>
          <a:p>
            <a:pPr algn="dist"/>
            <a:r>
              <a:rPr lang="zh-CN" altLang="en-US" b="1" dirty="0" smtClean="0">
                <a:solidFill>
                  <a:schemeClr val="tx1">
                    <a:lumMod val="85000"/>
                    <a:lumOff val="15000"/>
                  </a:schemeClr>
                </a:solidFill>
              </a:rPr>
              <a:t>主要结果</a:t>
            </a:r>
            <a:endParaRPr lang="zh-CN" altLang="en-US" b="1" dirty="0">
              <a:solidFill>
                <a:schemeClr val="tx1">
                  <a:lumMod val="85000"/>
                  <a:lumOff val="15000"/>
                </a:schemeClr>
              </a:solidFill>
            </a:endParaRPr>
          </a:p>
        </p:txBody>
      </p:sp>
      <p:grpSp>
        <p:nvGrpSpPr>
          <p:cNvPr id="5" name="组合 34"/>
          <p:cNvGrpSpPr/>
          <p:nvPr/>
        </p:nvGrpSpPr>
        <p:grpSpPr>
          <a:xfrm>
            <a:off x="3381356" y="2571744"/>
            <a:ext cx="5182251" cy="1057946"/>
            <a:chOff x="3504874" y="4295369"/>
            <a:chExt cx="5182251" cy="1057946"/>
          </a:xfrm>
        </p:grpSpPr>
        <p:sp>
          <p:nvSpPr>
            <p:cNvPr id="48" name="矩形 47"/>
            <p:cNvSpPr/>
            <p:nvPr/>
          </p:nvSpPr>
          <p:spPr>
            <a:xfrm>
              <a:off x="5108996" y="4295369"/>
              <a:ext cx="3578129" cy="1057946"/>
            </a:xfrm>
            <a:prstGeom prst="rect">
              <a:avLst/>
            </a:prstGeom>
            <a:solidFill>
              <a:schemeClr val="tx1">
                <a:lumMod val="50000"/>
                <a:lumOff val="50000"/>
              </a:schemeClr>
            </a:solidFill>
            <a:ln w="3175">
              <a:solidFill>
                <a:srgbClr val="FFFFFF"/>
              </a:solidFill>
            </a:ln>
            <a:effectLst>
              <a:outerShdw blurRad="762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49" name="矩形 29"/>
            <p:cNvSpPr/>
            <p:nvPr/>
          </p:nvSpPr>
          <p:spPr>
            <a:xfrm>
              <a:off x="3504874" y="4295369"/>
              <a:ext cx="1764623" cy="1057946"/>
            </a:xfrm>
            <a:custGeom>
              <a:avLst/>
              <a:gdLst/>
              <a:ahLst/>
              <a:cxnLst/>
              <a:rect l="l" t="t" r="r" b="b"/>
              <a:pathLst>
                <a:path w="1801608" h="1080120">
                  <a:moveTo>
                    <a:pt x="566538" y="144016"/>
                  </a:moveTo>
                  <a:cubicBezTo>
                    <a:pt x="347809" y="144016"/>
                    <a:pt x="170494" y="321331"/>
                    <a:pt x="170494" y="540060"/>
                  </a:cubicBezTo>
                  <a:cubicBezTo>
                    <a:pt x="170494" y="758789"/>
                    <a:pt x="347809" y="936104"/>
                    <a:pt x="566538" y="936104"/>
                  </a:cubicBezTo>
                  <a:cubicBezTo>
                    <a:pt x="785267" y="936104"/>
                    <a:pt x="962582" y="758789"/>
                    <a:pt x="962582" y="540060"/>
                  </a:cubicBezTo>
                  <a:cubicBezTo>
                    <a:pt x="962582" y="321331"/>
                    <a:pt x="785267" y="144016"/>
                    <a:pt x="566538" y="144016"/>
                  </a:cubicBezTo>
                  <a:close/>
                  <a:moveTo>
                    <a:pt x="0" y="0"/>
                  </a:moveTo>
                  <a:lnTo>
                    <a:pt x="1649800" y="0"/>
                  </a:lnTo>
                  <a:lnTo>
                    <a:pt x="1649800" y="376201"/>
                  </a:lnTo>
                  <a:lnTo>
                    <a:pt x="1801608" y="550380"/>
                  </a:lnTo>
                  <a:lnTo>
                    <a:pt x="1649800" y="703920"/>
                  </a:lnTo>
                  <a:lnTo>
                    <a:pt x="1649800" y="1080120"/>
                  </a:lnTo>
                  <a:lnTo>
                    <a:pt x="0" y="1080120"/>
                  </a:lnTo>
                  <a:close/>
                </a:path>
              </a:pathLst>
            </a:custGeom>
            <a:solidFill>
              <a:srgbClr val="28A9D6"/>
            </a:solidFill>
            <a:ln w="3175">
              <a:solidFill>
                <a:srgbClr val="FFFFFF"/>
              </a:solidFill>
            </a:ln>
            <a:effectLst>
              <a:outerShdw blurRad="76200" dist="38100" dir="81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p>
          </p:txBody>
        </p:sp>
        <p:sp>
          <p:nvSpPr>
            <p:cNvPr id="51" name="TextBox 89"/>
            <p:cNvSpPr txBox="1"/>
            <p:nvPr/>
          </p:nvSpPr>
          <p:spPr>
            <a:xfrm>
              <a:off x="4492290" y="4531954"/>
              <a:ext cx="616706" cy="584775"/>
            </a:xfrm>
            <a:prstGeom prst="rect">
              <a:avLst/>
            </a:prstGeom>
            <a:noFill/>
          </p:spPr>
          <p:txBody>
            <a:bodyPr wrap="square" rtlCol="0" anchor="ctr" anchorCtr="1">
              <a:spAutoFit/>
            </a:bodyPr>
            <a:lstStyle/>
            <a:p>
              <a:pPr algn="ctr"/>
              <a:r>
                <a:rPr lang="en-US" altLang="zh-CN" sz="3200" b="1" dirty="0" smtClean="0">
                  <a:solidFill>
                    <a:schemeClr val="bg1"/>
                  </a:solidFill>
                  <a:effectLst>
                    <a:outerShdw blurRad="38100" dist="38100" dir="2700000" algn="tl">
                      <a:srgbClr val="000000">
                        <a:alpha val="43137"/>
                      </a:srgbClr>
                    </a:outerShdw>
                  </a:effectLst>
                  <a:latin typeface="Impact" pitchFamily="34" charset="0"/>
                </a:rPr>
                <a:t>04</a:t>
              </a:r>
              <a:endParaRPr lang="zh-CN" altLang="en-US" sz="3200" b="1" dirty="0">
                <a:solidFill>
                  <a:schemeClr val="bg1"/>
                </a:solidFill>
                <a:effectLst>
                  <a:outerShdw blurRad="38100" dist="38100" dir="2700000" algn="tl">
                    <a:srgbClr val="000000">
                      <a:alpha val="43137"/>
                    </a:srgbClr>
                  </a:outerShdw>
                </a:effectLst>
                <a:latin typeface="Impact" pitchFamily="34" charset="0"/>
              </a:endParaRPr>
            </a:p>
          </p:txBody>
        </p:sp>
        <p:sp>
          <p:nvSpPr>
            <p:cNvPr id="52" name="TextBox 90"/>
            <p:cNvSpPr txBox="1"/>
            <p:nvPr/>
          </p:nvSpPr>
          <p:spPr>
            <a:xfrm>
              <a:off x="5290824" y="4581121"/>
              <a:ext cx="2450218" cy="461665"/>
            </a:xfrm>
            <a:prstGeom prst="rect">
              <a:avLst/>
            </a:prstGeom>
            <a:noFill/>
          </p:spPr>
          <p:txBody>
            <a:bodyPr wrap="square" rtlCol="0">
              <a:spAutoFit/>
            </a:bodyPr>
            <a:lstStyle/>
            <a:p>
              <a:r>
                <a:rPr lang="zh-CN" altLang="en-US" sz="2400" b="1" dirty="0" smtClean="0">
                  <a:solidFill>
                    <a:schemeClr val="bg1"/>
                  </a:solidFill>
                </a:rPr>
                <a:t>外评估主要发现</a:t>
              </a:r>
              <a:endParaRPr lang="zh-CN" altLang="en-US" sz="2400" b="1" dirty="0">
                <a:solidFill>
                  <a:schemeClr val="bg1"/>
                </a:solidFill>
              </a:endParaRPr>
            </a:p>
          </p:txBody>
        </p:sp>
        <p:sp>
          <p:nvSpPr>
            <p:cNvPr id="54" name="弧形 53"/>
            <p:cNvSpPr/>
            <p:nvPr/>
          </p:nvSpPr>
          <p:spPr>
            <a:xfrm>
              <a:off x="3689542" y="4454102"/>
              <a:ext cx="740479" cy="740480"/>
            </a:xfrm>
            <a:prstGeom prst="arc">
              <a:avLst>
                <a:gd name="adj1" fmla="val 16200000"/>
                <a:gd name="adj2" fmla="val 16200000"/>
              </a:avLst>
            </a:prstGeom>
            <a:solidFill>
              <a:srgbClr val="28A9D6"/>
            </a:solidFill>
            <a:ln>
              <a:solidFill>
                <a:srgbClr val="FFFFFF"/>
              </a:solidFill>
            </a:ln>
            <a:effectLst>
              <a:outerShdw blurRad="76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solidFill>
                  <a:schemeClr val="lt1"/>
                </a:solidFill>
              </a:endParaRPr>
            </a:p>
          </p:txBody>
        </p:sp>
      </p:grpSp>
    </p:spTree>
    <p:extLst>
      <p:ext uri="{BB962C8B-B14F-4D97-AF65-F5344CB8AC3E}">
        <p14:creationId xmlns:p14="http://schemas.microsoft.com/office/powerpoint/2010/main" val="451566054"/>
      </p:ext>
    </p:extLst>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5183D58-648D-4475-BEF8-624F48514A30}" type="slidenum">
              <a:rPr lang="zh-CN" altLang="en-US" smtClean="0"/>
              <a:pPr/>
              <a:t>34</a:t>
            </a:fld>
            <a:endParaRPr lang="zh-CN" altLang="en-US" dirty="0"/>
          </a:p>
        </p:txBody>
      </p:sp>
      <p:sp>
        <p:nvSpPr>
          <p:cNvPr id="3" name="文本框 14"/>
          <p:cNvSpPr txBox="1"/>
          <p:nvPr/>
        </p:nvSpPr>
        <p:spPr>
          <a:xfrm>
            <a:off x="380960" y="428604"/>
            <a:ext cx="1857388" cy="369332"/>
          </a:xfrm>
          <a:prstGeom prst="rect">
            <a:avLst/>
          </a:prstGeom>
          <a:noFill/>
        </p:spPr>
        <p:txBody>
          <a:bodyPr wrap="square" rtlCol="0">
            <a:spAutoFit/>
          </a:bodyPr>
          <a:lstStyle/>
          <a:p>
            <a:r>
              <a:rPr lang="zh-CN" altLang="en-US" b="1" dirty="0" smtClean="0">
                <a:solidFill>
                  <a:schemeClr val="tx1">
                    <a:lumMod val="85000"/>
                    <a:lumOff val="15000"/>
                  </a:schemeClr>
                </a:solidFill>
              </a:rPr>
              <a:t>外评估主要发现</a:t>
            </a:r>
            <a:endParaRPr lang="zh-CN" altLang="en-US" b="1" dirty="0">
              <a:solidFill>
                <a:schemeClr val="tx1">
                  <a:lumMod val="85000"/>
                  <a:lumOff val="15000"/>
                </a:schemeClr>
              </a:solidFill>
            </a:endParaRPr>
          </a:p>
        </p:txBody>
      </p:sp>
      <p:grpSp>
        <p:nvGrpSpPr>
          <p:cNvPr id="4" name="组合 3"/>
          <p:cNvGrpSpPr/>
          <p:nvPr/>
        </p:nvGrpSpPr>
        <p:grpSpPr>
          <a:xfrm>
            <a:off x="380960" y="857232"/>
            <a:ext cx="11350237" cy="5500725"/>
            <a:chOff x="6191196" y="1484491"/>
            <a:chExt cx="10225842" cy="5286411"/>
          </a:xfrm>
        </p:grpSpPr>
        <p:sp>
          <p:nvSpPr>
            <p:cNvPr id="5" name="圆角矩形 6"/>
            <p:cNvSpPr/>
            <p:nvPr/>
          </p:nvSpPr>
          <p:spPr>
            <a:xfrm>
              <a:off x="8941263" y="1484491"/>
              <a:ext cx="7416462" cy="5286411"/>
            </a:xfrm>
            <a:custGeom>
              <a:avLst/>
              <a:gdLst>
                <a:gd name="connsiteX0" fmla="*/ 0 w 2448272"/>
                <a:gd name="connsiteY0" fmla="*/ 115074 h 2082419"/>
                <a:gd name="connsiteX1" fmla="*/ 115074 w 2448272"/>
                <a:gd name="connsiteY1" fmla="*/ 0 h 2082419"/>
                <a:gd name="connsiteX2" fmla="*/ 2333198 w 2448272"/>
                <a:gd name="connsiteY2" fmla="*/ 0 h 2082419"/>
                <a:gd name="connsiteX3" fmla="*/ 2448272 w 2448272"/>
                <a:gd name="connsiteY3" fmla="*/ 115074 h 2082419"/>
                <a:gd name="connsiteX4" fmla="*/ 2448272 w 2448272"/>
                <a:gd name="connsiteY4" fmla="*/ 1967345 h 2082419"/>
                <a:gd name="connsiteX5" fmla="*/ 2333198 w 2448272"/>
                <a:gd name="connsiteY5" fmla="*/ 2082419 h 2082419"/>
                <a:gd name="connsiteX6" fmla="*/ 115074 w 2448272"/>
                <a:gd name="connsiteY6" fmla="*/ 2082419 h 2082419"/>
                <a:gd name="connsiteX7" fmla="*/ 0 w 2448272"/>
                <a:gd name="connsiteY7" fmla="*/ 1967345 h 2082419"/>
                <a:gd name="connsiteX8" fmla="*/ 0 w 2448272"/>
                <a:gd name="connsiteY8" fmla="*/ 115074 h 2082419"/>
                <a:gd name="connsiteX0" fmla="*/ 0 w 2448272"/>
                <a:gd name="connsiteY0" fmla="*/ 115074 h 2082419"/>
                <a:gd name="connsiteX1" fmla="*/ 115074 w 2448272"/>
                <a:gd name="connsiteY1" fmla="*/ 0 h 2082419"/>
                <a:gd name="connsiteX2" fmla="*/ 2333198 w 2448272"/>
                <a:gd name="connsiteY2" fmla="*/ 0 h 2082419"/>
                <a:gd name="connsiteX3" fmla="*/ 2448272 w 2448272"/>
                <a:gd name="connsiteY3" fmla="*/ 115074 h 2082419"/>
                <a:gd name="connsiteX4" fmla="*/ 2448272 w 2448272"/>
                <a:gd name="connsiteY4" fmla="*/ 1967345 h 2082419"/>
                <a:gd name="connsiteX5" fmla="*/ 2333198 w 2448272"/>
                <a:gd name="connsiteY5" fmla="*/ 2082419 h 2082419"/>
                <a:gd name="connsiteX6" fmla="*/ 115074 w 2448272"/>
                <a:gd name="connsiteY6" fmla="*/ 2082419 h 2082419"/>
                <a:gd name="connsiteX7" fmla="*/ 0 w 2448272"/>
                <a:gd name="connsiteY7" fmla="*/ 1967345 h 2082419"/>
                <a:gd name="connsiteX8" fmla="*/ 91440 w 2448272"/>
                <a:gd name="connsiteY8" fmla="*/ 206514 h 2082419"/>
                <a:gd name="connsiteX0" fmla="*/ 0 w 2448272"/>
                <a:gd name="connsiteY0" fmla="*/ 115074 h 2082419"/>
                <a:gd name="connsiteX1" fmla="*/ 115074 w 2448272"/>
                <a:gd name="connsiteY1" fmla="*/ 0 h 2082419"/>
                <a:gd name="connsiteX2" fmla="*/ 2333198 w 2448272"/>
                <a:gd name="connsiteY2" fmla="*/ 0 h 2082419"/>
                <a:gd name="connsiteX3" fmla="*/ 2448272 w 2448272"/>
                <a:gd name="connsiteY3" fmla="*/ 115074 h 2082419"/>
                <a:gd name="connsiteX4" fmla="*/ 2448272 w 2448272"/>
                <a:gd name="connsiteY4" fmla="*/ 1967345 h 2082419"/>
                <a:gd name="connsiteX5" fmla="*/ 2333198 w 2448272"/>
                <a:gd name="connsiteY5" fmla="*/ 2082419 h 2082419"/>
                <a:gd name="connsiteX6" fmla="*/ 115074 w 2448272"/>
                <a:gd name="connsiteY6" fmla="*/ 2082419 h 2082419"/>
                <a:gd name="connsiteX7" fmla="*/ 0 w 2448272"/>
                <a:gd name="connsiteY7" fmla="*/ 1967345 h 2082419"/>
                <a:gd name="connsiteX0" fmla="*/ 115074 w 2448272"/>
                <a:gd name="connsiteY0" fmla="*/ 0 h 2082419"/>
                <a:gd name="connsiteX1" fmla="*/ 2333198 w 2448272"/>
                <a:gd name="connsiteY1" fmla="*/ 0 h 2082419"/>
                <a:gd name="connsiteX2" fmla="*/ 2448272 w 2448272"/>
                <a:gd name="connsiteY2" fmla="*/ 115074 h 2082419"/>
                <a:gd name="connsiteX3" fmla="*/ 2448272 w 2448272"/>
                <a:gd name="connsiteY3" fmla="*/ 1967345 h 2082419"/>
                <a:gd name="connsiteX4" fmla="*/ 2333198 w 2448272"/>
                <a:gd name="connsiteY4" fmla="*/ 2082419 h 2082419"/>
                <a:gd name="connsiteX5" fmla="*/ 115074 w 2448272"/>
                <a:gd name="connsiteY5" fmla="*/ 2082419 h 2082419"/>
                <a:gd name="connsiteX6" fmla="*/ 0 w 2448272"/>
                <a:gd name="connsiteY6" fmla="*/ 1967345 h 2082419"/>
                <a:gd name="connsiteX0" fmla="*/ 0 w 2333198"/>
                <a:gd name="connsiteY0" fmla="*/ 0 h 2082419"/>
                <a:gd name="connsiteX1" fmla="*/ 2218124 w 2333198"/>
                <a:gd name="connsiteY1" fmla="*/ 0 h 2082419"/>
                <a:gd name="connsiteX2" fmla="*/ 2333198 w 2333198"/>
                <a:gd name="connsiteY2" fmla="*/ 115074 h 2082419"/>
                <a:gd name="connsiteX3" fmla="*/ 2333198 w 2333198"/>
                <a:gd name="connsiteY3" fmla="*/ 1967345 h 2082419"/>
                <a:gd name="connsiteX4" fmla="*/ 2218124 w 2333198"/>
                <a:gd name="connsiteY4" fmla="*/ 2082419 h 2082419"/>
                <a:gd name="connsiteX5" fmla="*/ 0 w 2333198"/>
                <a:gd name="connsiteY5" fmla="*/ 2082419 h 2082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33198" h="2082419">
                  <a:moveTo>
                    <a:pt x="0" y="0"/>
                  </a:moveTo>
                  <a:lnTo>
                    <a:pt x="2218124" y="0"/>
                  </a:lnTo>
                  <a:cubicBezTo>
                    <a:pt x="2281678" y="0"/>
                    <a:pt x="2333198" y="51520"/>
                    <a:pt x="2333198" y="115074"/>
                  </a:cubicBezTo>
                  <a:lnTo>
                    <a:pt x="2333198" y="1967345"/>
                  </a:lnTo>
                  <a:cubicBezTo>
                    <a:pt x="2333198" y="2030899"/>
                    <a:pt x="2281678" y="2082419"/>
                    <a:pt x="2218124" y="2082419"/>
                  </a:cubicBezTo>
                  <a:lnTo>
                    <a:pt x="0" y="2082419"/>
                  </a:lnTo>
                </a:path>
              </a:pathLst>
            </a:custGeom>
            <a:gradFill rotWithShape="1">
              <a:gsLst>
                <a:gs pos="0">
                  <a:srgbClr val="F8F8F8"/>
                </a:gs>
                <a:gs pos="100000">
                  <a:schemeClr val="bg1">
                    <a:lumMod val="85000"/>
                  </a:schemeClr>
                </a:gs>
              </a:gsLst>
              <a:lin ang="2700000" scaled="1"/>
            </a:gradFill>
            <a:ln w="9525">
              <a:solidFill>
                <a:schemeClr val="bg1">
                  <a:lumMod val="75000"/>
                </a:schemeClr>
              </a:solidFill>
              <a:round/>
              <a:headEnd/>
              <a:tailEnd/>
            </a:ln>
            <a:effectLst>
              <a:outerShdw blurRad="101600" dist="38100" dir="2700000" algn="tl" rotWithShape="0">
                <a:schemeClr val="bg1">
                  <a:lumMod val="50000"/>
                  <a:alpha val="40000"/>
                </a:schemeClr>
              </a:outerShdw>
            </a:effectLst>
          </p:spPr>
          <p:txBody>
            <a:bodyPr wrap="none" anchor="ctr"/>
            <a:lstStyle/>
            <a:p>
              <a:endParaRPr lang="zh-CN" altLang="en-US" b="1" kern="0">
                <a:solidFill>
                  <a:sysClr val="windowText" lastClr="000000"/>
                </a:solidFill>
                <a:ea typeface="微软雅黑" pitchFamily="34" charset="-122"/>
              </a:endParaRPr>
            </a:p>
          </p:txBody>
        </p:sp>
        <p:sp>
          <p:nvSpPr>
            <p:cNvPr id="6" name="椭圆 5"/>
            <p:cNvSpPr/>
            <p:nvPr/>
          </p:nvSpPr>
          <p:spPr>
            <a:xfrm flipH="1">
              <a:off x="6191196" y="5113894"/>
              <a:ext cx="760366" cy="298048"/>
            </a:xfrm>
            <a:prstGeom prst="ellipse">
              <a:avLst/>
            </a:prstGeom>
            <a:solidFill>
              <a:schemeClr val="tx1">
                <a:lumMod val="50000"/>
                <a:lumOff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7" name="椭圆 6"/>
            <p:cNvSpPr/>
            <p:nvPr/>
          </p:nvSpPr>
          <p:spPr>
            <a:xfrm flipH="1">
              <a:off x="7710585" y="5100233"/>
              <a:ext cx="880128" cy="344991"/>
            </a:xfrm>
            <a:prstGeom prst="ellipse">
              <a:avLst/>
            </a:prstGeom>
            <a:solidFill>
              <a:schemeClr val="tx1">
                <a:lumMod val="50000"/>
                <a:lumOff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grpSp>
          <p:nvGrpSpPr>
            <p:cNvPr id="8" name="组合 84"/>
            <p:cNvGrpSpPr/>
            <p:nvPr/>
          </p:nvGrpSpPr>
          <p:grpSpPr>
            <a:xfrm flipH="1">
              <a:off x="7184788" y="2270305"/>
              <a:ext cx="2062785" cy="3005177"/>
              <a:chOff x="4002347" y="2299476"/>
              <a:chExt cx="1600757" cy="2332073"/>
            </a:xfrm>
            <a:effectLst>
              <a:outerShdw blurRad="101600" dist="38100" dir="2700000" algn="tl" rotWithShape="0">
                <a:prstClr val="black">
                  <a:alpha val="40000"/>
                </a:prstClr>
              </a:outerShdw>
            </a:effectLst>
          </p:grpSpPr>
          <p:sp>
            <p:nvSpPr>
              <p:cNvPr id="50" name="Freeform 54"/>
              <p:cNvSpPr>
                <a:spLocks/>
              </p:cNvSpPr>
              <p:nvPr/>
            </p:nvSpPr>
            <p:spPr bwMode="auto">
              <a:xfrm>
                <a:off x="4634084" y="4105816"/>
                <a:ext cx="415447" cy="523592"/>
              </a:xfrm>
              <a:custGeom>
                <a:avLst/>
                <a:gdLst>
                  <a:gd name="T0" fmla="*/ 164 w 164"/>
                  <a:gd name="T1" fmla="*/ 71 h 207"/>
                  <a:gd name="T2" fmla="*/ 68 w 164"/>
                  <a:gd name="T3" fmla="*/ 8 h 207"/>
                  <a:gd name="T4" fmla="*/ 65 w 164"/>
                  <a:gd name="T5" fmla="*/ 18 h 207"/>
                  <a:gd name="T6" fmla="*/ 61 w 164"/>
                  <a:gd name="T7" fmla="*/ 30 h 207"/>
                  <a:gd name="T8" fmla="*/ 57 w 164"/>
                  <a:gd name="T9" fmla="*/ 38 h 207"/>
                  <a:gd name="T10" fmla="*/ 52 w 164"/>
                  <a:gd name="T11" fmla="*/ 49 h 207"/>
                  <a:gd name="T12" fmla="*/ 47 w 164"/>
                  <a:gd name="T13" fmla="*/ 58 h 207"/>
                  <a:gd name="T14" fmla="*/ 38 w 164"/>
                  <a:gd name="T15" fmla="*/ 70 h 207"/>
                  <a:gd name="T16" fmla="*/ 32 w 164"/>
                  <a:gd name="T17" fmla="*/ 78 h 207"/>
                  <a:gd name="T18" fmla="*/ 20 w 164"/>
                  <a:gd name="T19" fmla="*/ 91 h 207"/>
                  <a:gd name="T20" fmla="*/ 11 w 164"/>
                  <a:gd name="T21" fmla="*/ 101 h 207"/>
                  <a:gd name="T22" fmla="*/ 4 w 164"/>
                  <a:gd name="T23" fmla="*/ 107 h 207"/>
                  <a:gd name="T24" fmla="*/ 4 w 164"/>
                  <a:gd name="T25" fmla="*/ 107 h 207"/>
                  <a:gd name="T26" fmla="*/ 3 w 164"/>
                  <a:gd name="T27" fmla="*/ 108 h 207"/>
                  <a:gd name="T28" fmla="*/ 2 w 164"/>
                  <a:gd name="T29" fmla="*/ 109 h 207"/>
                  <a:gd name="T30" fmla="*/ 2 w 164"/>
                  <a:gd name="T31" fmla="*/ 109 h 207"/>
                  <a:gd name="T32" fmla="*/ 2 w 164"/>
                  <a:gd name="T33" fmla="*/ 110 h 207"/>
                  <a:gd name="T34" fmla="*/ 1 w 164"/>
                  <a:gd name="T35" fmla="*/ 110 h 207"/>
                  <a:gd name="T36" fmla="*/ 1 w 164"/>
                  <a:gd name="T37" fmla="*/ 111 h 207"/>
                  <a:gd name="T38" fmla="*/ 1 w 164"/>
                  <a:gd name="T39" fmla="*/ 112 h 207"/>
                  <a:gd name="T40" fmla="*/ 0 w 164"/>
                  <a:gd name="T41" fmla="*/ 115 h 207"/>
                  <a:gd name="T42" fmla="*/ 1 w 164"/>
                  <a:gd name="T43" fmla="*/ 116 h 207"/>
                  <a:gd name="T44" fmla="*/ 2 w 164"/>
                  <a:gd name="T45" fmla="*/ 119 h 207"/>
                  <a:gd name="T46" fmla="*/ 87 w 164"/>
                  <a:gd name="T47" fmla="*/ 207 h 207"/>
                  <a:gd name="T48" fmla="*/ 86 w 164"/>
                  <a:gd name="T49" fmla="*/ 206 h 207"/>
                  <a:gd name="T50" fmla="*/ 86 w 164"/>
                  <a:gd name="T51" fmla="*/ 202 h 207"/>
                  <a:gd name="T52" fmla="*/ 87 w 164"/>
                  <a:gd name="T53" fmla="*/ 196 h 207"/>
                  <a:gd name="T54" fmla="*/ 91 w 164"/>
                  <a:gd name="T55" fmla="*/ 192 h 207"/>
                  <a:gd name="T56" fmla="*/ 95 w 164"/>
                  <a:gd name="T57" fmla="*/ 188 h 207"/>
                  <a:gd name="T58" fmla="*/ 101 w 164"/>
                  <a:gd name="T59" fmla="*/ 183 h 207"/>
                  <a:gd name="T60" fmla="*/ 107 w 164"/>
                  <a:gd name="T61" fmla="*/ 175 h 207"/>
                  <a:gd name="T62" fmla="*/ 115 w 164"/>
                  <a:gd name="T63" fmla="*/ 167 h 207"/>
                  <a:gd name="T64" fmla="*/ 121 w 164"/>
                  <a:gd name="T65" fmla="*/ 160 h 207"/>
                  <a:gd name="T66" fmla="*/ 125 w 164"/>
                  <a:gd name="T67" fmla="*/ 155 h 207"/>
                  <a:gd name="T68" fmla="*/ 128 w 164"/>
                  <a:gd name="T69" fmla="*/ 150 h 207"/>
                  <a:gd name="T70" fmla="*/ 133 w 164"/>
                  <a:gd name="T71" fmla="*/ 142 h 207"/>
                  <a:gd name="T72" fmla="*/ 138 w 164"/>
                  <a:gd name="T73" fmla="*/ 135 h 207"/>
                  <a:gd name="T74" fmla="*/ 142 w 164"/>
                  <a:gd name="T75" fmla="*/ 128 h 207"/>
                  <a:gd name="T76" fmla="*/ 145 w 164"/>
                  <a:gd name="T77" fmla="*/ 124 h 207"/>
                  <a:gd name="T78" fmla="*/ 148 w 164"/>
                  <a:gd name="T79" fmla="*/ 117 h 207"/>
                  <a:gd name="T80" fmla="*/ 151 w 164"/>
                  <a:gd name="T81" fmla="*/ 111 h 207"/>
                  <a:gd name="T82" fmla="*/ 154 w 164"/>
                  <a:gd name="T83" fmla="*/ 105 h 207"/>
                  <a:gd name="T84" fmla="*/ 156 w 164"/>
                  <a:gd name="T85" fmla="*/ 98 h 207"/>
                  <a:gd name="T86" fmla="*/ 159 w 164"/>
                  <a:gd name="T87" fmla="*/ 92 h 207"/>
                  <a:gd name="T88" fmla="*/ 161 w 164"/>
                  <a:gd name="T89" fmla="*/ 85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4" h="207">
                    <a:moveTo>
                      <a:pt x="163" y="78"/>
                    </a:moveTo>
                    <a:cubicBezTo>
                      <a:pt x="163" y="78"/>
                      <a:pt x="163" y="78"/>
                      <a:pt x="163" y="78"/>
                    </a:cubicBezTo>
                    <a:cubicBezTo>
                      <a:pt x="163" y="76"/>
                      <a:pt x="164" y="73"/>
                      <a:pt x="164" y="71"/>
                    </a:cubicBezTo>
                    <a:cubicBezTo>
                      <a:pt x="70" y="0"/>
                      <a:pt x="70" y="0"/>
                      <a:pt x="70" y="0"/>
                    </a:cubicBezTo>
                    <a:cubicBezTo>
                      <a:pt x="70" y="2"/>
                      <a:pt x="69" y="4"/>
                      <a:pt x="69" y="6"/>
                    </a:cubicBezTo>
                    <a:cubicBezTo>
                      <a:pt x="69" y="6"/>
                      <a:pt x="68" y="7"/>
                      <a:pt x="68" y="8"/>
                    </a:cubicBezTo>
                    <a:cubicBezTo>
                      <a:pt x="68" y="9"/>
                      <a:pt x="68" y="10"/>
                      <a:pt x="67" y="12"/>
                    </a:cubicBezTo>
                    <a:cubicBezTo>
                      <a:pt x="67" y="13"/>
                      <a:pt x="67" y="13"/>
                      <a:pt x="66" y="14"/>
                    </a:cubicBezTo>
                    <a:cubicBezTo>
                      <a:pt x="66" y="16"/>
                      <a:pt x="66" y="17"/>
                      <a:pt x="65" y="18"/>
                    </a:cubicBezTo>
                    <a:cubicBezTo>
                      <a:pt x="65" y="19"/>
                      <a:pt x="65" y="20"/>
                      <a:pt x="64" y="21"/>
                    </a:cubicBezTo>
                    <a:cubicBezTo>
                      <a:pt x="64" y="22"/>
                      <a:pt x="64" y="23"/>
                      <a:pt x="63" y="24"/>
                    </a:cubicBezTo>
                    <a:cubicBezTo>
                      <a:pt x="62" y="26"/>
                      <a:pt x="62" y="28"/>
                      <a:pt x="61" y="30"/>
                    </a:cubicBezTo>
                    <a:cubicBezTo>
                      <a:pt x="61" y="30"/>
                      <a:pt x="61" y="30"/>
                      <a:pt x="61" y="30"/>
                    </a:cubicBezTo>
                    <a:cubicBezTo>
                      <a:pt x="60" y="32"/>
                      <a:pt x="59" y="34"/>
                      <a:pt x="58" y="36"/>
                    </a:cubicBezTo>
                    <a:cubicBezTo>
                      <a:pt x="58" y="37"/>
                      <a:pt x="58" y="37"/>
                      <a:pt x="57" y="38"/>
                    </a:cubicBezTo>
                    <a:cubicBezTo>
                      <a:pt x="57" y="39"/>
                      <a:pt x="56" y="41"/>
                      <a:pt x="55" y="42"/>
                    </a:cubicBezTo>
                    <a:cubicBezTo>
                      <a:pt x="55" y="43"/>
                      <a:pt x="55" y="44"/>
                      <a:pt x="54" y="44"/>
                    </a:cubicBezTo>
                    <a:cubicBezTo>
                      <a:pt x="53" y="46"/>
                      <a:pt x="53" y="47"/>
                      <a:pt x="52" y="49"/>
                    </a:cubicBezTo>
                    <a:cubicBezTo>
                      <a:pt x="52" y="49"/>
                      <a:pt x="51" y="50"/>
                      <a:pt x="51" y="50"/>
                    </a:cubicBezTo>
                    <a:cubicBezTo>
                      <a:pt x="50" y="52"/>
                      <a:pt x="49" y="54"/>
                      <a:pt x="47" y="56"/>
                    </a:cubicBezTo>
                    <a:cubicBezTo>
                      <a:pt x="47" y="57"/>
                      <a:pt x="47" y="57"/>
                      <a:pt x="47" y="58"/>
                    </a:cubicBezTo>
                    <a:cubicBezTo>
                      <a:pt x="46" y="59"/>
                      <a:pt x="44" y="61"/>
                      <a:pt x="43" y="63"/>
                    </a:cubicBezTo>
                    <a:cubicBezTo>
                      <a:pt x="43" y="63"/>
                      <a:pt x="43" y="64"/>
                      <a:pt x="42" y="64"/>
                    </a:cubicBezTo>
                    <a:cubicBezTo>
                      <a:pt x="41" y="66"/>
                      <a:pt x="40" y="68"/>
                      <a:pt x="38" y="70"/>
                    </a:cubicBezTo>
                    <a:cubicBezTo>
                      <a:pt x="38" y="71"/>
                      <a:pt x="37" y="71"/>
                      <a:pt x="37" y="71"/>
                    </a:cubicBezTo>
                    <a:cubicBezTo>
                      <a:pt x="36" y="73"/>
                      <a:pt x="34" y="75"/>
                      <a:pt x="33" y="77"/>
                    </a:cubicBezTo>
                    <a:cubicBezTo>
                      <a:pt x="32" y="77"/>
                      <a:pt x="32" y="78"/>
                      <a:pt x="32" y="78"/>
                    </a:cubicBezTo>
                    <a:cubicBezTo>
                      <a:pt x="30" y="80"/>
                      <a:pt x="28" y="82"/>
                      <a:pt x="27" y="84"/>
                    </a:cubicBezTo>
                    <a:cubicBezTo>
                      <a:pt x="26" y="85"/>
                      <a:pt x="26" y="85"/>
                      <a:pt x="25" y="86"/>
                    </a:cubicBezTo>
                    <a:cubicBezTo>
                      <a:pt x="23" y="88"/>
                      <a:pt x="22" y="90"/>
                      <a:pt x="20" y="91"/>
                    </a:cubicBezTo>
                    <a:cubicBezTo>
                      <a:pt x="20" y="92"/>
                      <a:pt x="19" y="92"/>
                      <a:pt x="19" y="92"/>
                    </a:cubicBezTo>
                    <a:cubicBezTo>
                      <a:pt x="17" y="95"/>
                      <a:pt x="15" y="97"/>
                      <a:pt x="13" y="99"/>
                    </a:cubicBezTo>
                    <a:cubicBezTo>
                      <a:pt x="12" y="99"/>
                      <a:pt x="12" y="100"/>
                      <a:pt x="11" y="101"/>
                    </a:cubicBezTo>
                    <a:cubicBezTo>
                      <a:pt x="9" y="103"/>
                      <a:pt x="6" y="105"/>
                      <a:pt x="4" y="107"/>
                    </a:cubicBezTo>
                    <a:cubicBezTo>
                      <a:pt x="4" y="107"/>
                      <a:pt x="4" y="107"/>
                      <a:pt x="4" y="107"/>
                    </a:cubicBezTo>
                    <a:cubicBezTo>
                      <a:pt x="4" y="107"/>
                      <a:pt x="4" y="107"/>
                      <a:pt x="4" y="107"/>
                    </a:cubicBezTo>
                    <a:cubicBezTo>
                      <a:pt x="4" y="107"/>
                      <a:pt x="4" y="107"/>
                      <a:pt x="4" y="107"/>
                    </a:cubicBezTo>
                    <a:cubicBezTo>
                      <a:pt x="4" y="107"/>
                      <a:pt x="4" y="107"/>
                      <a:pt x="4" y="107"/>
                    </a:cubicBezTo>
                    <a:cubicBezTo>
                      <a:pt x="4" y="107"/>
                      <a:pt x="4" y="107"/>
                      <a:pt x="4" y="107"/>
                    </a:cubicBezTo>
                    <a:cubicBezTo>
                      <a:pt x="4" y="107"/>
                      <a:pt x="4" y="108"/>
                      <a:pt x="3" y="108"/>
                    </a:cubicBezTo>
                    <a:cubicBezTo>
                      <a:pt x="3" y="108"/>
                      <a:pt x="3" y="108"/>
                      <a:pt x="3" y="108"/>
                    </a:cubicBezTo>
                    <a:cubicBezTo>
                      <a:pt x="3" y="108"/>
                      <a:pt x="3" y="108"/>
                      <a:pt x="3" y="108"/>
                    </a:cubicBezTo>
                    <a:cubicBezTo>
                      <a:pt x="3" y="108"/>
                      <a:pt x="3" y="108"/>
                      <a:pt x="3" y="108"/>
                    </a:cubicBezTo>
                    <a:cubicBezTo>
                      <a:pt x="3" y="108"/>
                      <a:pt x="3" y="108"/>
                      <a:pt x="3" y="109"/>
                    </a:cubicBezTo>
                    <a:cubicBezTo>
                      <a:pt x="3" y="109"/>
                      <a:pt x="3" y="109"/>
                      <a:pt x="2" y="109"/>
                    </a:cubicBezTo>
                    <a:cubicBezTo>
                      <a:pt x="2" y="109"/>
                      <a:pt x="2" y="109"/>
                      <a:pt x="2" y="109"/>
                    </a:cubicBezTo>
                    <a:cubicBezTo>
                      <a:pt x="2" y="109"/>
                      <a:pt x="2" y="109"/>
                      <a:pt x="2" y="109"/>
                    </a:cubicBezTo>
                    <a:cubicBezTo>
                      <a:pt x="2" y="109"/>
                      <a:pt x="2" y="109"/>
                      <a:pt x="2" y="109"/>
                    </a:cubicBezTo>
                    <a:cubicBezTo>
                      <a:pt x="2" y="109"/>
                      <a:pt x="2" y="109"/>
                      <a:pt x="2" y="109"/>
                    </a:cubicBezTo>
                    <a:cubicBezTo>
                      <a:pt x="2" y="109"/>
                      <a:pt x="2" y="109"/>
                      <a:pt x="2" y="109"/>
                    </a:cubicBezTo>
                    <a:cubicBezTo>
                      <a:pt x="2" y="109"/>
                      <a:pt x="2" y="109"/>
                      <a:pt x="2" y="110"/>
                    </a:cubicBezTo>
                    <a:cubicBezTo>
                      <a:pt x="2" y="110"/>
                      <a:pt x="2" y="110"/>
                      <a:pt x="2" y="110"/>
                    </a:cubicBezTo>
                    <a:cubicBezTo>
                      <a:pt x="2" y="110"/>
                      <a:pt x="2" y="110"/>
                      <a:pt x="2" y="110"/>
                    </a:cubicBezTo>
                    <a:cubicBezTo>
                      <a:pt x="2" y="110"/>
                      <a:pt x="2" y="110"/>
                      <a:pt x="1" y="110"/>
                    </a:cubicBezTo>
                    <a:cubicBezTo>
                      <a:pt x="1" y="110"/>
                      <a:pt x="1" y="111"/>
                      <a:pt x="1" y="111"/>
                    </a:cubicBezTo>
                    <a:cubicBezTo>
                      <a:pt x="1" y="111"/>
                      <a:pt x="1" y="111"/>
                      <a:pt x="1" y="111"/>
                    </a:cubicBezTo>
                    <a:cubicBezTo>
                      <a:pt x="1" y="111"/>
                      <a:pt x="1" y="111"/>
                      <a:pt x="1" y="111"/>
                    </a:cubicBezTo>
                    <a:cubicBezTo>
                      <a:pt x="1" y="112"/>
                      <a:pt x="1" y="112"/>
                      <a:pt x="1" y="112"/>
                    </a:cubicBezTo>
                    <a:cubicBezTo>
                      <a:pt x="1" y="112"/>
                      <a:pt x="1" y="112"/>
                      <a:pt x="1" y="112"/>
                    </a:cubicBezTo>
                    <a:cubicBezTo>
                      <a:pt x="1" y="112"/>
                      <a:pt x="1" y="112"/>
                      <a:pt x="1" y="112"/>
                    </a:cubicBezTo>
                    <a:cubicBezTo>
                      <a:pt x="1" y="113"/>
                      <a:pt x="1" y="113"/>
                      <a:pt x="1" y="113"/>
                    </a:cubicBezTo>
                    <a:cubicBezTo>
                      <a:pt x="1" y="114"/>
                      <a:pt x="0" y="114"/>
                      <a:pt x="0" y="115"/>
                    </a:cubicBezTo>
                    <a:cubicBezTo>
                      <a:pt x="0" y="115"/>
                      <a:pt x="0" y="115"/>
                      <a:pt x="0" y="115"/>
                    </a:cubicBezTo>
                    <a:cubicBezTo>
                      <a:pt x="0" y="115"/>
                      <a:pt x="0" y="115"/>
                      <a:pt x="0" y="115"/>
                    </a:cubicBezTo>
                    <a:cubicBezTo>
                      <a:pt x="0" y="115"/>
                      <a:pt x="1" y="115"/>
                      <a:pt x="1" y="115"/>
                    </a:cubicBezTo>
                    <a:cubicBezTo>
                      <a:pt x="1" y="116"/>
                      <a:pt x="1" y="116"/>
                      <a:pt x="1" y="116"/>
                    </a:cubicBezTo>
                    <a:cubicBezTo>
                      <a:pt x="1" y="117"/>
                      <a:pt x="1" y="117"/>
                      <a:pt x="1" y="118"/>
                    </a:cubicBezTo>
                    <a:cubicBezTo>
                      <a:pt x="1" y="118"/>
                      <a:pt x="1" y="118"/>
                      <a:pt x="1" y="118"/>
                    </a:cubicBezTo>
                    <a:cubicBezTo>
                      <a:pt x="1" y="118"/>
                      <a:pt x="2" y="118"/>
                      <a:pt x="2" y="119"/>
                    </a:cubicBezTo>
                    <a:cubicBezTo>
                      <a:pt x="2" y="119"/>
                      <a:pt x="2" y="119"/>
                      <a:pt x="2" y="119"/>
                    </a:cubicBezTo>
                    <a:cubicBezTo>
                      <a:pt x="2" y="119"/>
                      <a:pt x="2" y="119"/>
                      <a:pt x="2" y="119"/>
                    </a:cubicBezTo>
                    <a:cubicBezTo>
                      <a:pt x="31" y="149"/>
                      <a:pt x="59" y="178"/>
                      <a:pt x="87" y="207"/>
                    </a:cubicBezTo>
                    <a:cubicBezTo>
                      <a:pt x="87" y="207"/>
                      <a:pt x="87" y="207"/>
                      <a:pt x="87" y="207"/>
                    </a:cubicBezTo>
                    <a:cubicBezTo>
                      <a:pt x="87" y="206"/>
                      <a:pt x="87" y="206"/>
                      <a:pt x="87" y="206"/>
                    </a:cubicBezTo>
                    <a:cubicBezTo>
                      <a:pt x="87" y="206"/>
                      <a:pt x="87" y="206"/>
                      <a:pt x="86" y="206"/>
                    </a:cubicBezTo>
                    <a:cubicBezTo>
                      <a:pt x="86" y="206"/>
                      <a:pt x="86" y="205"/>
                      <a:pt x="86" y="205"/>
                    </a:cubicBezTo>
                    <a:cubicBezTo>
                      <a:pt x="86" y="204"/>
                      <a:pt x="86" y="203"/>
                      <a:pt x="86" y="203"/>
                    </a:cubicBezTo>
                    <a:cubicBezTo>
                      <a:pt x="86" y="202"/>
                      <a:pt x="86" y="202"/>
                      <a:pt x="86" y="202"/>
                    </a:cubicBezTo>
                    <a:cubicBezTo>
                      <a:pt x="86" y="201"/>
                      <a:pt x="86" y="200"/>
                      <a:pt x="86" y="199"/>
                    </a:cubicBezTo>
                    <a:cubicBezTo>
                      <a:pt x="86" y="199"/>
                      <a:pt x="86" y="199"/>
                      <a:pt x="86" y="199"/>
                    </a:cubicBezTo>
                    <a:cubicBezTo>
                      <a:pt x="86" y="198"/>
                      <a:pt x="87" y="197"/>
                      <a:pt x="87" y="196"/>
                    </a:cubicBezTo>
                    <a:cubicBezTo>
                      <a:pt x="87" y="196"/>
                      <a:pt x="87" y="196"/>
                      <a:pt x="87" y="196"/>
                    </a:cubicBezTo>
                    <a:cubicBezTo>
                      <a:pt x="88" y="195"/>
                      <a:pt x="89" y="194"/>
                      <a:pt x="90" y="193"/>
                    </a:cubicBezTo>
                    <a:cubicBezTo>
                      <a:pt x="90" y="193"/>
                      <a:pt x="91" y="192"/>
                      <a:pt x="91" y="192"/>
                    </a:cubicBezTo>
                    <a:cubicBezTo>
                      <a:pt x="91" y="192"/>
                      <a:pt x="92" y="191"/>
                      <a:pt x="92" y="191"/>
                    </a:cubicBezTo>
                    <a:cubicBezTo>
                      <a:pt x="93" y="190"/>
                      <a:pt x="93" y="190"/>
                      <a:pt x="93" y="190"/>
                    </a:cubicBezTo>
                    <a:cubicBezTo>
                      <a:pt x="94" y="189"/>
                      <a:pt x="94" y="189"/>
                      <a:pt x="95" y="188"/>
                    </a:cubicBezTo>
                    <a:cubicBezTo>
                      <a:pt x="96" y="187"/>
                      <a:pt x="96" y="187"/>
                      <a:pt x="97" y="186"/>
                    </a:cubicBezTo>
                    <a:cubicBezTo>
                      <a:pt x="98" y="185"/>
                      <a:pt x="99" y="184"/>
                      <a:pt x="99" y="184"/>
                    </a:cubicBezTo>
                    <a:cubicBezTo>
                      <a:pt x="100" y="183"/>
                      <a:pt x="100" y="183"/>
                      <a:pt x="101" y="183"/>
                    </a:cubicBezTo>
                    <a:cubicBezTo>
                      <a:pt x="102" y="181"/>
                      <a:pt x="104" y="179"/>
                      <a:pt x="106" y="177"/>
                    </a:cubicBezTo>
                    <a:cubicBezTo>
                      <a:pt x="106" y="177"/>
                      <a:pt x="106" y="177"/>
                      <a:pt x="106" y="176"/>
                    </a:cubicBezTo>
                    <a:cubicBezTo>
                      <a:pt x="107" y="176"/>
                      <a:pt x="107" y="176"/>
                      <a:pt x="107" y="175"/>
                    </a:cubicBezTo>
                    <a:cubicBezTo>
                      <a:pt x="109" y="174"/>
                      <a:pt x="110" y="172"/>
                      <a:pt x="111" y="171"/>
                    </a:cubicBezTo>
                    <a:cubicBezTo>
                      <a:pt x="112" y="170"/>
                      <a:pt x="113" y="170"/>
                      <a:pt x="113" y="169"/>
                    </a:cubicBezTo>
                    <a:cubicBezTo>
                      <a:pt x="114" y="168"/>
                      <a:pt x="114" y="168"/>
                      <a:pt x="115" y="167"/>
                    </a:cubicBezTo>
                    <a:cubicBezTo>
                      <a:pt x="115" y="166"/>
                      <a:pt x="116" y="166"/>
                      <a:pt x="116" y="165"/>
                    </a:cubicBezTo>
                    <a:cubicBezTo>
                      <a:pt x="118" y="164"/>
                      <a:pt x="119" y="162"/>
                      <a:pt x="120" y="160"/>
                    </a:cubicBezTo>
                    <a:cubicBezTo>
                      <a:pt x="121" y="160"/>
                      <a:pt x="121" y="160"/>
                      <a:pt x="121" y="160"/>
                    </a:cubicBezTo>
                    <a:cubicBezTo>
                      <a:pt x="121" y="160"/>
                      <a:pt x="121" y="160"/>
                      <a:pt x="121" y="159"/>
                    </a:cubicBezTo>
                    <a:cubicBezTo>
                      <a:pt x="121" y="159"/>
                      <a:pt x="121" y="159"/>
                      <a:pt x="122" y="159"/>
                    </a:cubicBezTo>
                    <a:cubicBezTo>
                      <a:pt x="123" y="157"/>
                      <a:pt x="124" y="156"/>
                      <a:pt x="125" y="155"/>
                    </a:cubicBezTo>
                    <a:cubicBezTo>
                      <a:pt x="125" y="154"/>
                      <a:pt x="126" y="153"/>
                      <a:pt x="126" y="152"/>
                    </a:cubicBezTo>
                    <a:cubicBezTo>
                      <a:pt x="127" y="152"/>
                      <a:pt x="127" y="151"/>
                      <a:pt x="128" y="151"/>
                    </a:cubicBezTo>
                    <a:cubicBezTo>
                      <a:pt x="128" y="150"/>
                      <a:pt x="128" y="150"/>
                      <a:pt x="128" y="150"/>
                    </a:cubicBezTo>
                    <a:cubicBezTo>
                      <a:pt x="130" y="148"/>
                      <a:pt x="131" y="146"/>
                      <a:pt x="132" y="144"/>
                    </a:cubicBezTo>
                    <a:cubicBezTo>
                      <a:pt x="132" y="144"/>
                      <a:pt x="132" y="144"/>
                      <a:pt x="133" y="144"/>
                    </a:cubicBezTo>
                    <a:cubicBezTo>
                      <a:pt x="133" y="143"/>
                      <a:pt x="133" y="143"/>
                      <a:pt x="133" y="142"/>
                    </a:cubicBezTo>
                    <a:cubicBezTo>
                      <a:pt x="134" y="141"/>
                      <a:pt x="135" y="140"/>
                      <a:pt x="136" y="139"/>
                    </a:cubicBezTo>
                    <a:cubicBezTo>
                      <a:pt x="136" y="138"/>
                      <a:pt x="137" y="137"/>
                      <a:pt x="137" y="137"/>
                    </a:cubicBezTo>
                    <a:cubicBezTo>
                      <a:pt x="138" y="136"/>
                      <a:pt x="138" y="135"/>
                      <a:pt x="138" y="135"/>
                    </a:cubicBezTo>
                    <a:cubicBezTo>
                      <a:pt x="138" y="135"/>
                      <a:pt x="139" y="134"/>
                      <a:pt x="139" y="134"/>
                    </a:cubicBezTo>
                    <a:cubicBezTo>
                      <a:pt x="140" y="132"/>
                      <a:pt x="141" y="130"/>
                      <a:pt x="142" y="129"/>
                    </a:cubicBezTo>
                    <a:cubicBezTo>
                      <a:pt x="142" y="129"/>
                      <a:pt x="142" y="128"/>
                      <a:pt x="142" y="128"/>
                    </a:cubicBezTo>
                    <a:cubicBezTo>
                      <a:pt x="142" y="128"/>
                      <a:pt x="142" y="128"/>
                      <a:pt x="143" y="128"/>
                    </a:cubicBezTo>
                    <a:cubicBezTo>
                      <a:pt x="143" y="127"/>
                      <a:pt x="143" y="127"/>
                      <a:pt x="143" y="127"/>
                    </a:cubicBezTo>
                    <a:cubicBezTo>
                      <a:pt x="144" y="126"/>
                      <a:pt x="144" y="125"/>
                      <a:pt x="145" y="124"/>
                    </a:cubicBezTo>
                    <a:cubicBezTo>
                      <a:pt x="145" y="123"/>
                      <a:pt x="146" y="122"/>
                      <a:pt x="146" y="121"/>
                    </a:cubicBezTo>
                    <a:cubicBezTo>
                      <a:pt x="146" y="121"/>
                      <a:pt x="147" y="120"/>
                      <a:pt x="147" y="119"/>
                    </a:cubicBezTo>
                    <a:cubicBezTo>
                      <a:pt x="147" y="119"/>
                      <a:pt x="148" y="118"/>
                      <a:pt x="148" y="117"/>
                    </a:cubicBezTo>
                    <a:cubicBezTo>
                      <a:pt x="149" y="116"/>
                      <a:pt x="149" y="115"/>
                      <a:pt x="150" y="114"/>
                    </a:cubicBezTo>
                    <a:cubicBezTo>
                      <a:pt x="150" y="113"/>
                      <a:pt x="150" y="113"/>
                      <a:pt x="151" y="112"/>
                    </a:cubicBezTo>
                    <a:cubicBezTo>
                      <a:pt x="151" y="112"/>
                      <a:pt x="151" y="112"/>
                      <a:pt x="151" y="111"/>
                    </a:cubicBezTo>
                    <a:cubicBezTo>
                      <a:pt x="152" y="109"/>
                      <a:pt x="153" y="107"/>
                      <a:pt x="153" y="105"/>
                    </a:cubicBezTo>
                    <a:cubicBezTo>
                      <a:pt x="153" y="105"/>
                      <a:pt x="153" y="105"/>
                      <a:pt x="153" y="105"/>
                    </a:cubicBezTo>
                    <a:cubicBezTo>
                      <a:pt x="154" y="105"/>
                      <a:pt x="154" y="105"/>
                      <a:pt x="154" y="105"/>
                    </a:cubicBezTo>
                    <a:cubicBezTo>
                      <a:pt x="154" y="103"/>
                      <a:pt x="155" y="101"/>
                      <a:pt x="156" y="100"/>
                    </a:cubicBezTo>
                    <a:cubicBezTo>
                      <a:pt x="156" y="99"/>
                      <a:pt x="156" y="99"/>
                      <a:pt x="156" y="99"/>
                    </a:cubicBezTo>
                    <a:cubicBezTo>
                      <a:pt x="156" y="99"/>
                      <a:pt x="156" y="98"/>
                      <a:pt x="156" y="98"/>
                    </a:cubicBezTo>
                    <a:cubicBezTo>
                      <a:pt x="157" y="97"/>
                      <a:pt x="157" y="96"/>
                      <a:pt x="158" y="95"/>
                    </a:cubicBezTo>
                    <a:cubicBezTo>
                      <a:pt x="158" y="94"/>
                      <a:pt x="158" y="93"/>
                      <a:pt x="158" y="92"/>
                    </a:cubicBezTo>
                    <a:cubicBezTo>
                      <a:pt x="158" y="92"/>
                      <a:pt x="159" y="92"/>
                      <a:pt x="159" y="92"/>
                    </a:cubicBezTo>
                    <a:cubicBezTo>
                      <a:pt x="159" y="90"/>
                      <a:pt x="159" y="89"/>
                      <a:pt x="160" y="87"/>
                    </a:cubicBezTo>
                    <a:cubicBezTo>
                      <a:pt x="160" y="87"/>
                      <a:pt x="160" y="86"/>
                      <a:pt x="161" y="85"/>
                    </a:cubicBezTo>
                    <a:cubicBezTo>
                      <a:pt x="161" y="85"/>
                      <a:pt x="161" y="85"/>
                      <a:pt x="161" y="85"/>
                    </a:cubicBezTo>
                    <a:cubicBezTo>
                      <a:pt x="161" y="83"/>
                      <a:pt x="162" y="82"/>
                      <a:pt x="162" y="80"/>
                    </a:cubicBezTo>
                    <a:cubicBezTo>
                      <a:pt x="162" y="79"/>
                      <a:pt x="162" y="79"/>
                      <a:pt x="163" y="78"/>
                    </a:cubicBezTo>
                    <a:close/>
                  </a:path>
                </a:pathLst>
              </a:custGeom>
              <a:solidFill>
                <a:srgbClr val="2187AB"/>
              </a:solidFill>
              <a:ln>
                <a:noFill/>
              </a:ln>
            </p:spPr>
            <p:txBody>
              <a:bodyPr vert="horz" wrap="square" lIns="91440" tIns="45720" rIns="91440" bIns="45720" numCol="1" anchor="t" anchorCtr="0" compatLnSpc="1">
                <a:prstTxWarp prst="textNoShape">
                  <a:avLst/>
                </a:prstTxWarp>
              </a:bodyPr>
              <a:lstStyle/>
              <a:p>
                <a:endParaRPr lang="zh-CN" altLang="en-US" b="1"/>
              </a:p>
            </p:txBody>
          </p:sp>
          <p:sp>
            <p:nvSpPr>
              <p:cNvPr id="51" name="任意多边形 50"/>
              <p:cNvSpPr>
                <a:spLocks/>
              </p:cNvSpPr>
              <p:nvPr/>
            </p:nvSpPr>
            <p:spPr bwMode="auto">
              <a:xfrm>
                <a:off x="4002347" y="2312324"/>
                <a:ext cx="295524" cy="2061176"/>
              </a:xfrm>
              <a:custGeom>
                <a:avLst/>
                <a:gdLst>
                  <a:gd name="connsiteX0" fmla="*/ 273207 w 295524"/>
                  <a:gd name="connsiteY0" fmla="*/ 2047611 h 2061176"/>
                  <a:gd name="connsiteX1" fmla="*/ 283747 w 295524"/>
                  <a:gd name="connsiteY1" fmla="*/ 2061176 h 2061176"/>
                  <a:gd name="connsiteX2" fmla="*/ 273619 w 295524"/>
                  <a:gd name="connsiteY2" fmla="*/ 2048568 h 2061176"/>
                  <a:gd name="connsiteX3" fmla="*/ 295524 w 295524"/>
                  <a:gd name="connsiteY3" fmla="*/ 0 h 2061176"/>
                  <a:gd name="connsiteX4" fmla="*/ 282895 w 295524"/>
                  <a:gd name="connsiteY4" fmla="*/ 7589 h 2061176"/>
                  <a:gd name="connsiteX5" fmla="*/ 280369 w 295524"/>
                  <a:gd name="connsiteY5" fmla="*/ 7589 h 2061176"/>
                  <a:gd name="connsiteX6" fmla="*/ 270266 w 295524"/>
                  <a:gd name="connsiteY6" fmla="*/ 12649 h 2061176"/>
                  <a:gd name="connsiteX7" fmla="*/ 267740 w 295524"/>
                  <a:gd name="connsiteY7" fmla="*/ 12649 h 2061176"/>
                  <a:gd name="connsiteX8" fmla="*/ 257637 w 295524"/>
                  <a:gd name="connsiteY8" fmla="*/ 20238 h 2061176"/>
                  <a:gd name="connsiteX9" fmla="*/ 255111 w 295524"/>
                  <a:gd name="connsiteY9" fmla="*/ 20238 h 2061176"/>
                  <a:gd name="connsiteX10" fmla="*/ 245007 w 295524"/>
                  <a:gd name="connsiteY10" fmla="*/ 27827 h 2061176"/>
                  <a:gd name="connsiteX11" fmla="*/ 242481 w 295524"/>
                  <a:gd name="connsiteY11" fmla="*/ 30357 h 2061176"/>
                  <a:gd name="connsiteX12" fmla="*/ 232378 w 295524"/>
                  <a:gd name="connsiteY12" fmla="*/ 37947 h 2061176"/>
                  <a:gd name="connsiteX13" fmla="*/ 222275 w 295524"/>
                  <a:gd name="connsiteY13" fmla="*/ 48066 h 2061176"/>
                  <a:gd name="connsiteX14" fmla="*/ 212171 w 295524"/>
                  <a:gd name="connsiteY14" fmla="*/ 58185 h 2061176"/>
                  <a:gd name="connsiteX15" fmla="*/ 212171 w 295524"/>
                  <a:gd name="connsiteY15" fmla="*/ 60715 h 2061176"/>
                  <a:gd name="connsiteX16" fmla="*/ 202068 w 295524"/>
                  <a:gd name="connsiteY16" fmla="*/ 70834 h 2061176"/>
                  <a:gd name="connsiteX17" fmla="*/ 194490 w 295524"/>
                  <a:gd name="connsiteY17" fmla="*/ 83483 h 2061176"/>
                  <a:gd name="connsiteX18" fmla="*/ 194490 w 295524"/>
                  <a:gd name="connsiteY18" fmla="*/ 86012 h 2061176"/>
                  <a:gd name="connsiteX19" fmla="*/ 189439 w 295524"/>
                  <a:gd name="connsiteY19" fmla="*/ 96132 h 2061176"/>
                  <a:gd name="connsiteX20" fmla="*/ 186913 w 295524"/>
                  <a:gd name="connsiteY20" fmla="*/ 98661 h 2061176"/>
                  <a:gd name="connsiteX21" fmla="*/ 181861 w 295524"/>
                  <a:gd name="connsiteY21" fmla="*/ 111310 h 2061176"/>
                  <a:gd name="connsiteX22" fmla="*/ 181861 w 295524"/>
                  <a:gd name="connsiteY22" fmla="*/ 113840 h 2061176"/>
                  <a:gd name="connsiteX23" fmla="*/ 179335 w 295524"/>
                  <a:gd name="connsiteY23" fmla="*/ 121429 h 2061176"/>
                  <a:gd name="connsiteX24" fmla="*/ 176809 w 295524"/>
                  <a:gd name="connsiteY24" fmla="*/ 131548 h 2061176"/>
                  <a:gd name="connsiteX25" fmla="*/ 174284 w 295524"/>
                  <a:gd name="connsiteY25" fmla="*/ 139138 h 2061176"/>
                  <a:gd name="connsiteX26" fmla="*/ 171758 w 295524"/>
                  <a:gd name="connsiteY26" fmla="*/ 149257 h 2061176"/>
                  <a:gd name="connsiteX27" fmla="*/ 171758 w 295524"/>
                  <a:gd name="connsiteY27" fmla="*/ 154316 h 2061176"/>
                  <a:gd name="connsiteX28" fmla="*/ 171758 w 295524"/>
                  <a:gd name="connsiteY28" fmla="*/ 166965 h 2061176"/>
                  <a:gd name="connsiteX29" fmla="*/ 169232 w 295524"/>
                  <a:gd name="connsiteY29" fmla="*/ 172025 h 2061176"/>
                  <a:gd name="connsiteX30" fmla="*/ 169232 w 295524"/>
                  <a:gd name="connsiteY30" fmla="*/ 192263 h 2061176"/>
                  <a:gd name="connsiteX31" fmla="*/ 169207 w 295524"/>
                  <a:gd name="connsiteY31" fmla="*/ 192269 h 2061176"/>
                  <a:gd name="connsiteX32" fmla="*/ 258011 w 295524"/>
                  <a:gd name="connsiteY32" fmla="*/ 1995088 h 2061176"/>
                  <a:gd name="connsiteX33" fmla="*/ 258426 w 295524"/>
                  <a:gd name="connsiteY33" fmla="*/ 1995611 h 2061176"/>
                  <a:gd name="connsiteX34" fmla="*/ 260958 w 295524"/>
                  <a:gd name="connsiteY34" fmla="*/ 2013263 h 2061176"/>
                  <a:gd name="connsiteX35" fmla="*/ 266022 w 295524"/>
                  <a:gd name="connsiteY35" fmla="*/ 2030915 h 2061176"/>
                  <a:gd name="connsiteX36" fmla="*/ 273207 w 295524"/>
                  <a:gd name="connsiteY36" fmla="*/ 2047611 h 2061176"/>
                  <a:gd name="connsiteX37" fmla="*/ 119157 w 295524"/>
                  <a:gd name="connsiteY37" fmla="*/ 1849349 h 2061176"/>
                  <a:gd name="connsiteX38" fmla="*/ 111560 w 295524"/>
                  <a:gd name="connsiteY38" fmla="*/ 1836741 h 2061176"/>
                  <a:gd name="connsiteX39" fmla="*/ 103964 w 295524"/>
                  <a:gd name="connsiteY39" fmla="*/ 1824132 h 2061176"/>
                  <a:gd name="connsiteX40" fmla="*/ 98899 w 295524"/>
                  <a:gd name="connsiteY40" fmla="*/ 1806480 h 2061176"/>
                  <a:gd name="connsiteX41" fmla="*/ 96367 w 295524"/>
                  <a:gd name="connsiteY41" fmla="*/ 1791350 h 2061176"/>
                  <a:gd name="connsiteX42" fmla="*/ 96367 w 295524"/>
                  <a:gd name="connsiteY42" fmla="*/ 1791350 h 2061176"/>
                  <a:gd name="connsiteX43" fmla="*/ 0 w 295524"/>
                  <a:gd name="connsiteY43" fmla="*/ 230210 h 2061176"/>
                  <a:gd name="connsiteX44" fmla="*/ 0 w 295524"/>
                  <a:gd name="connsiteY44" fmla="*/ 230210 h 2061176"/>
                  <a:gd name="connsiteX45" fmla="*/ 0 w 295524"/>
                  <a:gd name="connsiteY45" fmla="*/ 230210 h 2061176"/>
                  <a:gd name="connsiteX46" fmla="*/ 0 w 295524"/>
                  <a:gd name="connsiteY46" fmla="*/ 215031 h 2061176"/>
                  <a:gd name="connsiteX47" fmla="*/ 0 w 295524"/>
                  <a:gd name="connsiteY47" fmla="*/ 212501 h 2061176"/>
                  <a:gd name="connsiteX48" fmla="*/ 0 w 295524"/>
                  <a:gd name="connsiteY48" fmla="*/ 209972 h 2061176"/>
                  <a:gd name="connsiteX49" fmla="*/ 0 w 295524"/>
                  <a:gd name="connsiteY49" fmla="*/ 199853 h 2061176"/>
                  <a:gd name="connsiteX50" fmla="*/ 0 w 295524"/>
                  <a:gd name="connsiteY50" fmla="*/ 197323 h 2061176"/>
                  <a:gd name="connsiteX51" fmla="*/ 0 w 295524"/>
                  <a:gd name="connsiteY51" fmla="*/ 194793 h 2061176"/>
                  <a:gd name="connsiteX52" fmla="*/ 2526 w 295524"/>
                  <a:gd name="connsiteY52" fmla="*/ 184674 h 2061176"/>
                  <a:gd name="connsiteX53" fmla="*/ 2526 w 295524"/>
                  <a:gd name="connsiteY53" fmla="*/ 182144 h 2061176"/>
                  <a:gd name="connsiteX54" fmla="*/ 5052 w 295524"/>
                  <a:gd name="connsiteY54" fmla="*/ 179614 h 2061176"/>
                  <a:gd name="connsiteX55" fmla="*/ 5052 w 295524"/>
                  <a:gd name="connsiteY55" fmla="*/ 174555 h 2061176"/>
                  <a:gd name="connsiteX56" fmla="*/ 5052 w 295524"/>
                  <a:gd name="connsiteY56" fmla="*/ 172025 h 2061176"/>
                  <a:gd name="connsiteX57" fmla="*/ 7577 w 295524"/>
                  <a:gd name="connsiteY57" fmla="*/ 166965 h 2061176"/>
                  <a:gd name="connsiteX58" fmla="*/ 7577 w 295524"/>
                  <a:gd name="connsiteY58" fmla="*/ 164436 h 2061176"/>
                  <a:gd name="connsiteX59" fmla="*/ 10103 w 295524"/>
                  <a:gd name="connsiteY59" fmla="*/ 161906 h 2061176"/>
                  <a:gd name="connsiteX60" fmla="*/ 12629 w 295524"/>
                  <a:gd name="connsiteY60" fmla="*/ 154316 h 2061176"/>
                  <a:gd name="connsiteX61" fmla="*/ 12629 w 295524"/>
                  <a:gd name="connsiteY61" fmla="*/ 151787 h 2061176"/>
                  <a:gd name="connsiteX62" fmla="*/ 15155 w 295524"/>
                  <a:gd name="connsiteY62" fmla="*/ 149257 h 2061176"/>
                  <a:gd name="connsiteX63" fmla="*/ 17681 w 295524"/>
                  <a:gd name="connsiteY63" fmla="*/ 144197 h 2061176"/>
                  <a:gd name="connsiteX64" fmla="*/ 20207 w 295524"/>
                  <a:gd name="connsiteY64" fmla="*/ 139138 h 2061176"/>
                  <a:gd name="connsiteX65" fmla="*/ 22732 w 295524"/>
                  <a:gd name="connsiteY65" fmla="*/ 134078 h 2061176"/>
                  <a:gd name="connsiteX66" fmla="*/ 27784 w 295524"/>
                  <a:gd name="connsiteY66" fmla="*/ 129019 h 2061176"/>
                  <a:gd name="connsiteX67" fmla="*/ 30310 w 295524"/>
                  <a:gd name="connsiteY67" fmla="*/ 123959 h 2061176"/>
                  <a:gd name="connsiteX68" fmla="*/ 32836 w 295524"/>
                  <a:gd name="connsiteY68" fmla="*/ 118900 h 2061176"/>
                  <a:gd name="connsiteX69" fmla="*/ 35362 w 295524"/>
                  <a:gd name="connsiteY69" fmla="*/ 118900 h 2061176"/>
                  <a:gd name="connsiteX70" fmla="*/ 37888 w 295524"/>
                  <a:gd name="connsiteY70" fmla="*/ 116370 h 2061176"/>
                  <a:gd name="connsiteX71" fmla="*/ 40413 w 295524"/>
                  <a:gd name="connsiteY71" fmla="*/ 111310 h 2061176"/>
                  <a:gd name="connsiteX72" fmla="*/ 42939 w 295524"/>
                  <a:gd name="connsiteY72" fmla="*/ 108780 h 2061176"/>
                  <a:gd name="connsiteX73" fmla="*/ 45465 w 295524"/>
                  <a:gd name="connsiteY73" fmla="*/ 106251 h 2061176"/>
                  <a:gd name="connsiteX74" fmla="*/ 47991 w 295524"/>
                  <a:gd name="connsiteY74" fmla="*/ 103721 h 2061176"/>
                  <a:gd name="connsiteX75" fmla="*/ 50517 w 295524"/>
                  <a:gd name="connsiteY75" fmla="*/ 101191 h 2061176"/>
                  <a:gd name="connsiteX76" fmla="*/ 53043 w 295524"/>
                  <a:gd name="connsiteY76" fmla="*/ 101191 h 2061176"/>
                  <a:gd name="connsiteX77" fmla="*/ 53043 w 295524"/>
                  <a:gd name="connsiteY77" fmla="*/ 98661 h 2061176"/>
                  <a:gd name="connsiteX78" fmla="*/ 58094 w 295524"/>
                  <a:gd name="connsiteY78" fmla="*/ 96132 h 2061176"/>
                  <a:gd name="connsiteX79" fmla="*/ 60620 w 295524"/>
                  <a:gd name="connsiteY79" fmla="*/ 93602 h 2061176"/>
                  <a:gd name="connsiteX80" fmla="*/ 60620 w 295524"/>
                  <a:gd name="connsiteY80" fmla="*/ 91072 h 2061176"/>
                  <a:gd name="connsiteX81" fmla="*/ 63146 w 295524"/>
                  <a:gd name="connsiteY81" fmla="*/ 91072 h 2061176"/>
                  <a:gd name="connsiteX82" fmla="*/ 68198 w 295524"/>
                  <a:gd name="connsiteY82" fmla="*/ 88542 h 2061176"/>
                  <a:gd name="connsiteX83" fmla="*/ 70724 w 295524"/>
                  <a:gd name="connsiteY83" fmla="*/ 86012 h 2061176"/>
                  <a:gd name="connsiteX84" fmla="*/ 73249 w 295524"/>
                  <a:gd name="connsiteY84" fmla="*/ 86012 h 2061176"/>
                  <a:gd name="connsiteX85" fmla="*/ 73249 w 295524"/>
                  <a:gd name="connsiteY85" fmla="*/ 83483 h 2061176"/>
                  <a:gd name="connsiteX86" fmla="*/ 78301 w 295524"/>
                  <a:gd name="connsiteY86" fmla="*/ 80953 h 2061176"/>
                  <a:gd name="connsiteX87" fmla="*/ 80827 w 295524"/>
                  <a:gd name="connsiteY87" fmla="*/ 78423 h 2061176"/>
                  <a:gd name="connsiteX88" fmla="*/ 83353 w 295524"/>
                  <a:gd name="connsiteY88" fmla="*/ 78423 h 2061176"/>
                  <a:gd name="connsiteX89" fmla="*/ 85879 w 295524"/>
                  <a:gd name="connsiteY89" fmla="*/ 78423 h 2061176"/>
                  <a:gd name="connsiteX90" fmla="*/ 90930 w 295524"/>
                  <a:gd name="connsiteY90" fmla="*/ 75893 h 2061176"/>
                  <a:gd name="connsiteX91" fmla="*/ 93456 w 295524"/>
                  <a:gd name="connsiteY91" fmla="*/ 73363 h 2061176"/>
                  <a:gd name="connsiteX92" fmla="*/ 95982 w 295524"/>
                  <a:gd name="connsiteY92" fmla="*/ 73363 h 2061176"/>
                  <a:gd name="connsiteX93" fmla="*/ 101034 w 295524"/>
                  <a:gd name="connsiteY93" fmla="*/ 70834 h 2061176"/>
                  <a:gd name="connsiteX94" fmla="*/ 106086 w 295524"/>
                  <a:gd name="connsiteY94" fmla="*/ 68304 h 2061176"/>
                  <a:gd name="connsiteX95" fmla="*/ 295524 w 295524"/>
                  <a:gd name="connsiteY95" fmla="*/ 0 h 206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295524" h="2061176">
                    <a:moveTo>
                      <a:pt x="273207" y="2047611"/>
                    </a:moveTo>
                    <a:lnTo>
                      <a:pt x="283747" y="2061176"/>
                    </a:lnTo>
                    <a:cubicBezTo>
                      <a:pt x="278683" y="2056133"/>
                      <a:pt x="276151" y="2053611"/>
                      <a:pt x="273619" y="2048568"/>
                    </a:cubicBezTo>
                    <a:close/>
                    <a:moveTo>
                      <a:pt x="295524" y="0"/>
                    </a:moveTo>
                    <a:cubicBezTo>
                      <a:pt x="290473" y="2530"/>
                      <a:pt x="287947" y="5059"/>
                      <a:pt x="282895" y="7589"/>
                    </a:cubicBezTo>
                    <a:cubicBezTo>
                      <a:pt x="282895" y="7589"/>
                      <a:pt x="282895" y="7589"/>
                      <a:pt x="280369" y="7589"/>
                    </a:cubicBezTo>
                    <a:cubicBezTo>
                      <a:pt x="277843" y="7589"/>
                      <a:pt x="272792" y="10119"/>
                      <a:pt x="270266" y="12649"/>
                    </a:cubicBezTo>
                    <a:cubicBezTo>
                      <a:pt x="267740" y="12649"/>
                      <a:pt x="267740" y="12649"/>
                      <a:pt x="267740" y="12649"/>
                    </a:cubicBezTo>
                    <a:cubicBezTo>
                      <a:pt x="262688" y="15179"/>
                      <a:pt x="260162" y="17708"/>
                      <a:pt x="257637" y="20238"/>
                    </a:cubicBezTo>
                    <a:cubicBezTo>
                      <a:pt x="255111" y="20238"/>
                      <a:pt x="255111" y="20238"/>
                      <a:pt x="255111" y="20238"/>
                    </a:cubicBezTo>
                    <a:cubicBezTo>
                      <a:pt x="252585" y="22768"/>
                      <a:pt x="247533" y="25298"/>
                      <a:pt x="245007" y="27827"/>
                    </a:cubicBezTo>
                    <a:cubicBezTo>
                      <a:pt x="245007" y="30357"/>
                      <a:pt x="242481" y="30357"/>
                      <a:pt x="242481" y="30357"/>
                    </a:cubicBezTo>
                    <a:cubicBezTo>
                      <a:pt x="239956" y="32887"/>
                      <a:pt x="237430" y="35417"/>
                      <a:pt x="232378" y="37947"/>
                    </a:cubicBezTo>
                    <a:cubicBezTo>
                      <a:pt x="229852" y="43006"/>
                      <a:pt x="224801" y="45536"/>
                      <a:pt x="222275" y="48066"/>
                    </a:cubicBezTo>
                    <a:cubicBezTo>
                      <a:pt x="217223" y="53125"/>
                      <a:pt x="214697" y="55655"/>
                      <a:pt x="212171" y="58185"/>
                    </a:cubicBezTo>
                    <a:cubicBezTo>
                      <a:pt x="212171" y="60715"/>
                      <a:pt x="212171" y="60715"/>
                      <a:pt x="212171" y="60715"/>
                    </a:cubicBezTo>
                    <a:cubicBezTo>
                      <a:pt x="209645" y="63244"/>
                      <a:pt x="207120" y="68304"/>
                      <a:pt x="202068" y="70834"/>
                    </a:cubicBezTo>
                    <a:cubicBezTo>
                      <a:pt x="199542" y="75893"/>
                      <a:pt x="197016" y="80953"/>
                      <a:pt x="194490" y="83483"/>
                    </a:cubicBezTo>
                    <a:cubicBezTo>
                      <a:pt x="194490" y="83483"/>
                      <a:pt x="194490" y="86012"/>
                      <a:pt x="194490" y="86012"/>
                    </a:cubicBezTo>
                    <a:cubicBezTo>
                      <a:pt x="191965" y="88542"/>
                      <a:pt x="189439" y="93602"/>
                      <a:pt x="189439" y="96132"/>
                    </a:cubicBezTo>
                    <a:cubicBezTo>
                      <a:pt x="189439" y="98661"/>
                      <a:pt x="186913" y="98661"/>
                      <a:pt x="186913" y="98661"/>
                    </a:cubicBezTo>
                    <a:cubicBezTo>
                      <a:pt x="186913" y="103721"/>
                      <a:pt x="184387" y="106251"/>
                      <a:pt x="181861" y="111310"/>
                    </a:cubicBezTo>
                    <a:cubicBezTo>
                      <a:pt x="181861" y="111310"/>
                      <a:pt x="181861" y="111310"/>
                      <a:pt x="181861" y="113840"/>
                    </a:cubicBezTo>
                    <a:cubicBezTo>
                      <a:pt x="181861" y="116370"/>
                      <a:pt x="179335" y="118900"/>
                      <a:pt x="179335" y="121429"/>
                    </a:cubicBezTo>
                    <a:cubicBezTo>
                      <a:pt x="179335" y="123959"/>
                      <a:pt x="176809" y="129019"/>
                      <a:pt x="176809" y="131548"/>
                    </a:cubicBezTo>
                    <a:cubicBezTo>
                      <a:pt x="176809" y="134078"/>
                      <a:pt x="174284" y="136608"/>
                      <a:pt x="174284" y="139138"/>
                    </a:cubicBezTo>
                    <a:cubicBezTo>
                      <a:pt x="174284" y="141668"/>
                      <a:pt x="174284" y="144197"/>
                      <a:pt x="171758" y="149257"/>
                    </a:cubicBezTo>
                    <a:cubicBezTo>
                      <a:pt x="171758" y="151787"/>
                      <a:pt x="171758" y="154316"/>
                      <a:pt x="171758" y="154316"/>
                    </a:cubicBezTo>
                    <a:cubicBezTo>
                      <a:pt x="171758" y="159376"/>
                      <a:pt x="171758" y="164436"/>
                      <a:pt x="171758" y="166965"/>
                    </a:cubicBezTo>
                    <a:cubicBezTo>
                      <a:pt x="169232" y="169495"/>
                      <a:pt x="169232" y="172025"/>
                      <a:pt x="169232" y="172025"/>
                    </a:cubicBezTo>
                    <a:cubicBezTo>
                      <a:pt x="169232" y="179614"/>
                      <a:pt x="169232" y="184674"/>
                      <a:pt x="169232" y="192263"/>
                    </a:cubicBezTo>
                    <a:lnTo>
                      <a:pt x="169207" y="192269"/>
                    </a:lnTo>
                    <a:lnTo>
                      <a:pt x="258011" y="1995088"/>
                    </a:lnTo>
                    <a:lnTo>
                      <a:pt x="258426" y="1995611"/>
                    </a:lnTo>
                    <a:cubicBezTo>
                      <a:pt x="258426" y="2000654"/>
                      <a:pt x="260958" y="2008220"/>
                      <a:pt x="260958" y="2013263"/>
                    </a:cubicBezTo>
                    <a:cubicBezTo>
                      <a:pt x="263490" y="2020828"/>
                      <a:pt x="263490" y="2025872"/>
                      <a:pt x="266022" y="2030915"/>
                    </a:cubicBezTo>
                    <a:lnTo>
                      <a:pt x="273207" y="2047611"/>
                    </a:lnTo>
                    <a:lnTo>
                      <a:pt x="119157" y="1849349"/>
                    </a:lnTo>
                    <a:cubicBezTo>
                      <a:pt x="116624" y="1846828"/>
                      <a:pt x="114092" y="1841784"/>
                      <a:pt x="111560" y="1836741"/>
                    </a:cubicBezTo>
                    <a:cubicBezTo>
                      <a:pt x="109028" y="1831697"/>
                      <a:pt x="106496" y="1829175"/>
                      <a:pt x="103964" y="1824132"/>
                    </a:cubicBezTo>
                    <a:cubicBezTo>
                      <a:pt x="101431" y="1819088"/>
                      <a:pt x="101431" y="1814045"/>
                      <a:pt x="98899" y="1806480"/>
                    </a:cubicBezTo>
                    <a:lnTo>
                      <a:pt x="96367" y="1791350"/>
                    </a:lnTo>
                    <a:lnTo>
                      <a:pt x="96367" y="1791350"/>
                    </a:lnTo>
                    <a:lnTo>
                      <a:pt x="0" y="230210"/>
                    </a:lnTo>
                    <a:lnTo>
                      <a:pt x="0" y="230210"/>
                    </a:lnTo>
                    <a:lnTo>
                      <a:pt x="0" y="230210"/>
                    </a:lnTo>
                    <a:lnTo>
                      <a:pt x="0" y="215031"/>
                    </a:lnTo>
                    <a:cubicBezTo>
                      <a:pt x="0" y="215031"/>
                      <a:pt x="0" y="215031"/>
                      <a:pt x="0" y="212501"/>
                    </a:cubicBezTo>
                    <a:cubicBezTo>
                      <a:pt x="0" y="212501"/>
                      <a:pt x="0" y="209972"/>
                      <a:pt x="0" y="209972"/>
                    </a:cubicBezTo>
                    <a:cubicBezTo>
                      <a:pt x="0" y="207442"/>
                      <a:pt x="0" y="202382"/>
                      <a:pt x="0" y="199853"/>
                    </a:cubicBezTo>
                    <a:cubicBezTo>
                      <a:pt x="0" y="199853"/>
                      <a:pt x="0" y="197323"/>
                      <a:pt x="0" y="197323"/>
                    </a:cubicBezTo>
                    <a:cubicBezTo>
                      <a:pt x="0" y="197323"/>
                      <a:pt x="0" y="194793"/>
                      <a:pt x="0" y="194793"/>
                    </a:cubicBezTo>
                    <a:cubicBezTo>
                      <a:pt x="2526" y="192263"/>
                      <a:pt x="2526" y="187204"/>
                      <a:pt x="2526" y="184674"/>
                    </a:cubicBezTo>
                    <a:cubicBezTo>
                      <a:pt x="2526" y="184674"/>
                      <a:pt x="2526" y="184674"/>
                      <a:pt x="2526" y="182144"/>
                    </a:cubicBezTo>
                    <a:cubicBezTo>
                      <a:pt x="2526" y="182144"/>
                      <a:pt x="2526" y="179614"/>
                      <a:pt x="5052" y="179614"/>
                    </a:cubicBezTo>
                    <a:cubicBezTo>
                      <a:pt x="5052" y="177084"/>
                      <a:pt x="5052" y="177084"/>
                      <a:pt x="5052" y="174555"/>
                    </a:cubicBezTo>
                    <a:cubicBezTo>
                      <a:pt x="5052" y="174555"/>
                      <a:pt x="5052" y="172025"/>
                      <a:pt x="5052" y="172025"/>
                    </a:cubicBezTo>
                    <a:cubicBezTo>
                      <a:pt x="7577" y="169495"/>
                      <a:pt x="7577" y="169495"/>
                      <a:pt x="7577" y="166965"/>
                    </a:cubicBezTo>
                    <a:cubicBezTo>
                      <a:pt x="7577" y="166965"/>
                      <a:pt x="7577" y="164436"/>
                      <a:pt x="7577" y="164436"/>
                    </a:cubicBezTo>
                    <a:cubicBezTo>
                      <a:pt x="10103" y="164436"/>
                      <a:pt x="10103" y="161906"/>
                      <a:pt x="10103" y="161906"/>
                    </a:cubicBezTo>
                    <a:cubicBezTo>
                      <a:pt x="10103" y="159376"/>
                      <a:pt x="10103" y="156846"/>
                      <a:pt x="12629" y="154316"/>
                    </a:cubicBezTo>
                    <a:cubicBezTo>
                      <a:pt x="12629" y="154316"/>
                      <a:pt x="12629" y="151787"/>
                      <a:pt x="12629" y="151787"/>
                    </a:cubicBezTo>
                    <a:cubicBezTo>
                      <a:pt x="12629" y="151787"/>
                      <a:pt x="15155" y="151787"/>
                      <a:pt x="15155" y="149257"/>
                    </a:cubicBezTo>
                    <a:cubicBezTo>
                      <a:pt x="15155" y="146727"/>
                      <a:pt x="17681" y="146727"/>
                      <a:pt x="17681" y="144197"/>
                    </a:cubicBezTo>
                    <a:cubicBezTo>
                      <a:pt x="17681" y="141668"/>
                      <a:pt x="20207" y="141668"/>
                      <a:pt x="20207" y="139138"/>
                    </a:cubicBezTo>
                    <a:cubicBezTo>
                      <a:pt x="22732" y="136608"/>
                      <a:pt x="22732" y="134078"/>
                      <a:pt x="22732" y="134078"/>
                    </a:cubicBezTo>
                    <a:cubicBezTo>
                      <a:pt x="25258" y="131548"/>
                      <a:pt x="25258" y="131548"/>
                      <a:pt x="27784" y="129019"/>
                    </a:cubicBezTo>
                    <a:cubicBezTo>
                      <a:pt x="27784" y="126489"/>
                      <a:pt x="27784" y="126489"/>
                      <a:pt x="30310" y="123959"/>
                    </a:cubicBezTo>
                    <a:cubicBezTo>
                      <a:pt x="30310" y="121429"/>
                      <a:pt x="32836" y="121429"/>
                      <a:pt x="32836" y="118900"/>
                    </a:cubicBezTo>
                    <a:cubicBezTo>
                      <a:pt x="35362" y="118900"/>
                      <a:pt x="35362" y="118900"/>
                      <a:pt x="35362" y="118900"/>
                    </a:cubicBezTo>
                    <a:cubicBezTo>
                      <a:pt x="35362" y="116370"/>
                      <a:pt x="35362" y="116370"/>
                      <a:pt x="37888" y="116370"/>
                    </a:cubicBezTo>
                    <a:cubicBezTo>
                      <a:pt x="37888" y="113840"/>
                      <a:pt x="40413" y="113840"/>
                      <a:pt x="40413" y="111310"/>
                    </a:cubicBezTo>
                    <a:cubicBezTo>
                      <a:pt x="40413" y="111310"/>
                      <a:pt x="42939" y="111310"/>
                      <a:pt x="42939" y="108780"/>
                    </a:cubicBezTo>
                    <a:cubicBezTo>
                      <a:pt x="42939" y="108780"/>
                      <a:pt x="42939" y="108780"/>
                      <a:pt x="45465" y="106251"/>
                    </a:cubicBezTo>
                    <a:cubicBezTo>
                      <a:pt x="45465" y="106251"/>
                      <a:pt x="47991" y="103721"/>
                      <a:pt x="47991" y="103721"/>
                    </a:cubicBezTo>
                    <a:cubicBezTo>
                      <a:pt x="50517" y="101191"/>
                      <a:pt x="50517" y="101191"/>
                      <a:pt x="50517" y="101191"/>
                    </a:cubicBezTo>
                    <a:cubicBezTo>
                      <a:pt x="50517" y="101191"/>
                      <a:pt x="53043" y="101191"/>
                      <a:pt x="53043" y="101191"/>
                    </a:cubicBezTo>
                    <a:cubicBezTo>
                      <a:pt x="53043" y="98661"/>
                      <a:pt x="53043" y="98661"/>
                      <a:pt x="53043" y="98661"/>
                    </a:cubicBezTo>
                    <a:cubicBezTo>
                      <a:pt x="55568" y="98661"/>
                      <a:pt x="55568" y="96132"/>
                      <a:pt x="58094" y="96132"/>
                    </a:cubicBezTo>
                    <a:cubicBezTo>
                      <a:pt x="58094" y="93602"/>
                      <a:pt x="60620" y="93602"/>
                      <a:pt x="60620" y="93602"/>
                    </a:cubicBezTo>
                    <a:cubicBezTo>
                      <a:pt x="60620" y="93602"/>
                      <a:pt x="60620" y="91072"/>
                      <a:pt x="60620" y="91072"/>
                    </a:cubicBezTo>
                    <a:cubicBezTo>
                      <a:pt x="63146" y="91072"/>
                      <a:pt x="63146" y="91072"/>
                      <a:pt x="63146" y="91072"/>
                    </a:cubicBezTo>
                    <a:cubicBezTo>
                      <a:pt x="63146" y="91072"/>
                      <a:pt x="65672" y="88542"/>
                      <a:pt x="68198" y="88542"/>
                    </a:cubicBezTo>
                    <a:cubicBezTo>
                      <a:pt x="68198" y="86012"/>
                      <a:pt x="70724" y="86012"/>
                      <a:pt x="70724" y="86012"/>
                    </a:cubicBezTo>
                    <a:cubicBezTo>
                      <a:pt x="70724" y="86012"/>
                      <a:pt x="70724" y="86012"/>
                      <a:pt x="73249" y="86012"/>
                    </a:cubicBezTo>
                    <a:cubicBezTo>
                      <a:pt x="73249" y="83483"/>
                      <a:pt x="73249" y="83483"/>
                      <a:pt x="73249" y="83483"/>
                    </a:cubicBezTo>
                    <a:cubicBezTo>
                      <a:pt x="75775" y="83483"/>
                      <a:pt x="78301" y="80953"/>
                      <a:pt x="78301" y="80953"/>
                    </a:cubicBezTo>
                    <a:cubicBezTo>
                      <a:pt x="80827" y="80953"/>
                      <a:pt x="80827" y="80953"/>
                      <a:pt x="80827" y="78423"/>
                    </a:cubicBezTo>
                    <a:cubicBezTo>
                      <a:pt x="83353" y="78423"/>
                      <a:pt x="83353" y="78423"/>
                      <a:pt x="83353" y="78423"/>
                    </a:cubicBezTo>
                    <a:cubicBezTo>
                      <a:pt x="83353" y="78423"/>
                      <a:pt x="83353" y="78423"/>
                      <a:pt x="85879" y="78423"/>
                    </a:cubicBezTo>
                    <a:cubicBezTo>
                      <a:pt x="85879" y="75893"/>
                      <a:pt x="88404" y="75893"/>
                      <a:pt x="90930" y="75893"/>
                    </a:cubicBezTo>
                    <a:cubicBezTo>
                      <a:pt x="90930" y="73363"/>
                      <a:pt x="93456" y="73363"/>
                      <a:pt x="93456" y="73363"/>
                    </a:cubicBezTo>
                    <a:cubicBezTo>
                      <a:pt x="93456" y="73363"/>
                      <a:pt x="93456" y="73363"/>
                      <a:pt x="95982" y="73363"/>
                    </a:cubicBezTo>
                    <a:cubicBezTo>
                      <a:pt x="98508" y="70834"/>
                      <a:pt x="98508" y="70834"/>
                      <a:pt x="101034" y="70834"/>
                    </a:cubicBezTo>
                    <a:cubicBezTo>
                      <a:pt x="103560" y="70834"/>
                      <a:pt x="103560" y="68304"/>
                      <a:pt x="106086" y="68304"/>
                    </a:cubicBezTo>
                    <a:cubicBezTo>
                      <a:pt x="169232" y="45536"/>
                      <a:pt x="232378" y="22768"/>
                      <a:pt x="295524" y="0"/>
                    </a:cubicBezTo>
                    <a:close/>
                  </a:path>
                </a:pathLst>
              </a:custGeom>
              <a:solidFill>
                <a:srgbClr val="2187AB"/>
              </a:solidFill>
              <a:ln>
                <a:noFill/>
              </a:ln>
            </p:spPr>
            <p:txBody>
              <a:bodyPr vert="horz" wrap="square" lIns="91440" tIns="45720" rIns="91440" bIns="45720" numCol="1" anchor="t" anchorCtr="0" compatLnSpc="1">
                <a:prstTxWarp prst="textNoShape">
                  <a:avLst/>
                </a:prstTxWarp>
                <a:noAutofit/>
              </a:bodyPr>
              <a:lstStyle/>
              <a:p>
                <a:endParaRPr lang="zh-CN" altLang="en-US" b="1"/>
              </a:p>
            </p:txBody>
          </p:sp>
          <p:sp>
            <p:nvSpPr>
              <p:cNvPr id="52" name="Freeform 58"/>
              <p:cNvSpPr>
                <a:spLocks/>
              </p:cNvSpPr>
              <p:nvPr/>
            </p:nvSpPr>
            <p:spPr bwMode="auto">
              <a:xfrm>
                <a:off x="4171524" y="2299476"/>
                <a:ext cx="1431580" cy="2332073"/>
              </a:xfrm>
              <a:custGeom>
                <a:avLst/>
                <a:gdLst>
                  <a:gd name="T0" fmla="*/ 533 w 566"/>
                  <a:gd name="T1" fmla="*/ 36 h 922"/>
                  <a:gd name="T2" fmla="*/ 562 w 566"/>
                  <a:gd name="T3" fmla="*/ 74 h 922"/>
                  <a:gd name="T4" fmla="*/ 528 w 566"/>
                  <a:gd name="T5" fmla="*/ 691 h 922"/>
                  <a:gd name="T6" fmla="*/ 510 w 566"/>
                  <a:gd name="T7" fmla="*/ 732 h 922"/>
                  <a:gd name="T8" fmla="*/ 473 w 566"/>
                  <a:gd name="T9" fmla="*/ 755 h 922"/>
                  <a:gd name="T10" fmla="*/ 446 w 566"/>
                  <a:gd name="T11" fmla="*/ 792 h 922"/>
                  <a:gd name="T12" fmla="*/ 388 w 566"/>
                  <a:gd name="T13" fmla="*/ 852 h 922"/>
                  <a:gd name="T14" fmla="*/ 327 w 566"/>
                  <a:gd name="T15" fmla="*/ 894 h 922"/>
                  <a:gd name="T16" fmla="*/ 285 w 566"/>
                  <a:gd name="T17" fmla="*/ 918 h 922"/>
                  <a:gd name="T18" fmla="*/ 275 w 566"/>
                  <a:gd name="T19" fmla="*/ 922 h 922"/>
                  <a:gd name="T20" fmla="*/ 270 w 566"/>
                  <a:gd name="T21" fmla="*/ 920 h 922"/>
                  <a:gd name="T22" fmla="*/ 267 w 566"/>
                  <a:gd name="T23" fmla="*/ 915 h 922"/>
                  <a:gd name="T24" fmla="*/ 269 w 566"/>
                  <a:gd name="T25" fmla="*/ 909 h 922"/>
                  <a:gd name="T26" fmla="*/ 303 w 566"/>
                  <a:gd name="T27" fmla="*/ 872 h 922"/>
                  <a:gd name="T28" fmla="*/ 338 w 566"/>
                  <a:gd name="T29" fmla="*/ 811 h 922"/>
                  <a:gd name="T30" fmla="*/ 109 w 566"/>
                  <a:gd name="T31" fmla="*/ 838 h 922"/>
                  <a:gd name="T32" fmla="*/ 59 w 566"/>
                  <a:gd name="T33" fmla="*/ 833 h 922"/>
                  <a:gd name="T34" fmla="*/ 35 w 566"/>
                  <a:gd name="T35" fmla="*/ 794 h 922"/>
                  <a:gd name="T36" fmla="*/ 6 w 566"/>
                  <a:gd name="T37" fmla="*/ 47 h 922"/>
                  <a:gd name="T38" fmla="*/ 50 w 566"/>
                  <a:gd name="T39" fmla="*/ 5 h 922"/>
                  <a:gd name="T40" fmla="*/ 511 w 566"/>
                  <a:gd name="T41" fmla="*/ 29 h 922"/>
                  <a:gd name="T42" fmla="*/ 509 w 566"/>
                  <a:gd name="T43" fmla="*/ 54 h 922"/>
                  <a:gd name="T44" fmla="*/ 71 w 566"/>
                  <a:gd name="T45" fmla="*/ 31 h 922"/>
                  <a:gd name="T46" fmla="*/ 50 w 566"/>
                  <a:gd name="T47" fmla="*/ 38 h 922"/>
                  <a:gd name="T48" fmla="*/ 35 w 566"/>
                  <a:gd name="T49" fmla="*/ 52 h 922"/>
                  <a:gd name="T50" fmla="*/ 28 w 566"/>
                  <a:gd name="T51" fmla="*/ 71 h 922"/>
                  <a:gd name="T52" fmla="*/ 58 w 566"/>
                  <a:gd name="T53" fmla="*/ 789 h 922"/>
                  <a:gd name="T54" fmla="*/ 62 w 566"/>
                  <a:gd name="T55" fmla="*/ 803 h 922"/>
                  <a:gd name="T56" fmla="*/ 73 w 566"/>
                  <a:gd name="T57" fmla="*/ 814 h 922"/>
                  <a:gd name="T58" fmla="*/ 89 w 566"/>
                  <a:gd name="T59" fmla="*/ 819 h 922"/>
                  <a:gd name="T60" fmla="*/ 109 w 566"/>
                  <a:gd name="T61" fmla="*/ 818 h 922"/>
                  <a:gd name="T62" fmla="*/ 359 w 566"/>
                  <a:gd name="T63" fmla="*/ 762 h 922"/>
                  <a:gd name="T64" fmla="*/ 362 w 566"/>
                  <a:gd name="T65" fmla="*/ 763 h 922"/>
                  <a:gd name="T66" fmla="*/ 365 w 566"/>
                  <a:gd name="T67" fmla="*/ 766 h 922"/>
                  <a:gd name="T68" fmla="*/ 366 w 566"/>
                  <a:gd name="T69" fmla="*/ 769 h 922"/>
                  <a:gd name="T70" fmla="*/ 360 w 566"/>
                  <a:gd name="T71" fmla="*/ 796 h 922"/>
                  <a:gd name="T72" fmla="*/ 336 w 566"/>
                  <a:gd name="T73" fmla="*/ 852 h 922"/>
                  <a:gd name="T74" fmla="*/ 323 w 566"/>
                  <a:gd name="T75" fmla="*/ 878 h 922"/>
                  <a:gd name="T76" fmla="*/ 341 w 566"/>
                  <a:gd name="T77" fmla="*/ 866 h 922"/>
                  <a:gd name="T78" fmla="*/ 381 w 566"/>
                  <a:gd name="T79" fmla="*/ 837 h 922"/>
                  <a:gd name="T80" fmla="*/ 437 w 566"/>
                  <a:gd name="T81" fmla="*/ 779 h 922"/>
                  <a:gd name="T82" fmla="*/ 460 w 566"/>
                  <a:gd name="T83" fmla="*/ 742 h 922"/>
                  <a:gd name="T84" fmla="*/ 463 w 566"/>
                  <a:gd name="T85" fmla="*/ 739 h 922"/>
                  <a:gd name="T86" fmla="*/ 474 w 566"/>
                  <a:gd name="T87" fmla="*/ 736 h 922"/>
                  <a:gd name="T88" fmla="*/ 489 w 566"/>
                  <a:gd name="T89" fmla="*/ 730 h 922"/>
                  <a:gd name="T90" fmla="*/ 501 w 566"/>
                  <a:gd name="T91" fmla="*/ 720 h 922"/>
                  <a:gd name="T92" fmla="*/ 509 w 566"/>
                  <a:gd name="T93" fmla="*/ 708 h 922"/>
                  <a:gd name="T94" fmla="*/ 512 w 566"/>
                  <a:gd name="T95" fmla="*/ 694 h 922"/>
                  <a:gd name="T96" fmla="*/ 547 w 566"/>
                  <a:gd name="T97" fmla="*/ 92 h 922"/>
                  <a:gd name="T98" fmla="*/ 543 w 566"/>
                  <a:gd name="T99" fmla="*/ 76 h 922"/>
                  <a:gd name="T100" fmla="*/ 533 w 566"/>
                  <a:gd name="T101" fmla="*/ 63 h 922"/>
                  <a:gd name="T102" fmla="*/ 518 w 566"/>
                  <a:gd name="T103" fmla="*/ 55 h 922"/>
                  <a:gd name="T104" fmla="*/ 510 w 566"/>
                  <a:gd name="T105" fmla="*/ 41 h 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66" h="922">
                    <a:moveTo>
                      <a:pt x="511" y="29"/>
                    </a:moveTo>
                    <a:cubicBezTo>
                      <a:pt x="519" y="30"/>
                      <a:pt x="526" y="32"/>
                      <a:pt x="533" y="36"/>
                    </a:cubicBezTo>
                    <a:cubicBezTo>
                      <a:pt x="540" y="40"/>
                      <a:pt x="546" y="45"/>
                      <a:pt x="551" y="52"/>
                    </a:cubicBezTo>
                    <a:cubicBezTo>
                      <a:pt x="556" y="58"/>
                      <a:pt x="560" y="66"/>
                      <a:pt x="562" y="74"/>
                    </a:cubicBezTo>
                    <a:cubicBezTo>
                      <a:pt x="565" y="82"/>
                      <a:pt x="566" y="92"/>
                      <a:pt x="565" y="101"/>
                    </a:cubicBezTo>
                    <a:cubicBezTo>
                      <a:pt x="528" y="691"/>
                      <a:pt x="528" y="691"/>
                      <a:pt x="528" y="691"/>
                    </a:cubicBezTo>
                    <a:cubicBezTo>
                      <a:pt x="527" y="698"/>
                      <a:pt x="526" y="706"/>
                      <a:pt x="522" y="713"/>
                    </a:cubicBezTo>
                    <a:cubicBezTo>
                      <a:pt x="519" y="719"/>
                      <a:pt x="515" y="726"/>
                      <a:pt x="510" y="732"/>
                    </a:cubicBezTo>
                    <a:cubicBezTo>
                      <a:pt x="505" y="737"/>
                      <a:pt x="500" y="742"/>
                      <a:pt x="493" y="746"/>
                    </a:cubicBezTo>
                    <a:cubicBezTo>
                      <a:pt x="487" y="750"/>
                      <a:pt x="480" y="753"/>
                      <a:pt x="473" y="755"/>
                    </a:cubicBezTo>
                    <a:cubicBezTo>
                      <a:pt x="469" y="756"/>
                      <a:pt x="469" y="756"/>
                      <a:pt x="469" y="756"/>
                    </a:cubicBezTo>
                    <a:cubicBezTo>
                      <a:pt x="463" y="769"/>
                      <a:pt x="455" y="781"/>
                      <a:pt x="446" y="792"/>
                    </a:cubicBezTo>
                    <a:cubicBezTo>
                      <a:pt x="437" y="804"/>
                      <a:pt x="428" y="814"/>
                      <a:pt x="418" y="824"/>
                    </a:cubicBezTo>
                    <a:cubicBezTo>
                      <a:pt x="408" y="834"/>
                      <a:pt x="398" y="843"/>
                      <a:pt x="388" y="852"/>
                    </a:cubicBezTo>
                    <a:cubicBezTo>
                      <a:pt x="377" y="860"/>
                      <a:pt x="367" y="868"/>
                      <a:pt x="357" y="875"/>
                    </a:cubicBezTo>
                    <a:cubicBezTo>
                      <a:pt x="346" y="882"/>
                      <a:pt x="336" y="889"/>
                      <a:pt x="327" y="894"/>
                    </a:cubicBezTo>
                    <a:cubicBezTo>
                      <a:pt x="318" y="900"/>
                      <a:pt x="309" y="905"/>
                      <a:pt x="302" y="909"/>
                    </a:cubicBezTo>
                    <a:cubicBezTo>
                      <a:pt x="295" y="913"/>
                      <a:pt x="289" y="916"/>
                      <a:pt x="285" y="918"/>
                    </a:cubicBezTo>
                    <a:cubicBezTo>
                      <a:pt x="281" y="920"/>
                      <a:pt x="278" y="921"/>
                      <a:pt x="278" y="921"/>
                    </a:cubicBezTo>
                    <a:cubicBezTo>
                      <a:pt x="277" y="921"/>
                      <a:pt x="276" y="922"/>
                      <a:pt x="275" y="922"/>
                    </a:cubicBezTo>
                    <a:cubicBezTo>
                      <a:pt x="273" y="922"/>
                      <a:pt x="273" y="922"/>
                      <a:pt x="272" y="921"/>
                    </a:cubicBezTo>
                    <a:cubicBezTo>
                      <a:pt x="271" y="921"/>
                      <a:pt x="270" y="921"/>
                      <a:pt x="270" y="920"/>
                    </a:cubicBezTo>
                    <a:cubicBezTo>
                      <a:pt x="269" y="920"/>
                      <a:pt x="268" y="919"/>
                      <a:pt x="268" y="918"/>
                    </a:cubicBezTo>
                    <a:cubicBezTo>
                      <a:pt x="268" y="917"/>
                      <a:pt x="267" y="916"/>
                      <a:pt x="267" y="915"/>
                    </a:cubicBezTo>
                    <a:cubicBezTo>
                      <a:pt x="267" y="914"/>
                      <a:pt x="268" y="913"/>
                      <a:pt x="268" y="912"/>
                    </a:cubicBezTo>
                    <a:cubicBezTo>
                      <a:pt x="268" y="911"/>
                      <a:pt x="269" y="910"/>
                      <a:pt x="269" y="909"/>
                    </a:cubicBezTo>
                    <a:cubicBezTo>
                      <a:pt x="270" y="908"/>
                      <a:pt x="271" y="907"/>
                      <a:pt x="272" y="906"/>
                    </a:cubicBezTo>
                    <a:cubicBezTo>
                      <a:pt x="284" y="895"/>
                      <a:pt x="294" y="883"/>
                      <a:pt x="303" y="872"/>
                    </a:cubicBezTo>
                    <a:cubicBezTo>
                      <a:pt x="312" y="861"/>
                      <a:pt x="319" y="851"/>
                      <a:pt x="324" y="841"/>
                    </a:cubicBezTo>
                    <a:cubicBezTo>
                      <a:pt x="330" y="830"/>
                      <a:pt x="335" y="820"/>
                      <a:pt x="338" y="811"/>
                    </a:cubicBezTo>
                    <a:cubicBezTo>
                      <a:pt x="342" y="802"/>
                      <a:pt x="344" y="792"/>
                      <a:pt x="346" y="784"/>
                    </a:cubicBezTo>
                    <a:cubicBezTo>
                      <a:pt x="109" y="838"/>
                      <a:pt x="109" y="838"/>
                      <a:pt x="109" y="838"/>
                    </a:cubicBezTo>
                    <a:cubicBezTo>
                      <a:pt x="100" y="841"/>
                      <a:pt x="91" y="841"/>
                      <a:pt x="82" y="840"/>
                    </a:cubicBezTo>
                    <a:cubicBezTo>
                      <a:pt x="74" y="839"/>
                      <a:pt x="66" y="837"/>
                      <a:pt x="59" y="833"/>
                    </a:cubicBezTo>
                    <a:cubicBezTo>
                      <a:pt x="52" y="829"/>
                      <a:pt x="47" y="823"/>
                      <a:pt x="43" y="817"/>
                    </a:cubicBezTo>
                    <a:cubicBezTo>
                      <a:pt x="38" y="810"/>
                      <a:pt x="36" y="803"/>
                      <a:pt x="35" y="794"/>
                    </a:cubicBezTo>
                    <a:cubicBezTo>
                      <a:pt x="0" y="81"/>
                      <a:pt x="0" y="81"/>
                      <a:pt x="0" y="81"/>
                    </a:cubicBezTo>
                    <a:cubicBezTo>
                      <a:pt x="0" y="69"/>
                      <a:pt x="2" y="57"/>
                      <a:pt x="6" y="47"/>
                    </a:cubicBezTo>
                    <a:cubicBezTo>
                      <a:pt x="10" y="37"/>
                      <a:pt x="16" y="29"/>
                      <a:pt x="24" y="21"/>
                    </a:cubicBezTo>
                    <a:cubicBezTo>
                      <a:pt x="31" y="14"/>
                      <a:pt x="40" y="9"/>
                      <a:pt x="50" y="5"/>
                    </a:cubicBezTo>
                    <a:cubicBezTo>
                      <a:pt x="60" y="2"/>
                      <a:pt x="71" y="0"/>
                      <a:pt x="82" y="1"/>
                    </a:cubicBezTo>
                    <a:cubicBezTo>
                      <a:pt x="511" y="29"/>
                      <a:pt x="511" y="29"/>
                      <a:pt x="511" y="29"/>
                    </a:cubicBezTo>
                    <a:cubicBezTo>
                      <a:pt x="510" y="41"/>
                      <a:pt x="510" y="41"/>
                      <a:pt x="510" y="41"/>
                    </a:cubicBezTo>
                    <a:cubicBezTo>
                      <a:pt x="509" y="54"/>
                      <a:pt x="509" y="54"/>
                      <a:pt x="509" y="54"/>
                    </a:cubicBezTo>
                    <a:cubicBezTo>
                      <a:pt x="83" y="30"/>
                      <a:pt x="83" y="30"/>
                      <a:pt x="83" y="30"/>
                    </a:cubicBezTo>
                    <a:cubicBezTo>
                      <a:pt x="79" y="30"/>
                      <a:pt x="75" y="30"/>
                      <a:pt x="71" y="31"/>
                    </a:cubicBezTo>
                    <a:cubicBezTo>
                      <a:pt x="67" y="31"/>
                      <a:pt x="64" y="32"/>
                      <a:pt x="60" y="33"/>
                    </a:cubicBezTo>
                    <a:cubicBezTo>
                      <a:pt x="57" y="35"/>
                      <a:pt x="53" y="36"/>
                      <a:pt x="50" y="38"/>
                    </a:cubicBezTo>
                    <a:cubicBezTo>
                      <a:pt x="47" y="40"/>
                      <a:pt x="44" y="42"/>
                      <a:pt x="42" y="45"/>
                    </a:cubicBezTo>
                    <a:cubicBezTo>
                      <a:pt x="39" y="47"/>
                      <a:pt x="37" y="50"/>
                      <a:pt x="35" y="52"/>
                    </a:cubicBezTo>
                    <a:cubicBezTo>
                      <a:pt x="33" y="55"/>
                      <a:pt x="32" y="58"/>
                      <a:pt x="30" y="61"/>
                    </a:cubicBezTo>
                    <a:cubicBezTo>
                      <a:pt x="29" y="64"/>
                      <a:pt x="28" y="68"/>
                      <a:pt x="28" y="71"/>
                    </a:cubicBezTo>
                    <a:cubicBezTo>
                      <a:pt x="27" y="74"/>
                      <a:pt x="27" y="78"/>
                      <a:pt x="27" y="82"/>
                    </a:cubicBezTo>
                    <a:cubicBezTo>
                      <a:pt x="58" y="789"/>
                      <a:pt x="58" y="789"/>
                      <a:pt x="58" y="789"/>
                    </a:cubicBezTo>
                    <a:cubicBezTo>
                      <a:pt x="58" y="792"/>
                      <a:pt x="58" y="794"/>
                      <a:pt x="59" y="797"/>
                    </a:cubicBezTo>
                    <a:cubicBezTo>
                      <a:pt x="60" y="799"/>
                      <a:pt x="61" y="801"/>
                      <a:pt x="62" y="803"/>
                    </a:cubicBezTo>
                    <a:cubicBezTo>
                      <a:pt x="63" y="805"/>
                      <a:pt x="65" y="807"/>
                      <a:pt x="67" y="809"/>
                    </a:cubicBezTo>
                    <a:cubicBezTo>
                      <a:pt x="69" y="811"/>
                      <a:pt x="71" y="812"/>
                      <a:pt x="73" y="814"/>
                    </a:cubicBezTo>
                    <a:cubicBezTo>
                      <a:pt x="75" y="815"/>
                      <a:pt x="78" y="816"/>
                      <a:pt x="81" y="817"/>
                    </a:cubicBezTo>
                    <a:cubicBezTo>
                      <a:pt x="83" y="818"/>
                      <a:pt x="86" y="819"/>
                      <a:pt x="89" y="819"/>
                    </a:cubicBezTo>
                    <a:cubicBezTo>
                      <a:pt x="92" y="819"/>
                      <a:pt x="95" y="819"/>
                      <a:pt x="99" y="819"/>
                    </a:cubicBezTo>
                    <a:cubicBezTo>
                      <a:pt x="102" y="819"/>
                      <a:pt x="105" y="819"/>
                      <a:pt x="109" y="818"/>
                    </a:cubicBezTo>
                    <a:cubicBezTo>
                      <a:pt x="357" y="763"/>
                      <a:pt x="357" y="763"/>
                      <a:pt x="357" y="763"/>
                    </a:cubicBezTo>
                    <a:cubicBezTo>
                      <a:pt x="358" y="762"/>
                      <a:pt x="358" y="762"/>
                      <a:pt x="359" y="762"/>
                    </a:cubicBezTo>
                    <a:cubicBezTo>
                      <a:pt x="359" y="762"/>
                      <a:pt x="360" y="762"/>
                      <a:pt x="361" y="763"/>
                    </a:cubicBezTo>
                    <a:cubicBezTo>
                      <a:pt x="361" y="763"/>
                      <a:pt x="362" y="763"/>
                      <a:pt x="362" y="763"/>
                    </a:cubicBezTo>
                    <a:cubicBezTo>
                      <a:pt x="363" y="763"/>
                      <a:pt x="363" y="764"/>
                      <a:pt x="364" y="764"/>
                    </a:cubicBezTo>
                    <a:cubicBezTo>
                      <a:pt x="364" y="765"/>
                      <a:pt x="364" y="765"/>
                      <a:pt x="365" y="766"/>
                    </a:cubicBezTo>
                    <a:cubicBezTo>
                      <a:pt x="365" y="766"/>
                      <a:pt x="365" y="767"/>
                      <a:pt x="365" y="767"/>
                    </a:cubicBezTo>
                    <a:cubicBezTo>
                      <a:pt x="365" y="768"/>
                      <a:pt x="366" y="769"/>
                      <a:pt x="366" y="769"/>
                    </a:cubicBezTo>
                    <a:cubicBezTo>
                      <a:pt x="366" y="770"/>
                      <a:pt x="366" y="771"/>
                      <a:pt x="365" y="771"/>
                    </a:cubicBezTo>
                    <a:cubicBezTo>
                      <a:pt x="364" y="779"/>
                      <a:pt x="363" y="787"/>
                      <a:pt x="360" y="796"/>
                    </a:cubicBezTo>
                    <a:cubicBezTo>
                      <a:pt x="358" y="805"/>
                      <a:pt x="355" y="814"/>
                      <a:pt x="351" y="823"/>
                    </a:cubicBezTo>
                    <a:cubicBezTo>
                      <a:pt x="347" y="833"/>
                      <a:pt x="342" y="842"/>
                      <a:pt x="336" y="852"/>
                    </a:cubicBezTo>
                    <a:cubicBezTo>
                      <a:pt x="330" y="862"/>
                      <a:pt x="323" y="872"/>
                      <a:pt x="315" y="883"/>
                    </a:cubicBezTo>
                    <a:cubicBezTo>
                      <a:pt x="318" y="881"/>
                      <a:pt x="320" y="879"/>
                      <a:pt x="323" y="878"/>
                    </a:cubicBezTo>
                    <a:cubicBezTo>
                      <a:pt x="326" y="876"/>
                      <a:pt x="329" y="874"/>
                      <a:pt x="332" y="872"/>
                    </a:cubicBezTo>
                    <a:cubicBezTo>
                      <a:pt x="335" y="870"/>
                      <a:pt x="338" y="868"/>
                      <a:pt x="341" y="866"/>
                    </a:cubicBezTo>
                    <a:cubicBezTo>
                      <a:pt x="344" y="864"/>
                      <a:pt x="347" y="862"/>
                      <a:pt x="350" y="860"/>
                    </a:cubicBezTo>
                    <a:cubicBezTo>
                      <a:pt x="360" y="853"/>
                      <a:pt x="371" y="845"/>
                      <a:pt x="381" y="837"/>
                    </a:cubicBezTo>
                    <a:cubicBezTo>
                      <a:pt x="391" y="829"/>
                      <a:pt x="401" y="820"/>
                      <a:pt x="411" y="810"/>
                    </a:cubicBezTo>
                    <a:cubicBezTo>
                      <a:pt x="420" y="800"/>
                      <a:pt x="429" y="790"/>
                      <a:pt x="437" y="779"/>
                    </a:cubicBezTo>
                    <a:cubicBezTo>
                      <a:pt x="445" y="768"/>
                      <a:pt x="452" y="757"/>
                      <a:pt x="458" y="745"/>
                    </a:cubicBezTo>
                    <a:cubicBezTo>
                      <a:pt x="459" y="744"/>
                      <a:pt x="459" y="743"/>
                      <a:pt x="460" y="742"/>
                    </a:cubicBezTo>
                    <a:cubicBezTo>
                      <a:pt x="460" y="742"/>
                      <a:pt x="461" y="741"/>
                      <a:pt x="461" y="741"/>
                    </a:cubicBezTo>
                    <a:cubicBezTo>
                      <a:pt x="462" y="740"/>
                      <a:pt x="463" y="740"/>
                      <a:pt x="463" y="739"/>
                    </a:cubicBezTo>
                    <a:cubicBezTo>
                      <a:pt x="464" y="739"/>
                      <a:pt x="465" y="738"/>
                      <a:pt x="466" y="738"/>
                    </a:cubicBezTo>
                    <a:cubicBezTo>
                      <a:pt x="474" y="736"/>
                      <a:pt x="474" y="736"/>
                      <a:pt x="474" y="736"/>
                    </a:cubicBezTo>
                    <a:cubicBezTo>
                      <a:pt x="477" y="736"/>
                      <a:pt x="479" y="735"/>
                      <a:pt x="482" y="734"/>
                    </a:cubicBezTo>
                    <a:cubicBezTo>
                      <a:pt x="484" y="733"/>
                      <a:pt x="487" y="732"/>
                      <a:pt x="489" y="730"/>
                    </a:cubicBezTo>
                    <a:cubicBezTo>
                      <a:pt x="491" y="729"/>
                      <a:pt x="493" y="727"/>
                      <a:pt x="495" y="726"/>
                    </a:cubicBezTo>
                    <a:cubicBezTo>
                      <a:pt x="497" y="724"/>
                      <a:pt x="499" y="722"/>
                      <a:pt x="501" y="720"/>
                    </a:cubicBezTo>
                    <a:cubicBezTo>
                      <a:pt x="502" y="718"/>
                      <a:pt x="504" y="716"/>
                      <a:pt x="505" y="714"/>
                    </a:cubicBezTo>
                    <a:cubicBezTo>
                      <a:pt x="507" y="712"/>
                      <a:pt x="508" y="710"/>
                      <a:pt x="509" y="708"/>
                    </a:cubicBezTo>
                    <a:cubicBezTo>
                      <a:pt x="510" y="705"/>
                      <a:pt x="511" y="703"/>
                      <a:pt x="511" y="701"/>
                    </a:cubicBezTo>
                    <a:cubicBezTo>
                      <a:pt x="512" y="699"/>
                      <a:pt x="512" y="696"/>
                      <a:pt x="512" y="694"/>
                    </a:cubicBezTo>
                    <a:cubicBezTo>
                      <a:pt x="548" y="101"/>
                      <a:pt x="548" y="101"/>
                      <a:pt x="548" y="101"/>
                    </a:cubicBezTo>
                    <a:cubicBezTo>
                      <a:pt x="548" y="98"/>
                      <a:pt x="548" y="95"/>
                      <a:pt x="547" y="92"/>
                    </a:cubicBezTo>
                    <a:cubicBezTo>
                      <a:pt x="547" y="89"/>
                      <a:pt x="547" y="86"/>
                      <a:pt x="546" y="84"/>
                    </a:cubicBezTo>
                    <a:cubicBezTo>
                      <a:pt x="545" y="81"/>
                      <a:pt x="544" y="79"/>
                      <a:pt x="543" y="76"/>
                    </a:cubicBezTo>
                    <a:cubicBezTo>
                      <a:pt x="541" y="74"/>
                      <a:pt x="540" y="71"/>
                      <a:pt x="538" y="69"/>
                    </a:cubicBezTo>
                    <a:cubicBezTo>
                      <a:pt x="536" y="67"/>
                      <a:pt x="535" y="65"/>
                      <a:pt x="533" y="63"/>
                    </a:cubicBezTo>
                    <a:cubicBezTo>
                      <a:pt x="530" y="61"/>
                      <a:pt x="528" y="60"/>
                      <a:pt x="526" y="58"/>
                    </a:cubicBezTo>
                    <a:cubicBezTo>
                      <a:pt x="523" y="57"/>
                      <a:pt x="521" y="56"/>
                      <a:pt x="518" y="55"/>
                    </a:cubicBezTo>
                    <a:cubicBezTo>
                      <a:pt x="515" y="54"/>
                      <a:pt x="512" y="54"/>
                      <a:pt x="509" y="54"/>
                    </a:cubicBezTo>
                    <a:cubicBezTo>
                      <a:pt x="510" y="41"/>
                      <a:pt x="510" y="41"/>
                      <a:pt x="510" y="41"/>
                    </a:cubicBezTo>
                    <a:lnTo>
                      <a:pt x="511" y="29"/>
                    </a:lnTo>
                    <a:close/>
                  </a:path>
                </a:pathLst>
              </a:custGeom>
              <a:solidFill>
                <a:srgbClr val="28A3CE"/>
              </a:solidFill>
              <a:ln>
                <a:noFill/>
              </a:ln>
            </p:spPr>
            <p:txBody>
              <a:bodyPr vert="horz" wrap="square" lIns="91440" tIns="45720" rIns="91440" bIns="45720" numCol="1" anchor="t" anchorCtr="0" compatLnSpc="1">
                <a:prstTxWarp prst="textNoShape">
                  <a:avLst/>
                </a:prstTxWarp>
              </a:bodyPr>
              <a:lstStyle/>
              <a:p>
                <a:endParaRPr lang="zh-CN" altLang="en-US" b="1"/>
              </a:p>
            </p:txBody>
          </p:sp>
          <p:sp>
            <p:nvSpPr>
              <p:cNvPr id="53" name="任意多边形 52"/>
              <p:cNvSpPr/>
              <p:nvPr/>
            </p:nvSpPr>
            <p:spPr>
              <a:xfrm>
                <a:off x="4267417" y="3241745"/>
                <a:ext cx="1242929" cy="496871"/>
              </a:xfrm>
              <a:custGeom>
                <a:avLst/>
                <a:gdLst>
                  <a:gd name="connsiteX0" fmla="*/ 0 w 1242929"/>
                  <a:gd name="connsiteY0" fmla="*/ 0 h 496871"/>
                  <a:gd name="connsiteX1" fmla="*/ 1242929 w 1242929"/>
                  <a:gd name="connsiteY1" fmla="*/ 0 h 496871"/>
                  <a:gd name="connsiteX2" fmla="*/ 1242529 w 1242929"/>
                  <a:gd name="connsiteY2" fmla="*/ 6590 h 496871"/>
                  <a:gd name="connsiteX3" fmla="*/ 1215935 w 1242929"/>
                  <a:gd name="connsiteY3" fmla="*/ 444918 h 496871"/>
                  <a:gd name="connsiteX4" fmla="*/ 1212783 w 1242929"/>
                  <a:gd name="connsiteY4" fmla="*/ 496871 h 496871"/>
                  <a:gd name="connsiteX5" fmla="*/ 21774 w 1242929"/>
                  <a:gd name="connsiteY5" fmla="*/ 496871 h 496871"/>
                  <a:gd name="connsiteX6" fmla="*/ 20208 w 1242929"/>
                  <a:gd name="connsiteY6" fmla="*/ 461132 h 496871"/>
                  <a:gd name="connsiteX7" fmla="*/ 770 w 1242929"/>
                  <a:gd name="connsiteY7" fmla="*/ 17560 h 49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2929" h="496871">
                    <a:moveTo>
                      <a:pt x="0" y="0"/>
                    </a:moveTo>
                    <a:lnTo>
                      <a:pt x="1242929" y="0"/>
                    </a:lnTo>
                    <a:lnTo>
                      <a:pt x="1242529" y="6590"/>
                    </a:lnTo>
                    <a:cubicBezTo>
                      <a:pt x="1231265" y="192248"/>
                      <a:pt x="1222600" y="335062"/>
                      <a:pt x="1215935" y="444918"/>
                    </a:cubicBezTo>
                    <a:lnTo>
                      <a:pt x="1212783" y="496871"/>
                    </a:lnTo>
                    <a:lnTo>
                      <a:pt x="21774" y="496871"/>
                    </a:lnTo>
                    <a:lnTo>
                      <a:pt x="20208" y="461132"/>
                    </a:lnTo>
                    <a:cubicBezTo>
                      <a:pt x="12708" y="289990"/>
                      <a:pt x="6280" y="143297"/>
                      <a:pt x="770" y="17560"/>
                    </a:cubicBezTo>
                    <a:close/>
                  </a:path>
                </a:pathLst>
              </a:custGeom>
              <a:solidFill>
                <a:schemeClr val="tx1">
                  <a:lumMod val="50000"/>
                  <a:lumOff val="50000"/>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b="1" dirty="0" smtClean="0">
                    <a:effectLst>
                      <a:outerShdw blurRad="38100" dist="38100" dir="2700000" algn="tl">
                        <a:srgbClr val="000000">
                          <a:alpha val="43137"/>
                        </a:srgbClr>
                      </a:outerShdw>
                    </a:effectLst>
                  </a:rPr>
                  <a:t>组织管理</a:t>
                </a:r>
                <a:endParaRPr lang="zh-CN" altLang="en-US" b="1" dirty="0">
                  <a:effectLst>
                    <a:outerShdw blurRad="38100" dist="38100" dir="2700000" algn="tl">
                      <a:srgbClr val="000000">
                        <a:alpha val="43137"/>
                      </a:srgbClr>
                    </a:outerShdw>
                  </a:effectLst>
                </a:endParaRPr>
              </a:p>
            </p:txBody>
          </p:sp>
        </p:grpSp>
        <p:grpSp>
          <p:nvGrpSpPr>
            <p:cNvPr id="9" name="组合 41"/>
            <p:cNvGrpSpPr/>
            <p:nvPr/>
          </p:nvGrpSpPr>
          <p:grpSpPr>
            <a:xfrm flipH="1">
              <a:off x="6252820" y="3587426"/>
              <a:ext cx="1034187" cy="1699634"/>
              <a:chOff x="3054350" y="-398463"/>
              <a:chExt cx="387350" cy="636589"/>
            </a:xfrm>
          </p:grpSpPr>
          <p:sp>
            <p:nvSpPr>
              <p:cNvPr id="22" name="Freeform 712"/>
              <p:cNvSpPr>
                <a:spLocks/>
              </p:cNvSpPr>
              <p:nvPr/>
            </p:nvSpPr>
            <p:spPr bwMode="auto">
              <a:xfrm>
                <a:off x="3309938" y="-320675"/>
                <a:ext cx="46038" cy="39688"/>
              </a:xfrm>
              <a:custGeom>
                <a:avLst/>
                <a:gdLst>
                  <a:gd name="T0" fmla="*/ 4 w 6"/>
                  <a:gd name="T1" fmla="*/ 5 h 5"/>
                  <a:gd name="T2" fmla="*/ 3 w 6"/>
                  <a:gd name="T3" fmla="*/ 5 h 5"/>
                  <a:gd name="T4" fmla="*/ 1 w 6"/>
                  <a:gd name="T5" fmla="*/ 4 h 5"/>
                  <a:gd name="T6" fmla="*/ 0 w 6"/>
                  <a:gd name="T7" fmla="*/ 4 h 5"/>
                  <a:gd name="T8" fmla="*/ 0 w 6"/>
                  <a:gd name="T9" fmla="*/ 1 h 5"/>
                  <a:gd name="T10" fmla="*/ 5 w 6"/>
                  <a:gd name="T11" fmla="*/ 0 h 5"/>
                  <a:gd name="T12" fmla="*/ 6 w 6"/>
                  <a:gd name="T13" fmla="*/ 2 h 5"/>
                  <a:gd name="T14" fmla="*/ 4 w 6"/>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5">
                    <a:moveTo>
                      <a:pt x="4" y="5"/>
                    </a:moveTo>
                    <a:cubicBezTo>
                      <a:pt x="4" y="5"/>
                      <a:pt x="3" y="4"/>
                      <a:pt x="3" y="5"/>
                    </a:cubicBezTo>
                    <a:cubicBezTo>
                      <a:pt x="3" y="5"/>
                      <a:pt x="1" y="5"/>
                      <a:pt x="1" y="4"/>
                    </a:cubicBezTo>
                    <a:cubicBezTo>
                      <a:pt x="0" y="4"/>
                      <a:pt x="0" y="4"/>
                      <a:pt x="0" y="4"/>
                    </a:cubicBezTo>
                    <a:cubicBezTo>
                      <a:pt x="0" y="1"/>
                      <a:pt x="0" y="1"/>
                      <a:pt x="0" y="1"/>
                    </a:cubicBezTo>
                    <a:cubicBezTo>
                      <a:pt x="0" y="1"/>
                      <a:pt x="3" y="3"/>
                      <a:pt x="5" y="0"/>
                    </a:cubicBezTo>
                    <a:cubicBezTo>
                      <a:pt x="5" y="0"/>
                      <a:pt x="5" y="1"/>
                      <a:pt x="6" y="2"/>
                    </a:cubicBezTo>
                    <a:cubicBezTo>
                      <a:pt x="6" y="2"/>
                      <a:pt x="5" y="4"/>
                      <a:pt x="4" y="5"/>
                    </a:cubicBezTo>
                    <a:close/>
                  </a:path>
                </a:pathLst>
              </a:custGeom>
              <a:solidFill>
                <a:srgbClr val="D69B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23" name="Freeform 713"/>
              <p:cNvSpPr>
                <a:spLocks/>
              </p:cNvSpPr>
              <p:nvPr/>
            </p:nvSpPr>
            <p:spPr bwMode="auto">
              <a:xfrm>
                <a:off x="3294063" y="-390525"/>
                <a:ext cx="61913" cy="93663"/>
              </a:xfrm>
              <a:custGeom>
                <a:avLst/>
                <a:gdLst>
                  <a:gd name="T0" fmla="*/ 8 w 8"/>
                  <a:gd name="T1" fmla="*/ 5 h 12"/>
                  <a:gd name="T2" fmla="*/ 8 w 8"/>
                  <a:gd name="T3" fmla="*/ 6 h 12"/>
                  <a:gd name="T4" fmla="*/ 8 w 8"/>
                  <a:gd name="T5" fmla="*/ 7 h 12"/>
                  <a:gd name="T6" fmla="*/ 8 w 8"/>
                  <a:gd name="T7" fmla="*/ 8 h 12"/>
                  <a:gd name="T8" fmla="*/ 8 w 8"/>
                  <a:gd name="T9" fmla="*/ 9 h 12"/>
                  <a:gd name="T10" fmla="*/ 6 w 8"/>
                  <a:gd name="T11" fmla="*/ 12 h 12"/>
                  <a:gd name="T12" fmla="*/ 4 w 8"/>
                  <a:gd name="T13" fmla="*/ 12 h 12"/>
                  <a:gd name="T14" fmla="*/ 1 w 8"/>
                  <a:gd name="T15" fmla="*/ 9 h 12"/>
                  <a:gd name="T16" fmla="*/ 1 w 8"/>
                  <a:gd name="T17" fmla="*/ 8 h 12"/>
                  <a:gd name="T18" fmla="*/ 1 w 8"/>
                  <a:gd name="T19" fmla="*/ 8 h 12"/>
                  <a:gd name="T20" fmla="*/ 0 w 8"/>
                  <a:gd name="T21" fmla="*/ 7 h 12"/>
                  <a:gd name="T22" fmla="*/ 0 w 8"/>
                  <a:gd name="T23" fmla="*/ 6 h 12"/>
                  <a:gd name="T24" fmla="*/ 0 w 8"/>
                  <a:gd name="T25" fmla="*/ 4 h 12"/>
                  <a:gd name="T26" fmla="*/ 3 w 8"/>
                  <a:gd name="T27" fmla="*/ 1 h 12"/>
                  <a:gd name="T28" fmla="*/ 8 w 8"/>
                  <a:gd name="T29" fmla="*/ 3 h 12"/>
                  <a:gd name="T30" fmla="*/ 8 w 8"/>
                  <a:gd name="T31" fmla="*/ 5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12">
                    <a:moveTo>
                      <a:pt x="8" y="5"/>
                    </a:moveTo>
                    <a:cubicBezTo>
                      <a:pt x="8" y="6"/>
                      <a:pt x="8" y="6"/>
                      <a:pt x="8" y="6"/>
                    </a:cubicBezTo>
                    <a:cubicBezTo>
                      <a:pt x="8" y="7"/>
                      <a:pt x="8" y="7"/>
                      <a:pt x="8" y="7"/>
                    </a:cubicBezTo>
                    <a:cubicBezTo>
                      <a:pt x="8" y="8"/>
                      <a:pt x="8" y="8"/>
                      <a:pt x="8" y="8"/>
                    </a:cubicBezTo>
                    <a:cubicBezTo>
                      <a:pt x="8" y="9"/>
                      <a:pt x="8" y="9"/>
                      <a:pt x="8" y="9"/>
                    </a:cubicBezTo>
                    <a:cubicBezTo>
                      <a:pt x="7" y="9"/>
                      <a:pt x="7" y="11"/>
                      <a:pt x="6" y="12"/>
                    </a:cubicBezTo>
                    <a:cubicBezTo>
                      <a:pt x="5" y="12"/>
                      <a:pt x="4" y="12"/>
                      <a:pt x="4" y="12"/>
                    </a:cubicBezTo>
                    <a:cubicBezTo>
                      <a:pt x="3" y="11"/>
                      <a:pt x="2" y="10"/>
                      <a:pt x="1" y="9"/>
                    </a:cubicBezTo>
                    <a:cubicBezTo>
                      <a:pt x="1" y="8"/>
                      <a:pt x="1" y="8"/>
                      <a:pt x="1" y="8"/>
                    </a:cubicBezTo>
                    <a:cubicBezTo>
                      <a:pt x="1" y="8"/>
                      <a:pt x="1" y="8"/>
                      <a:pt x="1" y="8"/>
                    </a:cubicBezTo>
                    <a:cubicBezTo>
                      <a:pt x="1" y="8"/>
                      <a:pt x="1" y="8"/>
                      <a:pt x="0" y="7"/>
                    </a:cubicBezTo>
                    <a:cubicBezTo>
                      <a:pt x="0" y="7"/>
                      <a:pt x="0" y="6"/>
                      <a:pt x="0" y="6"/>
                    </a:cubicBezTo>
                    <a:cubicBezTo>
                      <a:pt x="0" y="4"/>
                      <a:pt x="0" y="4"/>
                      <a:pt x="0" y="4"/>
                    </a:cubicBezTo>
                    <a:cubicBezTo>
                      <a:pt x="0" y="4"/>
                      <a:pt x="1" y="1"/>
                      <a:pt x="3" y="1"/>
                    </a:cubicBezTo>
                    <a:cubicBezTo>
                      <a:pt x="6" y="0"/>
                      <a:pt x="7" y="2"/>
                      <a:pt x="8" y="3"/>
                    </a:cubicBezTo>
                    <a:cubicBezTo>
                      <a:pt x="8" y="3"/>
                      <a:pt x="8" y="4"/>
                      <a:pt x="8" y="5"/>
                    </a:cubicBezTo>
                    <a:close/>
                  </a:path>
                </a:pathLst>
              </a:custGeom>
              <a:solidFill>
                <a:srgbClr val="F2C2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24" name="Freeform 714"/>
              <p:cNvSpPr>
                <a:spLocks/>
              </p:cNvSpPr>
              <p:nvPr/>
            </p:nvSpPr>
            <p:spPr bwMode="auto">
              <a:xfrm>
                <a:off x="3294063" y="-382588"/>
                <a:ext cx="61913" cy="85725"/>
              </a:xfrm>
              <a:custGeom>
                <a:avLst/>
                <a:gdLst>
                  <a:gd name="T0" fmla="*/ 0 w 8"/>
                  <a:gd name="T1" fmla="*/ 5 h 11"/>
                  <a:gd name="T2" fmla="*/ 0 w 8"/>
                  <a:gd name="T3" fmla="*/ 3 h 11"/>
                  <a:gd name="T4" fmla="*/ 1 w 8"/>
                  <a:gd name="T5" fmla="*/ 0 h 11"/>
                  <a:gd name="T6" fmla="*/ 2 w 8"/>
                  <a:gd name="T7" fmla="*/ 1 h 11"/>
                  <a:gd name="T8" fmla="*/ 2 w 8"/>
                  <a:gd name="T9" fmla="*/ 4 h 11"/>
                  <a:gd name="T10" fmla="*/ 2 w 8"/>
                  <a:gd name="T11" fmla="*/ 6 h 11"/>
                  <a:gd name="T12" fmla="*/ 2 w 8"/>
                  <a:gd name="T13" fmla="*/ 7 h 11"/>
                  <a:gd name="T14" fmla="*/ 4 w 8"/>
                  <a:gd name="T15" fmla="*/ 9 h 11"/>
                  <a:gd name="T16" fmla="*/ 4 w 8"/>
                  <a:gd name="T17" fmla="*/ 10 h 11"/>
                  <a:gd name="T18" fmla="*/ 6 w 8"/>
                  <a:gd name="T19" fmla="*/ 10 h 11"/>
                  <a:gd name="T20" fmla="*/ 7 w 8"/>
                  <a:gd name="T21" fmla="*/ 8 h 11"/>
                  <a:gd name="T22" fmla="*/ 7 w 8"/>
                  <a:gd name="T23" fmla="*/ 7 h 11"/>
                  <a:gd name="T24" fmla="*/ 7 w 8"/>
                  <a:gd name="T25" fmla="*/ 7 h 11"/>
                  <a:gd name="T26" fmla="*/ 7 w 8"/>
                  <a:gd name="T27" fmla="*/ 5 h 11"/>
                  <a:gd name="T28" fmla="*/ 6 w 8"/>
                  <a:gd name="T29" fmla="*/ 4 h 11"/>
                  <a:gd name="T30" fmla="*/ 6 w 8"/>
                  <a:gd name="T31" fmla="*/ 3 h 11"/>
                  <a:gd name="T32" fmla="*/ 6 w 8"/>
                  <a:gd name="T33" fmla="*/ 1 h 11"/>
                  <a:gd name="T34" fmla="*/ 6 w 8"/>
                  <a:gd name="T35" fmla="*/ 0 h 11"/>
                  <a:gd name="T36" fmla="*/ 8 w 8"/>
                  <a:gd name="T37" fmla="*/ 2 h 11"/>
                  <a:gd name="T38" fmla="*/ 8 w 8"/>
                  <a:gd name="T39" fmla="*/ 4 h 11"/>
                  <a:gd name="T40" fmla="*/ 8 w 8"/>
                  <a:gd name="T41" fmla="*/ 5 h 11"/>
                  <a:gd name="T42" fmla="*/ 8 w 8"/>
                  <a:gd name="T43" fmla="*/ 6 h 11"/>
                  <a:gd name="T44" fmla="*/ 8 w 8"/>
                  <a:gd name="T45" fmla="*/ 7 h 11"/>
                  <a:gd name="T46" fmla="*/ 8 w 8"/>
                  <a:gd name="T47" fmla="*/ 8 h 11"/>
                  <a:gd name="T48" fmla="*/ 6 w 8"/>
                  <a:gd name="T49" fmla="*/ 11 h 11"/>
                  <a:gd name="T50" fmla="*/ 4 w 8"/>
                  <a:gd name="T51" fmla="*/ 11 h 11"/>
                  <a:gd name="T52" fmla="*/ 1 w 8"/>
                  <a:gd name="T53" fmla="*/ 8 h 11"/>
                  <a:gd name="T54" fmla="*/ 1 w 8"/>
                  <a:gd name="T55" fmla="*/ 7 h 11"/>
                  <a:gd name="T56" fmla="*/ 1 w 8"/>
                  <a:gd name="T57" fmla="*/ 7 h 11"/>
                  <a:gd name="T58" fmla="*/ 0 w 8"/>
                  <a:gd name="T59" fmla="*/ 6 h 11"/>
                  <a:gd name="T60" fmla="*/ 0 w 8"/>
                  <a:gd name="T61" fmla="*/ 5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 h="11">
                    <a:moveTo>
                      <a:pt x="0" y="5"/>
                    </a:moveTo>
                    <a:cubicBezTo>
                      <a:pt x="0" y="3"/>
                      <a:pt x="0" y="3"/>
                      <a:pt x="0" y="3"/>
                    </a:cubicBezTo>
                    <a:cubicBezTo>
                      <a:pt x="0" y="3"/>
                      <a:pt x="0" y="1"/>
                      <a:pt x="1" y="0"/>
                    </a:cubicBezTo>
                    <a:cubicBezTo>
                      <a:pt x="2" y="1"/>
                      <a:pt x="2" y="1"/>
                      <a:pt x="2" y="1"/>
                    </a:cubicBezTo>
                    <a:cubicBezTo>
                      <a:pt x="2" y="1"/>
                      <a:pt x="2" y="4"/>
                      <a:pt x="2" y="4"/>
                    </a:cubicBezTo>
                    <a:cubicBezTo>
                      <a:pt x="2" y="4"/>
                      <a:pt x="2" y="5"/>
                      <a:pt x="2" y="6"/>
                    </a:cubicBezTo>
                    <a:cubicBezTo>
                      <a:pt x="2" y="6"/>
                      <a:pt x="2" y="6"/>
                      <a:pt x="2" y="7"/>
                    </a:cubicBezTo>
                    <a:cubicBezTo>
                      <a:pt x="2" y="8"/>
                      <a:pt x="2" y="9"/>
                      <a:pt x="4" y="9"/>
                    </a:cubicBezTo>
                    <a:cubicBezTo>
                      <a:pt x="4" y="10"/>
                      <a:pt x="4" y="10"/>
                      <a:pt x="4" y="10"/>
                    </a:cubicBezTo>
                    <a:cubicBezTo>
                      <a:pt x="4" y="10"/>
                      <a:pt x="5" y="11"/>
                      <a:pt x="6" y="10"/>
                    </a:cubicBezTo>
                    <a:cubicBezTo>
                      <a:pt x="6" y="10"/>
                      <a:pt x="7" y="8"/>
                      <a:pt x="7" y="8"/>
                    </a:cubicBezTo>
                    <a:cubicBezTo>
                      <a:pt x="7" y="7"/>
                      <a:pt x="7" y="7"/>
                      <a:pt x="7" y="7"/>
                    </a:cubicBezTo>
                    <a:cubicBezTo>
                      <a:pt x="7" y="7"/>
                      <a:pt x="7" y="7"/>
                      <a:pt x="7" y="7"/>
                    </a:cubicBezTo>
                    <a:cubicBezTo>
                      <a:pt x="7" y="6"/>
                      <a:pt x="7" y="5"/>
                      <a:pt x="7" y="5"/>
                    </a:cubicBezTo>
                    <a:cubicBezTo>
                      <a:pt x="7" y="5"/>
                      <a:pt x="7" y="4"/>
                      <a:pt x="6" y="4"/>
                    </a:cubicBezTo>
                    <a:cubicBezTo>
                      <a:pt x="6" y="4"/>
                      <a:pt x="6" y="3"/>
                      <a:pt x="6" y="3"/>
                    </a:cubicBezTo>
                    <a:cubicBezTo>
                      <a:pt x="6" y="2"/>
                      <a:pt x="6" y="1"/>
                      <a:pt x="6" y="1"/>
                    </a:cubicBezTo>
                    <a:cubicBezTo>
                      <a:pt x="6" y="1"/>
                      <a:pt x="6" y="1"/>
                      <a:pt x="6" y="0"/>
                    </a:cubicBezTo>
                    <a:cubicBezTo>
                      <a:pt x="7" y="1"/>
                      <a:pt x="7" y="2"/>
                      <a:pt x="8" y="2"/>
                    </a:cubicBezTo>
                    <a:cubicBezTo>
                      <a:pt x="8" y="2"/>
                      <a:pt x="8" y="3"/>
                      <a:pt x="8" y="4"/>
                    </a:cubicBezTo>
                    <a:cubicBezTo>
                      <a:pt x="8" y="5"/>
                      <a:pt x="8" y="5"/>
                      <a:pt x="8" y="5"/>
                    </a:cubicBezTo>
                    <a:cubicBezTo>
                      <a:pt x="8" y="6"/>
                      <a:pt x="8" y="6"/>
                      <a:pt x="8" y="6"/>
                    </a:cubicBezTo>
                    <a:cubicBezTo>
                      <a:pt x="8" y="7"/>
                      <a:pt x="8" y="7"/>
                      <a:pt x="8" y="7"/>
                    </a:cubicBezTo>
                    <a:cubicBezTo>
                      <a:pt x="8" y="8"/>
                      <a:pt x="8" y="8"/>
                      <a:pt x="8" y="8"/>
                    </a:cubicBezTo>
                    <a:cubicBezTo>
                      <a:pt x="7" y="8"/>
                      <a:pt x="7" y="10"/>
                      <a:pt x="6" y="11"/>
                    </a:cubicBezTo>
                    <a:cubicBezTo>
                      <a:pt x="5" y="11"/>
                      <a:pt x="4" y="11"/>
                      <a:pt x="4" y="11"/>
                    </a:cubicBezTo>
                    <a:cubicBezTo>
                      <a:pt x="3" y="10"/>
                      <a:pt x="2" y="9"/>
                      <a:pt x="1" y="8"/>
                    </a:cubicBezTo>
                    <a:cubicBezTo>
                      <a:pt x="1" y="7"/>
                      <a:pt x="1" y="7"/>
                      <a:pt x="1" y="7"/>
                    </a:cubicBezTo>
                    <a:cubicBezTo>
                      <a:pt x="1" y="7"/>
                      <a:pt x="1" y="7"/>
                      <a:pt x="1" y="7"/>
                    </a:cubicBezTo>
                    <a:cubicBezTo>
                      <a:pt x="1" y="7"/>
                      <a:pt x="1" y="7"/>
                      <a:pt x="0" y="6"/>
                    </a:cubicBezTo>
                    <a:cubicBezTo>
                      <a:pt x="0" y="6"/>
                      <a:pt x="0" y="5"/>
                      <a:pt x="0" y="5"/>
                    </a:cubicBezTo>
                    <a:close/>
                  </a:path>
                </a:pathLst>
              </a:custGeom>
              <a:solidFill>
                <a:srgbClr val="EBB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25" name="Freeform 715"/>
              <p:cNvSpPr>
                <a:spLocks/>
              </p:cNvSpPr>
              <p:nvPr/>
            </p:nvSpPr>
            <p:spPr bwMode="auto">
              <a:xfrm>
                <a:off x="3294063" y="-398463"/>
                <a:ext cx="61913" cy="69850"/>
              </a:xfrm>
              <a:custGeom>
                <a:avLst/>
                <a:gdLst>
                  <a:gd name="T0" fmla="*/ 8 w 8"/>
                  <a:gd name="T1" fmla="*/ 7 h 9"/>
                  <a:gd name="T2" fmla="*/ 8 w 8"/>
                  <a:gd name="T3" fmla="*/ 7 h 9"/>
                  <a:gd name="T4" fmla="*/ 7 w 8"/>
                  <a:gd name="T5" fmla="*/ 6 h 9"/>
                  <a:gd name="T6" fmla="*/ 7 w 8"/>
                  <a:gd name="T7" fmla="*/ 4 h 9"/>
                  <a:gd name="T8" fmla="*/ 3 w 8"/>
                  <a:gd name="T9" fmla="*/ 4 h 9"/>
                  <a:gd name="T10" fmla="*/ 2 w 8"/>
                  <a:gd name="T11" fmla="*/ 4 h 9"/>
                  <a:gd name="T12" fmla="*/ 1 w 8"/>
                  <a:gd name="T13" fmla="*/ 6 h 9"/>
                  <a:gd name="T14" fmla="*/ 1 w 8"/>
                  <a:gd name="T15" fmla="*/ 8 h 9"/>
                  <a:gd name="T16" fmla="*/ 1 w 8"/>
                  <a:gd name="T17" fmla="*/ 9 h 9"/>
                  <a:gd name="T18" fmla="*/ 1 w 8"/>
                  <a:gd name="T19" fmla="*/ 9 h 9"/>
                  <a:gd name="T20" fmla="*/ 1 w 8"/>
                  <a:gd name="T21" fmla="*/ 7 h 9"/>
                  <a:gd name="T22" fmla="*/ 0 w 8"/>
                  <a:gd name="T23" fmla="*/ 7 h 9"/>
                  <a:gd name="T24" fmla="*/ 0 w 8"/>
                  <a:gd name="T25" fmla="*/ 6 h 9"/>
                  <a:gd name="T26" fmla="*/ 0 w 8"/>
                  <a:gd name="T27" fmla="*/ 5 h 9"/>
                  <a:gd name="T28" fmla="*/ 2 w 8"/>
                  <a:gd name="T29" fmla="*/ 1 h 9"/>
                  <a:gd name="T30" fmla="*/ 4 w 8"/>
                  <a:gd name="T31" fmla="*/ 1 h 9"/>
                  <a:gd name="T32" fmla="*/ 7 w 8"/>
                  <a:gd name="T33" fmla="*/ 2 h 9"/>
                  <a:gd name="T34" fmla="*/ 8 w 8"/>
                  <a:gd name="T35" fmla="*/ 4 h 9"/>
                  <a:gd name="T36" fmla="*/ 8 w 8"/>
                  <a:gd name="T37" fmla="*/ 6 h 9"/>
                  <a:gd name="T38" fmla="*/ 8 w 8"/>
                  <a:gd name="T39" fmla="*/ 6 h 9"/>
                  <a:gd name="T40" fmla="*/ 8 w 8"/>
                  <a:gd name="T41"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 h="9">
                    <a:moveTo>
                      <a:pt x="8" y="7"/>
                    </a:moveTo>
                    <a:cubicBezTo>
                      <a:pt x="8" y="7"/>
                      <a:pt x="8" y="7"/>
                      <a:pt x="8" y="7"/>
                    </a:cubicBezTo>
                    <a:cubicBezTo>
                      <a:pt x="8" y="7"/>
                      <a:pt x="7" y="6"/>
                      <a:pt x="7" y="6"/>
                    </a:cubicBezTo>
                    <a:cubicBezTo>
                      <a:pt x="7" y="5"/>
                      <a:pt x="6" y="4"/>
                      <a:pt x="7" y="4"/>
                    </a:cubicBezTo>
                    <a:cubicBezTo>
                      <a:pt x="7" y="4"/>
                      <a:pt x="4" y="3"/>
                      <a:pt x="3" y="4"/>
                    </a:cubicBezTo>
                    <a:cubicBezTo>
                      <a:pt x="2" y="4"/>
                      <a:pt x="2" y="4"/>
                      <a:pt x="2" y="4"/>
                    </a:cubicBezTo>
                    <a:cubicBezTo>
                      <a:pt x="2" y="4"/>
                      <a:pt x="1" y="5"/>
                      <a:pt x="1" y="6"/>
                    </a:cubicBezTo>
                    <a:cubicBezTo>
                      <a:pt x="1" y="8"/>
                      <a:pt x="1" y="8"/>
                      <a:pt x="1" y="8"/>
                    </a:cubicBezTo>
                    <a:cubicBezTo>
                      <a:pt x="1" y="9"/>
                      <a:pt x="1" y="9"/>
                      <a:pt x="1" y="9"/>
                    </a:cubicBezTo>
                    <a:cubicBezTo>
                      <a:pt x="1" y="9"/>
                      <a:pt x="1" y="9"/>
                      <a:pt x="1" y="9"/>
                    </a:cubicBezTo>
                    <a:cubicBezTo>
                      <a:pt x="1" y="7"/>
                      <a:pt x="1" y="7"/>
                      <a:pt x="1" y="7"/>
                    </a:cubicBezTo>
                    <a:cubicBezTo>
                      <a:pt x="0" y="7"/>
                      <a:pt x="0" y="7"/>
                      <a:pt x="0" y="7"/>
                    </a:cubicBezTo>
                    <a:cubicBezTo>
                      <a:pt x="0" y="6"/>
                      <a:pt x="0" y="6"/>
                      <a:pt x="0" y="6"/>
                    </a:cubicBezTo>
                    <a:cubicBezTo>
                      <a:pt x="0" y="5"/>
                      <a:pt x="0" y="5"/>
                      <a:pt x="0" y="5"/>
                    </a:cubicBezTo>
                    <a:cubicBezTo>
                      <a:pt x="0" y="5"/>
                      <a:pt x="0" y="3"/>
                      <a:pt x="2" y="1"/>
                    </a:cubicBezTo>
                    <a:cubicBezTo>
                      <a:pt x="3" y="0"/>
                      <a:pt x="4" y="1"/>
                      <a:pt x="4" y="1"/>
                    </a:cubicBezTo>
                    <a:cubicBezTo>
                      <a:pt x="4" y="1"/>
                      <a:pt x="6" y="1"/>
                      <a:pt x="7" y="2"/>
                    </a:cubicBezTo>
                    <a:cubicBezTo>
                      <a:pt x="8" y="4"/>
                      <a:pt x="8" y="4"/>
                      <a:pt x="8" y="4"/>
                    </a:cubicBezTo>
                    <a:cubicBezTo>
                      <a:pt x="8" y="4"/>
                      <a:pt x="8" y="6"/>
                      <a:pt x="8" y="6"/>
                    </a:cubicBezTo>
                    <a:cubicBezTo>
                      <a:pt x="8" y="6"/>
                      <a:pt x="8" y="6"/>
                      <a:pt x="8" y="6"/>
                    </a:cubicBezTo>
                    <a:cubicBezTo>
                      <a:pt x="8" y="7"/>
                      <a:pt x="8" y="7"/>
                      <a:pt x="8" y="7"/>
                    </a:cubicBezTo>
                  </a:path>
                </a:pathLst>
              </a:custGeom>
              <a:solidFill>
                <a:srgbClr val="4127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26" name="Freeform 716"/>
              <p:cNvSpPr>
                <a:spLocks/>
              </p:cNvSpPr>
              <p:nvPr/>
            </p:nvSpPr>
            <p:spPr bwMode="auto">
              <a:xfrm>
                <a:off x="3387725" y="-103188"/>
                <a:ext cx="31750" cy="53975"/>
              </a:xfrm>
              <a:custGeom>
                <a:avLst/>
                <a:gdLst>
                  <a:gd name="T0" fmla="*/ 3 w 4"/>
                  <a:gd name="T1" fmla="*/ 0 h 7"/>
                  <a:gd name="T2" fmla="*/ 3 w 4"/>
                  <a:gd name="T3" fmla="*/ 6 h 7"/>
                  <a:gd name="T4" fmla="*/ 0 w 4"/>
                  <a:gd name="T5" fmla="*/ 7 h 7"/>
                  <a:gd name="T6" fmla="*/ 2 w 4"/>
                  <a:gd name="T7" fmla="*/ 0 h 7"/>
                  <a:gd name="T8" fmla="*/ 3 w 4"/>
                  <a:gd name="T9" fmla="*/ 0 h 7"/>
                </a:gdLst>
                <a:ahLst/>
                <a:cxnLst>
                  <a:cxn ang="0">
                    <a:pos x="T0" y="T1"/>
                  </a:cxn>
                  <a:cxn ang="0">
                    <a:pos x="T2" y="T3"/>
                  </a:cxn>
                  <a:cxn ang="0">
                    <a:pos x="T4" y="T5"/>
                  </a:cxn>
                  <a:cxn ang="0">
                    <a:pos x="T6" y="T7"/>
                  </a:cxn>
                  <a:cxn ang="0">
                    <a:pos x="T8" y="T9"/>
                  </a:cxn>
                </a:cxnLst>
                <a:rect l="0" t="0" r="r" b="b"/>
                <a:pathLst>
                  <a:path w="4" h="7">
                    <a:moveTo>
                      <a:pt x="3" y="0"/>
                    </a:moveTo>
                    <a:cubicBezTo>
                      <a:pt x="3" y="0"/>
                      <a:pt x="4" y="5"/>
                      <a:pt x="3" y="6"/>
                    </a:cubicBezTo>
                    <a:cubicBezTo>
                      <a:pt x="3" y="6"/>
                      <a:pt x="0" y="7"/>
                      <a:pt x="0" y="7"/>
                    </a:cubicBezTo>
                    <a:cubicBezTo>
                      <a:pt x="2" y="0"/>
                      <a:pt x="2" y="0"/>
                      <a:pt x="2" y="0"/>
                    </a:cubicBezTo>
                    <a:lnTo>
                      <a:pt x="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27" name="Freeform 717"/>
              <p:cNvSpPr>
                <a:spLocks/>
              </p:cNvSpPr>
              <p:nvPr/>
            </p:nvSpPr>
            <p:spPr bwMode="auto">
              <a:xfrm>
                <a:off x="3379788" y="-103188"/>
                <a:ext cx="23813" cy="38100"/>
              </a:xfrm>
              <a:custGeom>
                <a:avLst/>
                <a:gdLst>
                  <a:gd name="T0" fmla="*/ 3 w 3"/>
                  <a:gd name="T1" fmla="*/ 2 h 5"/>
                  <a:gd name="T2" fmla="*/ 2 w 3"/>
                  <a:gd name="T3" fmla="*/ 5 h 5"/>
                  <a:gd name="T4" fmla="*/ 2 w 3"/>
                  <a:gd name="T5" fmla="*/ 3 h 5"/>
                  <a:gd name="T6" fmla="*/ 1 w 3"/>
                  <a:gd name="T7" fmla="*/ 0 h 5"/>
                  <a:gd name="T8" fmla="*/ 3 w 3"/>
                  <a:gd name="T9" fmla="*/ 2 h 5"/>
                </a:gdLst>
                <a:ahLst/>
                <a:cxnLst>
                  <a:cxn ang="0">
                    <a:pos x="T0" y="T1"/>
                  </a:cxn>
                  <a:cxn ang="0">
                    <a:pos x="T2" y="T3"/>
                  </a:cxn>
                  <a:cxn ang="0">
                    <a:pos x="T4" y="T5"/>
                  </a:cxn>
                  <a:cxn ang="0">
                    <a:pos x="T6" y="T7"/>
                  </a:cxn>
                  <a:cxn ang="0">
                    <a:pos x="T8" y="T9"/>
                  </a:cxn>
                </a:cxnLst>
                <a:rect l="0" t="0" r="r" b="b"/>
                <a:pathLst>
                  <a:path w="3" h="5">
                    <a:moveTo>
                      <a:pt x="3" y="2"/>
                    </a:moveTo>
                    <a:cubicBezTo>
                      <a:pt x="3" y="2"/>
                      <a:pt x="3" y="5"/>
                      <a:pt x="2" y="5"/>
                    </a:cubicBezTo>
                    <a:cubicBezTo>
                      <a:pt x="2" y="5"/>
                      <a:pt x="2" y="3"/>
                      <a:pt x="2" y="3"/>
                    </a:cubicBezTo>
                    <a:cubicBezTo>
                      <a:pt x="2" y="3"/>
                      <a:pt x="0" y="2"/>
                      <a:pt x="1" y="0"/>
                    </a:cubicBezTo>
                    <a:lnTo>
                      <a:pt x="3" y="2"/>
                    </a:lnTo>
                    <a:close/>
                  </a:path>
                </a:pathLst>
              </a:custGeom>
              <a:solidFill>
                <a:srgbClr val="EBB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28" name="Freeform 718"/>
              <p:cNvSpPr>
                <a:spLocks/>
              </p:cNvSpPr>
              <p:nvPr/>
            </p:nvSpPr>
            <p:spPr bwMode="auto">
              <a:xfrm>
                <a:off x="3263900" y="-312738"/>
                <a:ext cx="131763" cy="217488"/>
              </a:xfrm>
              <a:custGeom>
                <a:avLst/>
                <a:gdLst>
                  <a:gd name="T0" fmla="*/ 12 w 17"/>
                  <a:gd name="T1" fmla="*/ 0 h 28"/>
                  <a:gd name="T2" fmla="*/ 10 w 17"/>
                  <a:gd name="T3" fmla="*/ 3 h 28"/>
                  <a:gd name="T4" fmla="*/ 6 w 17"/>
                  <a:gd name="T5" fmla="*/ 2 h 28"/>
                  <a:gd name="T6" fmla="*/ 3 w 17"/>
                  <a:gd name="T7" fmla="*/ 17 h 28"/>
                  <a:gd name="T8" fmla="*/ 0 w 17"/>
                  <a:gd name="T9" fmla="*/ 24 h 28"/>
                  <a:gd name="T10" fmla="*/ 8 w 17"/>
                  <a:gd name="T11" fmla="*/ 28 h 28"/>
                  <a:gd name="T12" fmla="*/ 16 w 17"/>
                  <a:gd name="T13" fmla="*/ 25 h 28"/>
                  <a:gd name="T14" fmla="*/ 17 w 17"/>
                  <a:gd name="T15" fmla="*/ 7 h 28"/>
                  <a:gd name="T16" fmla="*/ 12 w 1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8">
                    <a:moveTo>
                      <a:pt x="12" y="0"/>
                    </a:moveTo>
                    <a:cubicBezTo>
                      <a:pt x="12" y="0"/>
                      <a:pt x="11" y="3"/>
                      <a:pt x="10" y="3"/>
                    </a:cubicBezTo>
                    <a:cubicBezTo>
                      <a:pt x="10" y="3"/>
                      <a:pt x="8" y="3"/>
                      <a:pt x="6" y="2"/>
                    </a:cubicBezTo>
                    <a:cubicBezTo>
                      <a:pt x="3" y="17"/>
                      <a:pt x="3" y="17"/>
                      <a:pt x="3" y="17"/>
                    </a:cubicBezTo>
                    <a:cubicBezTo>
                      <a:pt x="0" y="24"/>
                      <a:pt x="0" y="24"/>
                      <a:pt x="0" y="24"/>
                    </a:cubicBezTo>
                    <a:cubicBezTo>
                      <a:pt x="8" y="28"/>
                      <a:pt x="8" y="28"/>
                      <a:pt x="8" y="28"/>
                    </a:cubicBezTo>
                    <a:cubicBezTo>
                      <a:pt x="16" y="25"/>
                      <a:pt x="16" y="25"/>
                      <a:pt x="16" y="25"/>
                    </a:cubicBezTo>
                    <a:cubicBezTo>
                      <a:pt x="17" y="7"/>
                      <a:pt x="17" y="7"/>
                      <a:pt x="17" y="7"/>
                    </a:cubicBezTo>
                    <a:lnTo>
                      <a:pt x="12" y="0"/>
                    </a:lnTo>
                    <a:close/>
                  </a:path>
                </a:pathLst>
              </a:custGeom>
              <a:solidFill>
                <a:srgbClr val="F5F7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29" name="Freeform 719"/>
              <p:cNvSpPr>
                <a:spLocks/>
              </p:cNvSpPr>
              <p:nvPr/>
            </p:nvSpPr>
            <p:spPr bwMode="auto">
              <a:xfrm>
                <a:off x="3263900" y="-134938"/>
                <a:ext cx="139700" cy="327025"/>
              </a:xfrm>
              <a:custGeom>
                <a:avLst/>
                <a:gdLst>
                  <a:gd name="T0" fmla="*/ 0 w 18"/>
                  <a:gd name="T1" fmla="*/ 3 h 42"/>
                  <a:gd name="T2" fmla="*/ 0 w 18"/>
                  <a:gd name="T3" fmla="*/ 17 h 42"/>
                  <a:gd name="T4" fmla="*/ 4 w 18"/>
                  <a:gd name="T5" fmla="*/ 29 h 42"/>
                  <a:gd name="T6" fmla="*/ 0 w 18"/>
                  <a:gd name="T7" fmla="*/ 39 h 42"/>
                  <a:gd name="T8" fmla="*/ 1 w 18"/>
                  <a:gd name="T9" fmla="*/ 41 h 42"/>
                  <a:gd name="T10" fmla="*/ 5 w 18"/>
                  <a:gd name="T11" fmla="*/ 41 h 42"/>
                  <a:gd name="T12" fmla="*/ 5 w 18"/>
                  <a:gd name="T13" fmla="*/ 39 h 42"/>
                  <a:gd name="T14" fmla="*/ 7 w 18"/>
                  <a:gd name="T15" fmla="*/ 38 h 42"/>
                  <a:gd name="T16" fmla="*/ 7 w 18"/>
                  <a:gd name="T17" fmla="*/ 39 h 42"/>
                  <a:gd name="T18" fmla="*/ 11 w 18"/>
                  <a:gd name="T19" fmla="*/ 40 h 42"/>
                  <a:gd name="T20" fmla="*/ 11 w 18"/>
                  <a:gd name="T21" fmla="*/ 37 h 42"/>
                  <a:gd name="T22" fmla="*/ 10 w 18"/>
                  <a:gd name="T23" fmla="*/ 34 h 42"/>
                  <a:gd name="T24" fmla="*/ 9 w 18"/>
                  <a:gd name="T25" fmla="*/ 33 h 42"/>
                  <a:gd name="T26" fmla="*/ 13 w 18"/>
                  <a:gd name="T27" fmla="*/ 19 h 42"/>
                  <a:gd name="T28" fmla="*/ 17 w 18"/>
                  <a:gd name="T29" fmla="*/ 9 h 42"/>
                  <a:gd name="T30" fmla="*/ 17 w 18"/>
                  <a:gd name="T31" fmla="*/ 7 h 42"/>
                  <a:gd name="T32" fmla="*/ 16 w 18"/>
                  <a:gd name="T33" fmla="*/ 5 h 42"/>
                  <a:gd name="T34" fmla="*/ 14 w 18"/>
                  <a:gd name="T35" fmla="*/ 1 h 42"/>
                  <a:gd name="T36" fmla="*/ 1 w 18"/>
                  <a:gd name="T37" fmla="*/ 0 h 42"/>
                  <a:gd name="T38" fmla="*/ 0 w 18"/>
                  <a:gd name="T39" fmla="*/ 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42">
                    <a:moveTo>
                      <a:pt x="0" y="3"/>
                    </a:moveTo>
                    <a:cubicBezTo>
                      <a:pt x="0" y="3"/>
                      <a:pt x="0" y="15"/>
                      <a:pt x="0" y="17"/>
                    </a:cubicBezTo>
                    <a:cubicBezTo>
                      <a:pt x="1" y="18"/>
                      <a:pt x="4" y="29"/>
                      <a:pt x="4" y="29"/>
                    </a:cubicBezTo>
                    <a:cubicBezTo>
                      <a:pt x="4" y="29"/>
                      <a:pt x="0" y="38"/>
                      <a:pt x="0" y="39"/>
                    </a:cubicBezTo>
                    <a:cubicBezTo>
                      <a:pt x="0" y="39"/>
                      <a:pt x="0" y="41"/>
                      <a:pt x="1" y="41"/>
                    </a:cubicBezTo>
                    <a:cubicBezTo>
                      <a:pt x="1" y="41"/>
                      <a:pt x="4" y="42"/>
                      <a:pt x="5" y="41"/>
                    </a:cubicBezTo>
                    <a:cubicBezTo>
                      <a:pt x="5" y="39"/>
                      <a:pt x="5" y="39"/>
                      <a:pt x="5" y="39"/>
                    </a:cubicBezTo>
                    <a:cubicBezTo>
                      <a:pt x="5" y="39"/>
                      <a:pt x="6" y="40"/>
                      <a:pt x="7" y="38"/>
                    </a:cubicBezTo>
                    <a:cubicBezTo>
                      <a:pt x="7" y="39"/>
                      <a:pt x="7" y="39"/>
                      <a:pt x="7" y="39"/>
                    </a:cubicBezTo>
                    <a:cubicBezTo>
                      <a:pt x="7" y="39"/>
                      <a:pt x="10" y="40"/>
                      <a:pt x="11" y="40"/>
                    </a:cubicBezTo>
                    <a:cubicBezTo>
                      <a:pt x="11" y="39"/>
                      <a:pt x="11" y="38"/>
                      <a:pt x="11" y="37"/>
                    </a:cubicBezTo>
                    <a:cubicBezTo>
                      <a:pt x="11" y="37"/>
                      <a:pt x="10" y="35"/>
                      <a:pt x="10" y="34"/>
                    </a:cubicBezTo>
                    <a:cubicBezTo>
                      <a:pt x="9" y="33"/>
                      <a:pt x="9" y="33"/>
                      <a:pt x="9" y="33"/>
                    </a:cubicBezTo>
                    <a:cubicBezTo>
                      <a:pt x="9" y="33"/>
                      <a:pt x="13" y="22"/>
                      <a:pt x="13" y="19"/>
                    </a:cubicBezTo>
                    <a:cubicBezTo>
                      <a:pt x="14" y="17"/>
                      <a:pt x="16" y="9"/>
                      <a:pt x="17" y="9"/>
                    </a:cubicBezTo>
                    <a:cubicBezTo>
                      <a:pt x="18" y="8"/>
                      <a:pt x="17" y="7"/>
                      <a:pt x="17" y="7"/>
                    </a:cubicBezTo>
                    <a:cubicBezTo>
                      <a:pt x="16" y="6"/>
                      <a:pt x="16" y="5"/>
                      <a:pt x="16" y="5"/>
                    </a:cubicBezTo>
                    <a:cubicBezTo>
                      <a:pt x="15" y="4"/>
                      <a:pt x="14" y="1"/>
                      <a:pt x="14" y="1"/>
                    </a:cubicBezTo>
                    <a:cubicBezTo>
                      <a:pt x="14" y="1"/>
                      <a:pt x="7" y="2"/>
                      <a:pt x="1" y="0"/>
                    </a:cubicBezTo>
                    <a:lnTo>
                      <a:pt x="0" y="3"/>
                    </a:lnTo>
                    <a:close/>
                  </a:path>
                </a:pathLst>
              </a:custGeom>
              <a:solidFill>
                <a:srgbClr val="2624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30" name="Freeform 720"/>
              <p:cNvSpPr>
                <a:spLocks/>
              </p:cNvSpPr>
              <p:nvPr/>
            </p:nvSpPr>
            <p:spPr bwMode="auto">
              <a:xfrm>
                <a:off x="3309938" y="130175"/>
                <a:ext cx="39688" cy="46038"/>
              </a:xfrm>
              <a:custGeom>
                <a:avLst/>
                <a:gdLst>
                  <a:gd name="T0" fmla="*/ 0 w 5"/>
                  <a:gd name="T1" fmla="*/ 6 h 6"/>
                  <a:gd name="T2" fmla="*/ 1 w 5"/>
                  <a:gd name="T3" fmla="*/ 4 h 6"/>
                  <a:gd name="T4" fmla="*/ 2 w 5"/>
                  <a:gd name="T5" fmla="*/ 2 h 6"/>
                  <a:gd name="T6" fmla="*/ 3 w 5"/>
                  <a:gd name="T7" fmla="*/ 0 h 6"/>
                  <a:gd name="T8" fmla="*/ 3 w 5"/>
                  <a:gd name="T9" fmla="*/ 2 h 6"/>
                  <a:gd name="T10" fmla="*/ 5 w 5"/>
                  <a:gd name="T11" fmla="*/ 6 h 6"/>
                  <a:gd name="T12" fmla="*/ 5 w 5"/>
                  <a:gd name="T13" fmla="*/ 6 h 6"/>
                  <a:gd name="T14" fmla="*/ 0 w 5"/>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6">
                    <a:moveTo>
                      <a:pt x="0" y="6"/>
                    </a:moveTo>
                    <a:cubicBezTo>
                      <a:pt x="1" y="4"/>
                      <a:pt x="1" y="4"/>
                      <a:pt x="1" y="4"/>
                    </a:cubicBezTo>
                    <a:cubicBezTo>
                      <a:pt x="2" y="3"/>
                      <a:pt x="2" y="2"/>
                      <a:pt x="2" y="2"/>
                    </a:cubicBezTo>
                    <a:cubicBezTo>
                      <a:pt x="3" y="1"/>
                      <a:pt x="3" y="0"/>
                      <a:pt x="3" y="0"/>
                    </a:cubicBezTo>
                    <a:cubicBezTo>
                      <a:pt x="3" y="0"/>
                      <a:pt x="3" y="2"/>
                      <a:pt x="3" y="2"/>
                    </a:cubicBezTo>
                    <a:cubicBezTo>
                      <a:pt x="3" y="3"/>
                      <a:pt x="4" y="4"/>
                      <a:pt x="5" y="6"/>
                    </a:cubicBezTo>
                    <a:cubicBezTo>
                      <a:pt x="5" y="6"/>
                      <a:pt x="5" y="6"/>
                      <a:pt x="5" y="6"/>
                    </a:cubicBezTo>
                    <a:cubicBezTo>
                      <a:pt x="4" y="6"/>
                      <a:pt x="0" y="6"/>
                      <a:pt x="0"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31" name="Freeform 721"/>
              <p:cNvSpPr>
                <a:spLocks/>
              </p:cNvSpPr>
              <p:nvPr/>
            </p:nvSpPr>
            <p:spPr bwMode="auto">
              <a:xfrm>
                <a:off x="3263900" y="-127000"/>
                <a:ext cx="115888" cy="319088"/>
              </a:xfrm>
              <a:custGeom>
                <a:avLst/>
                <a:gdLst>
                  <a:gd name="T0" fmla="*/ 1 w 15"/>
                  <a:gd name="T1" fmla="*/ 40 h 41"/>
                  <a:gd name="T2" fmla="*/ 0 w 15"/>
                  <a:gd name="T3" fmla="*/ 38 h 41"/>
                  <a:gd name="T4" fmla="*/ 4 w 15"/>
                  <a:gd name="T5" fmla="*/ 28 h 41"/>
                  <a:gd name="T6" fmla="*/ 0 w 15"/>
                  <a:gd name="T7" fmla="*/ 16 h 41"/>
                  <a:gd name="T8" fmla="*/ 0 w 15"/>
                  <a:gd name="T9" fmla="*/ 4 h 41"/>
                  <a:gd name="T10" fmla="*/ 1 w 15"/>
                  <a:gd name="T11" fmla="*/ 6 h 41"/>
                  <a:gd name="T12" fmla="*/ 1 w 15"/>
                  <a:gd name="T13" fmla="*/ 12 h 41"/>
                  <a:gd name="T14" fmla="*/ 3 w 15"/>
                  <a:gd name="T15" fmla="*/ 23 h 41"/>
                  <a:gd name="T16" fmla="*/ 5 w 15"/>
                  <a:gd name="T17" fmla="*/ 22 h 41"/>
                  <a:gd name="T18" fmla="*/ 4 w 15"/>
                  <a:gd name="T19" fmla="*/ 15 h 41"/>
                  <a:gd name="T20" fmla="*/ 5 w 15"/>
                  <a:gd name="T21" fmla="*/ 16 h 41"/>
                  <a:gd name="T22" fmla="*/ 4 w 15"/>
                  <a:gd name="T23" fmla="*/ 11 h 41"/>
                  <a:gd name="T24" fmla="*/ 6 w 15"/>
                  <a:gd name="T25" fmla="*/ 14 h 41"/>
                  <a:gd name="T26" fmla="*/ 5 w 15"/>
                  <a:gd name="T27" fmla="*/ 10 h 41"/>
                  <a:gd name="T28" fmla="*/ 5 w 15"/>
                  <a:gd name="T29" fmla="*/ 4 h 41"/>
                  <a:gd name="T30" fmla="*/ 6 w 15"/>
                  <a:gd name="T31" fmla="*/ 8 h 41"/>
                  <a:gd name="T32" fmla="*/ 8 w 15"/>
                  <a:gd name="T33" fmla="*/ 9 h 41"/>
                  <a:gd name="T34" fmla="*/ 9 w 15"/>
                  <a:gd name="T35" fmla="*/ 2 h 41"/>
                  <a:gd name="T36" fmla="*/ 12 w 15"/>
                  <a:gd name="T37" fmla="*/ 0 h 41"/>
                  <a:gd name="T38" fmla="*/ 14 w 15"/>
                  <a:gd name="T39" fmla="*/ 0 h 41"/>
                  <a:gd name="T40" fmla="*/ 15 w 15"/>
                  <a:gd name="T41" fmla="*/ 2 h 41"/>
                  <a:gd name="T42" fmla="*/ 11 w 15"/>
                  <a:gd name="T43" fmla="*/ 7 h 41"/>
                  <a:gd name="T44" fmla="*/ 9 w 15"/>
                  <a:gd name="T45" fmla="*/ 9 h 41"/>
                  <a:gd name="T46" fmla="*/ 14 w 15"/>
                  <a:gd name="T47" fmla="*/ 8 h 41"/>
                  <a:gd name="T48" fmla="*/ 8 w 15"/>
                  <a:gd name="T49" fmla="*/ 10 h 41"/>
                  <a:gd name="T50" fmla="*/ 12 w 15"/>
                  <a:gd name="T51" fmla="*/ 10 h 41"/>
                  <a:gd name="T52" fmla="*/ 7 w 15"/>
                  <a:gd name="T53" fmla="*/ 13 h 41"/>
                  <a:gd name="T54" fmla="*/ 7 w 15"/>
                  <a:gd name="T55" fmla="*/ 15 h 41"/>
                  <a:gd name="T56" fmla="*/ 4 w 15"/>
                  <a:gd name="T57" fmla="*/ 28 h 41"/>
                  <a:gd name="T58" fmla="*/ 1 w 15"/>
                  <a:gd name="T59" fmla="*/ 37 h 41"/>
                  <a:gd name="T60" fmla="*/ 4 w 15"/>
                  <a:gd name="T61" fmla="*/ 37 h 41"/>
                  <a:gd name="T62" fmla="*/ 6 w 15"/>
                  <a:gd name="T63" fmla="*/ 37 h 41"/>
                  <a:gd name="T64" fmla="*/ 6 w 15"/>
                  <a:gd name="T65" fmla="*/ 39 h 41"/>
                  <a:gd name="T66" fmla="*/ 5 w 15"/>
                  <a:gd name="T67" fmla="*/ 38 h 41"/>
                  <a:gd name="T68" fmla="*/ 5 w 15"/>
                  <a:gd name="T69" fmla="*/ 40 h 41"/>
                  <a:gd name="T70" fmla="*/ 1 w 15"/>
                  <a:gd name="T71" fmla="*/ 4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 h="41">
                    <a:moveTo>
                      <a:pt x="1" y="40"/>
                    </a:moveTo>
                    <a:cubicBezTo>
                      <a:pt x="0" y="40"/>
                      <a:pt x="0" y="38"/>
                      <a:pt x="0" y="38"/>
                    </a:cubicBezTo>
                    <a:cubicBezTo>
                      <a:pt x="0" y="37"/>
                      <a:pt x="4" y="28"/>
                      <a:pt x="4" y="28"/>
                    </a:cubicBezTo>
                    <a:cubicBezTo>
                      <a:pt x="4" y="28"/>
                      <a:pt x="1" y="17"/>
                      <a:pt x="0" y="16"/>
                    </a:cubicBezTo>
                    <a:cubicBezTo>
                      <a:pt x="0" y="14"/>
                      <a:pt x="0" y="8"/>
                      <a:pt x="0" y="4"/>
                    </a:cubicBezTo>
                    <a:cubicBezTo>
                      <a:pt x="0" y="4"/>
                      <a:pt x="2" y="6"/>
                      <a:pt x="1" y="6"/>
                    </a:cubicBezTo>
                    <a:cubicBezTo>
                      <a:pt x="1" y="7"/>
                      <a:pt x="1" y="12"/>
                      <a:pt x="1" y="12"/>
                    </a:cubicBezTo>
                    <a:cubicBezTo>
                      <a:pt x="3" y="14"/>
                      <a:pt x="3" y="21"/>
                      <a:pt x="3" y="23"/>
                    </a:cubicBezTo>
                    <a:cubicBezTo>
                      <a:pt x="4" y="24"/>
                      <a:pt x="5" y="23"/>
                      <a:pt x="5" y="22"/>
                    </a:cubicBezTo>
                    <a:cubicBezTo>
                      <a:pt x="5" y="20"/>
                      <a:pt x="4" y="15"/>
                      <a:pt x="4" y="15"/>
                    </a:cubicBezTo>
                    <a:cubicBezTo>
                      <a:pt x="5" y="16"/>
                      <a:pt x="5" y="16"/>
                      <a:pt x="5" y="16"/>
                    </a:cubicBezTo>
                    <a:cubicBezTo>
                      <a:pt x="4" y="15"/>
                      <a:pt x="4" y="11"/>
                      <a:pt x="4" y="11"/>
                    </a:cubicBezTo>
                    <a:cubicBezTo>
                      <a:pt x="4" y="11"/>
                      <a:pt x="5" y="14"/>
                      <a:pt x="6" y="14"/>
                    </a:cubicBezTo>
                    <a:cubicBezTo>
                      <a:pt x="7" y="13"/>
                      <a:pt x="6" y="11"/>
                      <a:pt x="5" y="10"/>
                    </a:cubicBezTo>
                    <a:cubicBezTo>
                      <a:pt x="5" y="9"/>
                      <a:pt x="5" y="4"/>
                      <a:pt x="5" y="4"/>
                    </a:cubicBezTo>
                    <a:cubicBezTo>
                      <a:pt x="5" y="4"/>
                      <a:pt x="5" y="6"/>
                      <a:pt x="6" y="8"/>
                    </a:cubicBezTo>
                    <a:cubicBezTo>
                      <a:pt x="7" y="11"/>
                      <a:pt x="8" y="10"/>
                      <a:pt x="8" y="9"/>
                    </a:cubicBezTo>
                    <a:cubicBezTo>
                      <a:pt x="8" y="9"/>
                      <a:pt x="9" y="2"/>
                      <a:pt x="9" y="2"/>
                    </a:cubicBezTo>
                    <a:cubicBezTo>
                      <a:pt x="9" y="2"/>
                      <a:pt x="11" y="1"/>
                      <a:pt x="12" y="0"/>
                    </a:cubicBezTo>
                    <a:cubicBezTo>
                      <a:pt x="13" y="0"/>
                      <a:pt x="14" y="0"/>
                      <a:pt x="14" y="0"/>
                    </a:cubicBezTo>
                    <a:cubicBezTo>
                      <a:pt x="14" y="0"/>
                      <a:pt x="15" y="1"/>
                      <a:pt x="15" y="2"/>
                    </a:cubicBezTo>
                    <a:cubicBezTo>
                      <a:pt x="14" y="3"/>
                      <a:pt x="11" y="6"/>
                      <a:pt x="11" y="7"/>
                    </a:cubicBezTo>
                    <a:cubicBezTo>
                      <a:pt x="9" y="7"/>
                      <a:pt x="8" y="9"/>
                      <a:pt x="9" y="9"/>
                    </a:cubicBezTo>
                    <a:cubicBezTo>
                      <a:pt x="11" y="8"/>
                      <a:pt x="14" y="8"/>
                      <a:pt x="14" y="8"/>
                    </a:cubicBezTo>
                    <a:cubicBezTo>
                      <a:pt x="10" y="9"/>
                      <a:pt x="8" y="10"/>
                      <a:pt x="8" y="10"/>
                    </a:cubicBezTo>
                    <a:cubicBezTo>
                      <a:pt x="10" y="10"/>
                      <a:pt x="12" y="10"/>
                      <a:pt x="12" y="10"/>
                    </a:cubicBezTo>
                    <a:cubicBezTo>
                      <a:pt x="8" y="11"/>
                      <a:pt x="7" y="13"/>
                      <a:pt x="7" y="13"/>
                    </a:cubicBezTo>
                    <a:cubicBezTo>
                      <a:pt x="8" y="14"/>
                      <a:pt x="7" y="15"/>
                      <a:pt x="7" y="15"/>
                    </a:cubicBezTo>
                    <a:cubicBezTo>
                      <a:pt x="7" y="16"/>
                      <a:pt x="5" y="27"/>
                      <a:pt x="4" y="28"/>
                    </a:cubicBezTo>
                    <a:cubicBezTo>
                      <a:pt x="3" y="30"/>
                      <a:pt x="1" y="37"/>
                      <a:pt x="1" y="37"/>
                    </a:cubicBezTo>
                    <a:cubicBezTo>
                      <a:pt x="2" y="36"/>
                      <a:pt x="4" y="37"/>
                      <a:pt x="4" y="37"/>
                    </a:cubicBezTo>
                    <a:cubicBezTo>
                      <a:pt x="5" y="38"/>
                      <a:pt x="5" y="37"/>
                      <a:pt x="6" y="37"/>
                    </a:cubicBezTo>
                    <a:cubicBezTo>
                      <a:pt x="6" y="37"/>
                      <a:pt x="6" y="38"/>
                      <a:pt x="6" y="39"/>
                    </a:cubicBezTo>
                    <a:cubicBezTo>
                      <a:pt x="5" y="39"/>
                      <a:pt x="5" y="38"/>
                      <a:pt x="5" y="38"/>
                    </a:cubicBezTo>
                    <a:cubicBezTo>
                      <a:pt x="5" y="40"/>
                      <a:pt x="5" y="40"/>
                      <a:pt x="5" y="40"/>
                    </a:cubicBezTo>
                    <a:cubicBezTo>
                      <a:pt x="4" y="41"/>
                      <a:pt x="1" y="40"/>
                      <a:pt x="1" y="4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32" name="Freeform 722"/>
              <p:cNvSpPr>
                <a:spLocks/>
              </p:cNvSpPr>
              <p:nvPr/>
            </p:nvSpPr>
            <p:spPr bwMode="auto">
              <a:xfrm>
                <a:off x="3054350" y="-320675"/>
                <a:ext cx="53975" cy="69850"/>
              </a:xfrm>
              <a:custGeom>
                <a:avLst/>
                <a:gdLst>
                  <a:gd name="T0" fmla="*/ 6 w 7"/>
                  <a:gd name="T1" fmla="*/ 9 h 9"/>
                  <a:gd name="T2" fmla="*/ 5 w 7"/>
                  <a:gd name="T3" fmla="*/ 9 h 9"/>
                  <a:gd name="T4" fmla="*/ 2 w 7"/>
                  <a:gd name="T5" fmla="*/ 6 h 9"/>
                  <a:gd name="T6" fmla="*/ 2 w 7"/>
                  <a:gd name="T7" fmla="*/ 5 h 9"/>
                  <a:gd name="T8" fmla="*/ 1 w 7"/>
                  <a:gd name="T9" fmla="*/ 3 h 9"/>
                  <a:gd name="T10" fmla="*/ 2 w 7"/>
                  <a:gd name="T11" fmla="*/ 3 h 9"/>
                  <a:gd name="T12" fmla="*/ 1 w 7"/>
                  <a:gd name="T13" fmla="*/ 2 h 9"/>
                  <a:gd name="T14" fmla="*/ 1 w 7"/>
                  <a:gd name="T15" fmla="*/ 0 h 9"/>
                  <a:gd name="T16" fmla="*/ 1 w 7"/>
                  <a:gd name="T17" fmla="*/ 0 h 9"/>
                  <a:gd name="T18" fmla="*/ 2 w 7"/>
                  <a:gd name="T19" fmla="*/ 1 h 9"/>
                  <a:gd name="T20" fmla="*/ 3 w 7"/>
                  <a:gd name="T21" fmla="*/ 2 h 9"/>
                  <a:gd name="T22" fmla="*/ 4 w 7"/>
                  <a:gd name="T23" fmla="*/ 4 h 9"/>
                  <a:gd name="T24" fmla="*/ 6 w 7"/>
                  <a:gd name="T25" fmla="*/ 6 h 9"/>
                  <a:gd name="T26" fmla="*/ 7 w 7"/>
                  <a:gd name="T27" fmla="*/ 7 h 9"/>
                  <a:gd name="T28" fmla="*/ 6 w 7"/>
                  <a:gd name="T2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 h="9">
                    <a:moveTo>
                      <a:pt x="6" y="9"/>
                    </a:moveTo>
                    <a:cubicBezTo>
                      <a:pt x="5" y="9"/>
                      <a:pt x="5" y="9"/>
                      <a:pt x="5" y="9"/>
                    </a:cubicBezTo>
                    <a:cubicBezTo>
                      <a:pt x="2" y="6"/>
                      <a:pt x="2" y="6"/>
                      <a:pt x="2" y="6"/>
                    </a:cubicBezTo>
                    <a:cubicBezTo>
                      <a:pt x="2" y="6"/>
                      <a:pt x="2" y="5"/>
                      <a:pt x="2" y="5"/>
                    </a:cubicBezTo>
                    <a:cubicBezTo>
                      <a:pt x="1" y="4"/>
                      <a:pt x="1" y="3"/>
                      <a:pt x="1" y="3"/>
                    </a:cubicBezTo>
                    <a:cubicBezTo>
                      <a:pt x="2" y="3"/>
                      <a:pt x="2" y="3"/>
                      <a:pt x="2" y="3"/>
                    </a:cubicBezTo>
                    <a:cubicBezTo>
                      <a:pt x="2" y="3"/>
                      <a:pt x="1" y="3"/>
                      <a:pt x="1" y="2"/>
                    </a:cubicBezTo>
                    <a:cubicBezTo>
                      <a:pt x="1" y="2"/>
                      <a:pt x="0" y="1"/>
                      <a:pt x="1" y="0"/>
                    </a:cubicBezTo>
                    <a:cubicBezTo>
                      <a:pt x="1" y="0"/>
                      <a:pt x="1" y="0"/>
                      <a:pt x="1" y="0"/>
                    </a:cubicBezTo>
                    <a:cubicBezTo>
                      <a:pt x="2" y="1"/>
                      <a:pt x="2" y="1"/>
                      <a:pt x="2" y="1"/>
                    </a:cubicBezTo>
                    <a:cubicBezTo>
                      <a:pt x="2" y="1"/>
                      <a:pt x="3" y="2"/>
                      <a:pt x="3" y="2"/>
                    </a:cubicBezTo>
                    <a:cubicBezTo>
                      <a:pt x="3" y="2"/>
                      <a:pt x="3" y="4"/>
                      <a:pt x="4" y="4"/>
                    </a:cubicBezTo>
                    <a:cubicBezTo>
                      <a:pt x="4" y="4"/>
                      <a:pt x="5" y="5"/>
                      <a:pt x="6" y="6"/>
                    </a:cubicBezTo>
                    <a:cubicBezTo>
                      <a:pt x="6" y="7"/>
                      <a:pt x="7" y="7"/>
                      <a:pt x="7" y="7"/>
                    </a:cubicBezTo>
                    <a:cubicBezTo>
                      <a:pt x="7" y="7"/>
                      <a:pt x="7" y="8"/>
                      <a:pt x="6" y="9"/>
                    </a:cubicBezTo>
                    <a:close/>
                  </a:path>
                </a:pathLst>
              </a:custGeom>
              <a:solidFill>
                <a:srgbClr val="F2C2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33" name="Freeform 723"/>
              <p:cNvSpPr>
                <a:spLocks/>
              </p:cNvSpPr>
              <p:nvPr/>
            </p:nvSpPr>
            <p:spPr bwMode="auto">
              <a:xfrm>
                <a:off x="3341688" y="-288925"/>
                <a:ext cx="30163" cy="22225"/>
              </a:xfrm>
              <a:custGeom>
                <a:avLst/>
                <a:gdLst>
                  <a:gd name="T0" fmla="*/ 19 w 19"/>
                  <a:gd name="T1" fmla="*/ 14 h 14"/>
                  <a:gd name="T2" fmla="*/ 0 w 19"/>
                  <a:gd name="T3" fmla="*/ 0 h 14"/>
                  <a:gd name="T4" fmla="*/ 19 w 19"/>
                  <a:gd name="T5" fmla="*/ 14 h 14"/>
                  <a:gd name="T6" fmla="*/ 19 w 19"/>
                  <a:gd name="T7" fmla="*/ 14 h 14"/>
                </a:gdLst>
                <a:ahLst/>
                <a:cxnLst>
                  <a:cxn ang="0">
                    <a:pos x="T0" y="T1"/>
                  </a:cxn>
                  <a:cxn ang="0">
                    <a:pos x="T2" y="T3"/>
                  </a:cxn>
                  <a:cxn ang="0">
                    <a:pos x="T4" y="T5"/>
                  </a:cxn>
                  <a:cxn ang="0">
                    <a:pos x="T6" y="T7"/>
                  </a:cxn>
                </a:cxnLst>
                <a:rect l="0" t="0" r="r" b="b"/>
                <a:pathLst>
                  <a:path w="19" h="14">
                    <a:moveTo>
                      <a:pt x="19" y="14"/>
                    </a:moveTo>
                    <a:lnTo>
                      <a:pt x="0" y="0"/>
                    </a:lnTo>
                    <a:lnTo>
                      <a:pt x="19" y="14"/>
                    </a:lnTo>
                    <a:lnTo>
                      <a:pt x="19" y="14"/>
                    </a:lnTo>
                    <a:close/>
                  </a:path>
                </a:pathLst>
              </a:custGeom>
              <a:solidFill>
                <a:srgbClr val="CFD0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34" name="Freeform 724"/>
              <p:cNvSpPr>
                <a:spLocks/>
              </p:cNvSpPr>
              <p:nvPr/>
            </p:nvSpPr>
            <p:spPr bwMode="auto">
              <a:xfrm>
                <a:off x="3271838" y="-280988"/>
                <a:ext cx="61913" cy="146050"/>
              </a:xfrm>
              <a:custGeom>
                <a:avLst/>
                <a:gdLst>
                  <a:gd name="T0" fmla="*/ 8 w 8"/>
                  <a:gd name="T1" fmla="*/ 0 h 19"/>
                  <a:gd name="T2" fmla="*/ 5 w 8"/>
                  <a:gd name="T3" fmla="*/ 2 h 19"/>
                  <a:gd name="T4" fmla="*/ 2 w 8"/>
                  <a:gd name="T5" fmla="*/ 10 h 19"/>
                  <a:gd name="T6" fmla="*/ 0 w 8"/>
                  <a:gd name="T7" fmla="*/ 18 h 19"/>
                  <a:gd name="T8" fmla="*/ 6 w 8"/>
                  <a:gd name="T9" fmla="*/ 18 h 19"/>
                  <a:gd name="T10" fmla="*/ 3 w 8"/>
                  <a:gd name="T11" fmla="*/ 16 h 19"/>
                  <a:gd name="T12" fmla="*/ 6 w 8"/>
                  <a:gd name="T13" fmla="*/ 12 h 19"/>
                  <a:gd name="T14" fmla="*/ 5 w 8"/>
                  <a:gd name="T15" fmla="*/ 10 h 19"/>
                  <a:gd name="T16" fmla="*/ 5 w 8"/>
                  <a:gd name="T17" fmla="*/ 3 h 19"/>
                  <a:gd name="T18" fmla="*/ 8 w 8"/>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9">
                    <a:moveTo>
                      <a:pt x="8" y="0"/>
                    </a:moveTo>
                    <a:cubicBezTo>
                      <a:pt x="5" y="2"/>
                      <a:pt x="5" y="2"/>
                      <a:pt x="5" y="2"/>
                    </a:cubicBezTo>
                    <a:cubicBezTo>
                      <a:pt x="2" y="10"/>
                      <a:pt x="2" y="10"/>
                      <a:pt x="2" y="10"/>
                    </a:cubicBezTo>
                    <a:cubicBezTo>
                      <a:pt x="0" y="18"/>
                      <a:pt x="0" y="18"/>
                      <a:pt x="0" y="18"/>
                    </a:cubicBezTo>
                    <a:cubicBezTo>
                      <a:pt x="0" y="18"/>
                      <a:pt x="5" y="19"/>
                      <a:pt x="6" y="18"/>
                    </a:cubicBezTo>
                    <a:cubicBezTo>
                      <a:pt x="6" y="18"/>
                      <a:pt x="3" y="19"/>
                      <a:pt x="3" y="16"/>
                    </a:cubicBezTo>
                    <a:cubicBezTo>
                      <a:pt x="3" y="13"/>
                      <a:pt x="5" y="13"/>
                      <a:pt x="6" y="12"/>
                    </a:cubicBezTo>
                    <a:cubicBezTo>
                      <a:pt x="6" y="12"/>
                      <a:pt x="5" y="12"/>
                      <a:pt x="5" y="10"/>
                    </a:cubicBezTo>
                    <a:cubicBezTo>
                      <a:pt x="5" y="8"/>
                      <a:pt x="5" y="3"/>
                      <a:pt x="5" y="3"/>
                    </a:cubicBezTo>
                    <a:cubicBezTo>
                      <a:pt x="5" y="3"/>
                      <a:pt x="6" y="1"/>
                      <a:pt x="8" y="0"/>
                    </a:cubicBezTo>
                    <a:close/>
                  </a:path>
                </a:pathLst>
              </a:custGeom>
              <a:solidFill>
                <a:srgbClr val="CFD0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35" name="Freeform 725"/>
              <p:cNvSpPr>
                <a:spLocks/>
              </p:cNvSpPr>
              <p:nvPr/>
            </p:nvSpPr>
            <p:spPr bwMode="auto">
              <a:xfrm>
                <a:off x="3355975" y="-304800"/>
                <a:ext cx="85725" cy="233363"/>
              </a:xfrm>
              <a:custGeom>
                <a:avLst/>
                <a:gdLst>
                  <a:gd name="T0" fmla="*/ 6 w 11"/>
                  <a:gd name="T1" fmla="*/ 30 h 30"/>
                  <a:gd name="T2" fmla="*/ 4 w 11"/>
                  <a:gd name="T3" fmla="*/ 27 h 30"/>
                  <a:gd name="T4" fmla="*/ 1 w 11"/>
                  <a:gd name="T5" fmla="*/ 16 h 30"/>
                  <a:gd name="T6" fmla="*/ 0 w 11"/>
                  <a:gd name="T7" fmla="*/ 0 h 30"/>
                  <a:gd name="T8" fmla="*/ 2 w 11"/>
                  <a:gd name="T9" fmla="*/ 1 h 30"/>
                  <a:gd name="T10" fmla="*/ 8 w 11"/>
                  <a:gd name="T11" fmla="*/ 3 h 30"/>
                  <a:gd name="T12" fmla="*/ 11 w 11"/>
                  <a:gd name="T13" fmla="*/ 17 h 30"/>
                  <a:gd name="T14" fmla="*/ 10 w 11"/>
                  <a:gd name="T15" fmla="*/ 23 h 30"/>
                  <a:gd name="T16" fmla="*/ 6 w 11"/>
                  <a:gd name="T17"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30">
                    <a:moveTo>
                      <a:pt x="6" y="30"/>
                    </a:moveTo>
                    <a:cubicBezTo>
                      <a:pt x="6" y="30"/>
                      <a:pt x="6" y="28"/>
                      <a:pt x="4" y="27"/>
                    </a:cubicBezTo>
                    <a:cubicBezTo>
                      <a:pt x="4" y="27"/>
                      <a:pt x="1" y="21"/>
                      <a:pt x="1" y="16"/>
                    </a:cubicBezTo>
                    <a:cubicBezTo>
                      <a:pt x="1" y="10"/>
                      <a:pt x="1" y="1"/>
                      <a:pt x="0" y="0"/>
                    </a:cubicBezTo>
                    <a:cubicBezTo>
                      <a:pt x="0" y="0"/>
                      <a:pt x="1" y="0"/>
                      <a:pt x="2" y="1"/>
                    </a:cubicBezTo>
                    <a:cubicBezTo>
                      <a:pt x="2" y="1"/>
                      <a:pt x="7" y="2"/>
                      <a:pt x="8" y="3"/>
                    </a:cubicBezTo>
                    <a:cubicBezTo>
                      <a:pt x="8" y="3"/>
                      <a:pt x="10" y="8"/>
                      <a:pt x="11" y="17"/>
                    </a:cubicBezTo>
                    <a:cubicBezTo>
                      <a:pt x="11" y="17"/>
                      <a:pt x="10" y="22"/>
                      <a:pt x="10" y="23"/>
                    </a:cubicBezTo>
                    <a:cubicBezTo>
                      <a:pt x="10" y="23"/>
                      <a:pt x="8" y="27"/>
                      <a:pt x="6" y="30"/>
                    </a:cubicBezTo>
                    <a:close/>
                  </a:path>
                </a:pathLst>
              </a:custGeom>
              <a:solidFill>
                <a:srgbClr val="2624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36" name="Freeform 726"/>
              <p:cNvSpPr>
                <a:spLocks/>
              </p:cNvSpPr>
              <p:nvPr/>
            </p:nvSpPr>
            <p:spPr bwMode="auto">
              <a:xfrm>
                <a:off x="3054350" y="-320675"/>
                <a:ext cx="46038" cy="69850"/>
              </a:xfrm>
              <a:custGeom>
                <a:avLst/>
                <a:gdLst>
                  <a:gd name="T0" fmla="*/ 1 w 6"/>
                  <a:gd name="T1" fmla="*/ 0 h 9"/>
                  <a:gd name="T2" fmla="*/ 1 w 6"/>
                  <a:gd name="T3" fmla="*/ 0 h 9"/>
                  <a:gd name="T4" fmla="*/ 2 w 6"/>
                  <a:gd name="T5" fmla="*/ 3 h 9"/>
                  <a:gd name="T6" fmla="*/ 2 w 6"/>
                  <a:gd name="T7" fmla="*/ 4 h 9"/>
                  <a:gd name="T8" fmla="*/ 1 w 6"/>
                  <a:gd name="T9" fmla="*/ 4 h 9"/>
                  <a:gd name="T10" fmla="*/ 2 w 6"/>
                  <a:gd name="T11" fmla="*/ 6 h 9"/>
                  <a:gd name="T12" fmla="*/ 5 w 6"/>
                  <a:gd name="T13" fmla="*/ 8 h 9"/>
                  <a:gd name="T14" fmla="*/ 6 w 6"/>
                  <a:gd name="T15" fmla="*/ 8 h 9"/>
                  <a:gd name="T16" fmla="*/ 6 w 6"/>
                  <a:gd name="T17" fmla="*/ 8 h 9"/>
                  <a:gd name="T18" fmla="*/ 6 w 6"/>
                  <a:gd name="T19" fmla="*/ 9 h 9"/>
                  <a:gd name="T20" fmla="*/ 5 w 6"/>
                  <a:gd name="T21" fmla="*/ 9 h 9"/>
                  <a:gd name="T22" fmla="*/ 2 w 6"/>
                  <a:gd name="T23" fmla="*/ 6 h 9"/>
                  <a:gd name="T24" fmla="*/ 2 w 6"/>
                  <a:gd name="T25" fmla="*/ 5 h 9"/>
                  <a:gd name="T26" fmla="*/ 1 w 6"/>
                  <a:gd name="T27" fmla="*/ 3 h 9"/>
                  <a:gd name="T28" fmla="*/ 2 w 6"/>
                  <a:gd name="T29" fmla="*/ 3 h 9"/>
                  <a:gd name="T30" fmla="*/ 1 w 6"/>
                  <a:gd name="T31" fmla="*/ 2 h 9"/>
                  <a:gd name="T32" fmla="*/ 1 w 6"/>
                  <a:gd name="T33"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9">
                    <a:moveTo>
                      <a:pt x="1" y="0"/>
                    </a:moveTo>
                    <a:cubicBezTo>
                      <a:pt x="1" y="0"/>
                      <a:pt x="1" y="0"/>
                      <a:pt x="1" y="0"/>
                    </a:cubicBezTo>
                    <a:cubicBezTo>
                      <a:pt x="0" y="1"/>
                      <a:pt x="2" y="3"/>
                      <a:pt x="2" y="3"/>
                    </a:cubicBezTo>
                    <a:cubicBezTo>
                      <a:pt x="2" y="4"/>
                      <a:pt x="2" y="4"/>
                      <a:pt x="2" y="4"/>
                    </a:cubicBezTo>
                    <a:cubicBezTo>
                      <a:pt x="1" y="4"/>
                      <a:pt x="1" y="4"/>
                      <a:pt x="1" y="4"/>
                    </a:cubicBezTo>
                    <a:cubicBezTo>
                      <a:pt x="2" y="4"/>
                      <a:pt x="2" y="6"/>
                      <a:pt x="2" y="6"/>
                    </a:cubicBezTo>
                    <a:cubicBezTo>
                      <a:pt x="2" y="6"/>
                      <a:pt x="3" y="7"/>
                      <a:pt x="5" y="8"/>
                    </a:cubicBezTo>
                    <a:cubicBezTo>
                      <a:pt x="6" y="9"/>
                      <a:pt x="6" y="8"/>
                      <a:pt x="6" y="8"/>
                    </a:cubicBezTo>
                    <a:cubicBezTo>
                      <a:pt x="6" y="8"/>
                      <a:pt x="6" y="8"/>
                      <a:pt x="6" y="8"/>
                    </a:cubicBezTo>
                    <a:cubicBezTo>
                      <a:pt x="6" y="9"/>
                      <a:pt x="6" y="9"/>
                      <a:pt x="6" y="9"/>
                    </a:cubicBezTo>
                    <a:cubicBezTo>
                      <a:pt x="5" y="9"/>
                      <a:pt x="5" y="9"/>
                      <a:pt x="5" y="9"/>
                    </a:cubicBezTo>
                    <a:cubicBezTo>
                      <a:pt x="2" y="6"/>
                      <a:pt x="2" y="6"/>
                      <a:pt x="2" y="6"/>
                    </a:cubicBezTo>
                    <a:cubicBezTo>
                      <a:pt x="2" y="6"/>
                      <a:pt x="2" y="5"/>
                      <a:pt x="2" y="5"/>
                    </a:cubicBezTo>
                    <a:cubicBezTo>
                      <a:pt x="1" y="4"/>
                      <a:pt x="1" y="3"/>
                      <a:pt x="1" y="3"/>
                    </a:cubicBezTo>
                    <a:cubicBezTo>
                      <a:pt x="2" y="3"/>
                      <a:pt x="2" y="3"/>
                      <a:pt x="2" y="3"/>
                    </a:cubicBezTo>
                    <a:cubicBezTo>
                      <a:pt x="2" y="3"/>
                      <a:pt x="1" y="3"/>
                      <a:pt x="1" y="2"/>
                    </a:cubicBezTo>
                    <a:cubicBezTo>
                      <a:pt x="1" y="2"/>
                      <a:pt x="0" y="1"/>
                      <a:pt x="1" y="0"/>
                    </a:cubicBezTo>
                    <a:close/>
                  </a:path>
                </a:pathLst>
              </a:custGeom>
              <a:solidFill>
                <a:srgbClr val="EBB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37" name="Freeform 727"/>
              <p:cNvSpPr>
                <a:spLocks/>
              </p:cNvSpPr>
              <p:nvPr/>
            </p:nvSpPr>
            <p:spPr bwMode="auto">
              <a:xfrm>
                <a:off x="3271838" y="-134938"/>
                <a:ext cx="100013" cy="23813"/>
              </a:xfrm>
              <a:custGeom>
                <a:avLst/>
                <a:gdLst>
                  <a:gd name="T0" fmla="*/ 1 w 13"/>
                  <a:gd name="T1" fmla="*/ 0 h 3"/>
                  <a:gd name="T2" fmla="*/ 12 w 13"/>
                  <a:gd name="T3" fmla="*/ 1 h 3"/>
                  <a:gd name="T4" fmla="*/ 13 w 13"/>
                  <a:gd name="T5" fmla="*/ 2 h 3"/>
                  <a:gd name="T6" fmla="*/ 0 w 13"/>
                  <a:gd name="T7" fmla="*/ 1 h 3"/>
                  <a:gd name="T8" fmla="*/ 1 w 13"/>
                  <a:gd name="T9" fmla="*/ 0 h 3"/>
                </a:gdLst>
                <a:ahLst/>
                <a:cxnLst>
                  <a:cxn ang="0">
                    <a:pos x="T0" y="T1"/>
                  </a:cxn>
                  <a:cxn ang="0">
                    <a:pos x="T2" y="T3"/>
                  </a:cxn>
                  <a:cxn ang="0">
                    <a:pos x="T4" y="T5"/>
                  </a:cxn>
                  <a:cxn ang="0">
                    <a:pos x="T6" y="T7"/>
                  </a:cxn>
                  <a:cxn ang="0">
                    <a:pos x="T8" y="T9"/>
                  </a:cxn>
                </a:cxnLst>
                <a:rect l="0" t="0" r="r" b="b"/>
                <a:pathLst>
                  <a:path w="13" h="3">
                    <a:moveTo>
                      <a:pt x="1" y="0"/>
                    </a:moveTo>
                    <a:cubicBezTo>
                      <a:pt x="5" y="2"/>
                      <a:pt x="10" y="2"/>
                      <a:pt x="12" y="1"/>
                    </a:cubicBezTo>
                    <a:cubicBezTo>
                      <a:pt x="13" y="2"/>
                      <a:pt x="13" y="2"/>
                      <a:pt x="13" y="2"/>
                    </a:cubicBezTo>
                    <a:cubicBezTo>
                      <a:pt x="13" y="2"/>
                      <a:pt x="5" y="3"/>
                      <a:pt x="0" y="1"/>
                    </a:cubicBez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38" name="Freeform 728"/>
              <p:cNvSpPr>
                <a:spLocks/>
              </p:cNvSpPr>
              <p:nvPr/>
            </p:nvSpPr>
            <p:spPr bwMode="auto">
              <a:xfrm>
                <a:off x="3363913" y="-280988"/>
                <a:ext cx="23813" cy="131763"/>
              </a:xfrm>
              <a:custGeom>
                <a:avLst/>
                <a:gdLst>
                  <a:gd name="T0" fmla="*/ 0 w 3"/>
                  <a:gd name="T1" fmla="*/ 17 h 17"/>
                  <a:gd name="T2" fmla="*/ 0 w 3"/>
                  <a:gd name="T3" fmla="*/ 13 h 17"/>
                  <a:gd name="T4" fmla="*/ 0 w 3"/>
                  <a:gd name="T5" fmla="*/ 12 h 17"/>
                  <a:gd name="T6" fmla="*/ 3 w 3"/>
                  <a:gd name="T7" fmla="*/ 2 h 17"/>
                  <a:gd name="T8" fmla="*/ 2 w 3"/>
                  <a:gd name="T9" fmla="*/ 1 h 17"/>
                  <a:gd name="T10" fmla="*/ 3 w 3"/>
                  <a:gd name="T11" fmla="*/ 0 h 17"/>
                  <a:gd name="T12" fmla="*/ 2 w 3"/>
                  <a:gd name="T13" fmla="*/ 1 h 17"/>
                  <a:gd name="T14" fmla="*/ 3 w 3"/>
                  <a:gd name="T15" fmla="*/ 2 h 17"/>
                  <a:gd name="T16" fmla="*/ 0 w 3"/>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7">
                    <a:moveTo>
                      <a:pt x="0" y="17"/>
                    </a:moveTo>
                    <a:cubicBezTo>
                      <a:pt x="0" y="15"/>
                      <a:pt x="0" y="14"/>
                      <a:pt x="0" y="13"/>
                    </a:cubicBezTo>
                    <a:cubicBezTo>
                      <a:pt x="0" y="12"/>
                      <a:pt x="0" y="12"/>
                      <a:pt x="0" y="12"/>
                    </a:cubicBezTo>
                    <a:cubicBezTo>
                      <a:pt x="1" y="8"/>
                      <a:pt x="3" y="2"/>
                      <a:pt x="3" y="2"/>
                    </a:cubicBezTo>
                    <a:cubicBezTo>
                      <a:pt x="2" y="1"/>
                      <a:pt x="2" y="1"/>
                      <a:pt x="2" y="1"/>
                    </a:cubicBezTo>
                    <a:cubicBezTo>
                      <a:pt x="2" y="0"/>
                      <a:pt x="3" y="0"/>
                      <a:pt x="3" y="0"/>
                    </a:cubicBezTo>
                    <a:cubicBezTo>
                      <a:pt x="2" y="1"/>
                      <a:pt x="2" y="1"/>
                      <a:pt x="2" y="1"/>
                    </a:cubicBezTo>
                    <a:cubicBezTo>
                      <a:pt x="3" y="1"/>
                      <a:pt x="3" y="2"/>
                      <a:pt x="3" y="2"/>
                    </a:cubicBezTo>
                    <a:cubicBezTo>
                      <a:pt x="2" y="8"/>
                      <a:pt x="1" y="14"/>
                      <a:pt x="0" y="1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39" name="Freeform 729"/>
              <p:cNvSpPr>
                <a:spLocks/>
              </p:cNvSpPr>
              <p:nvPr/>
            </p:nvSpPr>
            <p:spPr bwMode="auto">
              <a:xfrm>
                <a:off x="3092450" y="-274638"/>
                <a:ext cx="15875" cy="31750"/>
              </a:xfrm>
              <a:custGeom>
                <a:avLst/>
                <a:gdLst>
                  <a:gd name="T0" fmla="*/ 0 w 2"/>
                  <a:gd name="T1" fmla="*/ 0 h 4"/>
                  <a:gd name="T2" fmla="*/ 2 w 2"/>
                  <a:gd name="T3" fmla="*/ 1 h 4"/>
                  <a:gd name="T4" fmla="*/ 1 w 2"/>
                  <a:gd name="T5" fmla="*/ 4 h 4"/>
                  <a:gd name="T6" fmla="*/ 0 w 2"/>
                  <a:gd name="T7" fmla="*/ 0 h 4"/>
                </a:gdLst>
                <a:ahLst/>
                <a:cxnLst>
                  <a:cxn ang="0">
                    <a:pos x="T0" y="T1"/>
                  </a:cxn>
                  <a:cxn ang="0">
                    <a:pos x="T2" y="T3"/>
                  </a:cxn>
                  <a:cxn ang="0">
                    <a:pos x="T4" y="T5"/>
                  </a:cxn>
                  <a:cxn ang="0">
                    <a:pos x="T6" y="T7"/>
                  </a:cxn>
                </a:cxnLst>
                <a:rect l="0" t="0" r="r" b="b"/>
                <a:pathLst>
                  <a:path w="2" h="4">
                    <a:moveTo>
                      <a:pt x="0" y="0"/>
                    </a:moveTo>
                    <a:cubicBezTo>
                      <a:pt x="2" y="1"/>
                      <a:pt x="2" y="1"/>
                      <a:pt x="2" y="1"/>
                    </a:cubicBezTo>
                    <a:cubicBezTo>
                      <a:pt x="1" y="4"/>
                      <a:pt x="1" y="4"/>
                      <a:pt x="1" y="4"/>
                    </a:cubicBezTo>
                    <a:cubicBezTo>
                      <a:pt x="1" y="4"/>
                      <a:pt x="0" y="2"/>
                      <a:pt x="0" y="0"/>
                    </a:cubicBezTo>
                    <a:close/>
                  </a:path>
                </a:pathLst>
              </a:custGeom>
              <a:solidFill>
                <a:srgbClr val="CFD0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40" name="Freeform 730"/>
              <p:cNvSpPr>
                <a:spLocks/>
              </p:cNvSpPr>
              <p:nvPr/>
            </p:nvSpPr>
            <p:spPr bwMode="auto">
              <a:xfrm>
                <a:off x="3387725" y="-219075"/>
                <a:ext cx="0" cy="14288"/>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0"/>
                      <a:pt x="0" y="0"/>
                      <a:pt x="0" y="2"/>
                    </a:cubicBezTo>
                    <a:cubicBezTo>
                      <a:pt x="0" y="1"/>
                      <a:pt x="0" y="1"/>
                      <a:pt x="0"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41" name="Freeform 731"/>
              <p:cNvSpPr>
                <a:spLocks/>
              </p:cNvSpPr>
              <p:nvPr/>
            </p:nvSpPr>
            <p:spPr bwMode="auto">
              <a:xfrm>
                <a:off x="3379788" y="-266700"/>
                <a:ext cx="53975" cy="171450"/>
              </a:xfrm>
              <a:custGeom>
                <a:avLst/>
                <a:gdLst>
                  <a:gd name="T0" fmla="*/ 0 w 7"/>
                  <a:gd name="T1" fmla="*/ 21 h 22"/>
                  <a:gd name="T2" fmla="*/ 1 w 7"/>
                  <a:gd name="T3" fmla="*/ 16 h 22"/>
                  <a:gd name="T4" fmla="*/ 1 w 7"/>
                  <a:gd name="T5" fmla="*/ 8 h 22"/>
                  <a:gd name="T6" fmla="*/ 2 w 7"/>
                  <a:gd name="T7" fmla="*/ 14 h 22"/>
                  <a:gd name="T8" fmla="*/ 2 w 7"/>
                  <a:gd name="T9" fmla="*/ 6 h 22"/>
                  <a:gd name="T10" fmla="*/ 2 w 7"/>
                  <a:gd name="T11" fmla="*/ 16 h 22"/>
                  <a:gd name="T12" fmla="*/ 4 w 7"/>
                  <a:gd name="T13" fmla="*/ 10 h 22"/>
                  <a:gd name="T14" fmla="*/ 4 w 7"/>
                  <a:gd name="T15" fmla="*/ 0 h 22"/>
                  <a:gd name="T16" fmla="*/ 5 w 7"/>
                  <a:gd name="T17" fmla="*/ 9 h 22"/>
                  <a:gd name="T18" fmla="*/ 7 w 7"/>
                  <a:gd name="T19" fmla="*/ 7 h 22"/>
                  <a:gd name="T20" fmla="*/ 5 w 7"/>
                  <a:gd name="T21" fmla="*/ 10 h 22"/>
                  <a:gd name="T22" fmla="*/ 5 w 7"/>
                  <a:gd name="T23" fmla="*/ 11 h 22"/>
                  <a:gd name="T24" fmla="*/ 5 w 7"/>
                  <a:gd name="T25" fmla="*/ 12 h 22"/>
                  <a:gd name="T26" fmla="*/ 6 w 7"/>
                  <a:gd name="T27" fmla="*/ 13 h 22"/>
                  <a:gd name="T28" fmla="*/ 4 w 7"/>
                  <a:gd name="T29" fmla="*/ 13 h 22"/>
                  <a:gd name="T30" fmla="*/ 6 w 7"/>
                  <a:gd name="T31" fmla="*/ 13 h 22"/>
                  <a:gd name="T32" fmla="*/ 4 w 7"/>
                  <a:gd name="T33" fmla="*/ 15 h 22"/>
                  <a:gd name="T34" fmla="*/ 1 w 7"/>
                  <a:gd name="T35" fmla="*/ 22 h 22"/>
                  <a:gd name="T36" fmla="*/ 0 w 7"/>
                  <a:gd name="T37" fmla="*/ 2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 h="22">
                    <a:moveTo>
                      <a:pt x="0" y="21"/>
                    </a:moveTo>
                    <a:cubicBezTo>
                      <a:pt x="1" y="19"/>
                      <a:pt x="1" y="16"/>
                      <a:pt x="1" y="16"/>
                    </a:cubicBezTo>
                    <a:cubicBezTo>
                      <a:pt x="1" y="13"/>
                      <a:pt x="1" y="10"/>
                      <a:pt x="1" y="8"/>
                    </a:cubicBezTo>
                    <a:cubicBezTo>
                      <a:pt x="1" y="10"/>
                      <a:pt x="2" y="14"/>
                      <a:pt x="2" y="14"/>
                    </a:cubicBezTo>
                    <a:cubicBezTo>
                      <a:pt x="2" y="12"/>
                      <a:pt x="2" y="6"/>
                      <a:pt x="2" y="6"/>
                    </a:cubicBezTo>
                    <a:cubicBezTo>
                      <a:pt x="2" y="16"/>
                      <a:pt x="2" y="16"/>
                      <a:pt x="2" y="16"/>
                    </a:cubicBezTo>
                    <a:cubicBezTo>
                      <a:pt x="3" y="14"/>
                      <a:pt x="4" y="10"/>
                      <a:pt x="4" y="10"/>
                    </a:cubicBezTo>
                    <a:cubicBezTo>
                      <a:pt x="3" y="7"/>
                      <a:pt x="4" y="0"/>
                      <a:pt x="4" y="0"/>
                    </a:cubicBezTo>
                    <a:cubicBezTo>
                      <a:pt x="4" y="0"/>
                      <a:pt x="4" y="8"/>
                      <a:pt x="5" y="9"/>
                    </a:cubicBezTo>
                    <a:cubicBezTo>
                      <a:pt x="6" y="10"/>
                      <a:pt x="7" y="7"/>
                      <a:pt x="7" y="7"/>
                    </a:cubicBezTo>
                    <a:cubicBezTo>
                      <a:pt x="6" y="9"/>
                      <a:pt x="5" y="10"/>
                      <a:pt x="5" y="10"/>
                    </a:cubicBezTo>
                    <a:cubicBezTo>
                      <a:pt x="5" y="11"/>
                      <a:pt x="5" y="11"/>
                      <a:pt x="5" y="11"/>
                    </a:cubicBezTo>
                    <a:cubicBezTo>
                      <a:pt x="5" y="11"/>
                      <a:pt x="5" y="12"/>
                      <a:pt x="5" y="12"/>
                    </a:cubicBezTo>
                    <a:cubicBezTo>
                      <a:pt x="5" y="12"/>
                      <a:pt x="6" y="13"/>
                      <a:pt x="6" y="13"/>
                    </a:cubicBezTo>
                    <a:cubicBezTo>
                      <a:pt x="5" y="12"/>
                      <a:pt x="4" y="13"/>
                      <a:pt x="4" y="13"/>
                    </a:cubicBezTo>
                    <a:cubicBezTo>
                      <a:pt x="5" y="12"/>
                      <a:pt x="6" y="13"/>
                      <a:pt x="6" y="13"/>
                    </a:cubicBezTo>
                    <a:cubicBezTo>
                      <a:pt x="5" y="13"/>
                      <a:pt x="4" y="14"/>
                      <a:pt x="4" y="15"/>
                    </a:cubicBezTo>
                    <a:cubicBezTo>
                      <a:pt x="3" y="15"/>
                      <a:pt x="2" y="20"/>
                      <a:pt x="1" y="22"/>
                    </a:cubicBezTo>
                    <a:cubicBezTo>
                      <a:pt x="1" y="22"/>
                      <a:pt x="0" y="21"/>
                      <a:pt x="0" y="2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42" name="Freeform 732"/>
              <p:cNvSpPr>
                <a:spLocks/>
              </p:cNvSpPr>
              <p:nvPr/>
            </p:nvSpPr>
            <p:spPr bwMode="auto">
              <a:xfrm>
                <a:off x="3092450" y="-304800"/>
                <a:ext cx="225425" cy="255588"/>
              </a:xfrm>
              <a:custGeom>
                <a:avLst/>
                <a:gdLst>
                  <a:gd name="T0" fmla="*/ 29 w 29"/>
                  <a:gd name="T1" fmla="*/ 1 h 33"/>
                  <a:gd name="T2" fmla="*/ 28 w 29"/>
                  <a:gd name="T3" fmla="*/ 14 h 33"/>
                  <a:gd name="T4" fmla="*/ 18 w 29"/>
                  <a:gd name="T5" fmla="*/ 33 h 33"/>
                  <a:gd name="T6" fmla="*/ 17 w 29"/>
                  <a:gd name="T7" fmla="*/ 32 h 33"/>
                  <a:gd name="T8" fmla="*/ 19 w 29"/>
                  <a:gd name="T9" fmla="*/ 16 h 33"/>
                  <a:gd name="T10" fmla="*/ 20 w 29"/>
                  <a:gd name="T11" fmla="*/ 10 h 33"/>
                  <a:gd name="T12" fmla="*/ 15 w 29"/>
                  <a:gd name="T13" fmla="*/ 10 h 33"/>
                  <a:gd name="T14" fmla="*/ 14 w 29"/>
                  <a:gd name="T15" fmla="*/ 11 h 33"/>
                  <a:gd name="T16" fmla="*/ 8 w 29"/>
                  <a:gd name="T17" fmla="*/ 10 h 33"/>
                  <a:gd name="T18" fmla="*/ 0 w 29"/>
                  <a:gd name="T19" fmla="*/ 8 h 33"/>
                  <a:gd name="T20" fmla="*/ 1 w 29"/>
                  <a:gd name="T21" fmla="*/ 4 h 33"/>
                  <a:gd name="T22" fmla="*/ 13 w 29"/>
                  <a:gd name="T23" fmla="*/ 5 h 33"/>
                  <a:gd name="T24" fmla="*/ 17 w 29"/>
                  <a:gd name="T25" fmla="*/ 5 h 33"/>
                  <a:gd name="T26" fmla="*/ 19 w 29"/>
                  <a:gd name="T27" fmla="*/ 5 h 33"/>
                  <a:gd name="T28" fmla="*/ 19 w 29"/>
                  <a:gd name="T29" fmla="*/ 4 h 33"/>
                  <a:gd name="T30" fmla="*/ 21 w 29"/>
                  <a:gd name="T31" fmla="*/ 4 h 33"/>
                  <a:gd name="T32" fmla="*/ 21 w 29"/>
                  <a:gd name="T33" fmla="*/ 1 h 33"/>
                  <a:gd name="T34" fmla="*/ 25 w 29"/>
                  <a:gd name="T35" fmla="*/ 1 h 33"/>
                  <a:gd name="T36" fmla="*/ 28 w 29"/>
                  <a:gd name="T37" fmla="*/ 0 h 33"/>
                  <a:gd name="T38" fmla="*/ 29 w 29"/>
                  <a:gd name="T39" fmla="*/ 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 h="33">
                    <a:moveTo>
                      <a:pt x="29" y="1"/>
                    </a:moveTo>
                    <a:cubicBezTo>
                      <a:pt x="29" y="1"/>
                      <a:pt x="29" y="10"/>
                      <a:pt x="28" y="14"/>
                    </a:cubicBezTo>
                    <a:cubicBezTo>
                      <a:pt x="28" y="14"/>
                      <a:pt x="24" y="31"/>
                      <a:pt x="18" y="33"/>
                    </a:cubicBezTo>
                    <a:cubicBezTo>
                      <a:pt x="18" y="33"/>
                      <a:pt x="17" y="32"/>
                      <a:pt x="17" y="32"/>
                    </a:cubicBezTo>
                    <a:cubicBezTo>
                      <a:pt x="16" y="31"/>
                      <a:pt x="19" y="17"/>
                      <a:pt x="19" y="16"/>
                    </a:cubicBezTo>
                    <a:cubicBezTo>
                      <a:pt x="19" y="15"/>
                      <a:pt x="20" y="10"/>
                      <a:pt x="20" y="10"/>
                    </a:cubicBezTo>
                    <a:cubicBezTo>
                      <a:pt x="20" y="10"/>
                      <a:pt x="16" y="10"/>
                      <a:pt x="15" y="10"/>
                    </a:cubicBezTo>
                    <a:cubicBezTo>
                      <a:pt x="15" y="10"/>
                      <a:pt x="15" y="11"/>
                      <a:pt x="14" y="11"/>
                    </a:cubicBezTo>
                    <a:cubicBezTo>
                      <a:pt x="13" y="11"/>
                      <a:pt x="9" y="10"/>
                      <a:pt x="8" y="10"/>
                    </a:cubicBezTo>
                    <a:cubicBezTo>
                      <a:pt x="7" y="10"/>
                      <a:pt x="1" y="9"/>
                      <a:pt x="0" y="8"/>
                    </a:cubicBezTo>
                    <a:cubicBezTo>
                      <a:pt x="0" y="8"/>
                      <a:pt x="1" y="5"/>
                      <a:pt x="1" y="4"/>
                    </a:cubicBezTo>
                    <a:cubicBezTo>
                      <a:pt x="1" y="4"/>
                      <a:pt x="11" y="5"/>
                      <a:pt x="13" y="5"/>
                    </a:cubicBezTo>
                    <a:cubicBezTo>
                      <a:pt x="17" y="5"/>
                      <a:pt x="17" y="5"/>
                      <a:pt x="17" y="5"/>
                    </a:cubicBezTo>
                    <a:cubicBezTo>
                      <a:pt x="19" y="5"/>
                      <a:pt x="19" y="5"/>
                      <a:pt x="19" y="5"/>
                    </a:cubicBezTo>
                    <a:cubicBezTo>
                      <a:pt x="19" y="4"/>
                      <a:pt x="19" y="4"/>
                      <a:pt x="19" y="4"/>
                    </a:cubicBezTo>
                    <a:cubicBezTo>
                      <a:pt x="21" y="4"/>
                      <a:pt x="21" y="4"/>
                      <a:pt x="21" y="4"/>
                    </a:cubicBezTo>
                    <a:cubicBezTo>
                      <a:pt x="21" y="4"/>
                      <a:pt x="20" y="2"/>
                      <a:pt x="21" y="1"/>
                    </a:cubicBezTo>
                    <a:cubicBezTo>
                      <a:pt x="23" y="1"/>
                      <a:pt x="25" y="1"/>
                      <a:pt x="25" y="1"/>
                    </a:cubicBezTo>
                    <a:cubicBezTo>
                      <a:pt x="26" y="1"/>
                      <a:pt x="28" y="0"/>
                      <a:pt x="28" y="0"/>
                    </a:cubicBezTo>
                    <a:lnTo>
                      <a:pt x="29"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43" name="Freeform 733"/>
              <p:cNvSpPr>
                <a:spLocks/>
              </p:cNvSpPr>
              <p:nvPr/>
            </p:nvSpPr>
            <p:spPr bwMode="auto">
              <a:xfrm>
                <a:off x="3100388" y="-296863"/>
                <a:ext cx="217488" cy="231775"/>
              </a:xfrm>
              <a:custGeom>
                <a:avLst/>
                <a:gdLst>
                  <a:gd name="T0" fmla="*/ 1 w 28"/>
                  <a:gd name="T1" fmla="*/ 4 h 30"/>
                  <a:gd name="T2" fmla="*/ 11 w 28"/>
                  <a:gd name="T3" fmla="*/ 5 h 30"/>
                  <a:gd name="T4" fmla="*/ 16 w 28"/>
                  <a:gd name="T5" fmla="*/ 7 h 30"/>
                  <a:gd name="T6" fmla="*/ 13 w 28"/>
                  <a:gd name="T7" fmla="*/ 5 h 30"/>
                  <a:gd name="T8" fmla="*/ 17 w 28"/>
                  <a:gd name="T9" fmla="*/ 7 h 30"/>
                  <a:gd name="T10" fmla="*/ 15 w 28"/>
                  <a:gd name="T11" fmla="*/ 5 h 30"/>
                  <a:gd name="T12" fmla="*/ 18 w 28"/>
                  <a:gd name="T13" fmla="*/ 7 h 30"/>
                  <a:gd name="T14" fmla="*/ 17 w 28"/>
                  <a:gd name="T15" fmla="*/ 5 h 30"/>
                  <a:gd name="T16" fmla="*/ 17 w 28"/>
                  <a:gd name="T17" fmla="*/ 4 h 30"/>
                  <a:gd name="T18" fmla="*/ 18 w 28"/>
                  <a:gd name="T19" fmla="*/ 4 h 30"/>
                  <a:gd name="T20" fmla="*/ 19 w 28"/>
                  <a:gd name="T21" fmla="*/ 6 h 30"/>
                  <a:gd name="T22" fmla="*/ 19 w 28"/>
                  <a:gd name="T23" fmla="*/ 4 h 30"/>
                  <a:gd name="T24" fmla="*/ 20 w 28"/>
                  <a:gd name="T25" fmla="*/ 5 h 30"/>
                  <a:gd name="T26" fmla="*/ 20 w 28"/>
                  <a:gd name="T27" fmla="*/ 5 h 30"/>
                  <a:gd name="T28" fmla="*/ 20 w 28"/>
                  <a:gd name="T29" fmla="*/ 1 h 30"/>
                  <a:gd name="T30" fmla="*/ 20 w 28"/>
                  <a:gd name="T31" fmla="*/ 0 h 30"/>
                  <a:gd name="T32" fmla="*/ 22 w 28"/>
                  <a:gd name="T33" fmla="*/ 0 h 30"/>
                  <a:gd name="T34" fmla="*/ 22 w 28"/>
                  <a:gd name="T35" fmla="*/ 0 h 30"/>
                  <a:gd name="T36" fmla="*/ 24 w 28"/>
                  <a:gd name="T37" fmla="*/ 0 h 30"/>
                  <a:gd name="T38" fmla="*/ 23 w 28"/>
                  <a:gd name="T39" fmla="*/ 2 h 30"/>
                  <a:gd name="T40" fmla="*/ 27 w 28"/>
                  <a:gd name="T41" fmla="*/ 0 h 30"/>
                  <a:gd name="T42" fmla="*/ 28 w 28"/>
                  <a:gd name="T43" fmla="*/ 0 h 30"/>
                  <a:gd name="T44" fmla="*/ 28 w 28"/>
                  <a:gd name="T45" fmla="*/ 1 h 30"/>
                  <a:gd name="T46" fmla="*/ 26 w 28"/>
                  <a:gd name="T47" fmla="*/ 2 h 30"/>
                  <a:gd name="T48" fmla="*/ 27 w 28"/>
                  <a:gd name="T49" fmla="*/ 8 h 30"/>
                  <a:gd name="T50" fmla="*/ 27 w 28"/>
                  <a:gd name="T51" fmla="*/ 12 h 30"/>
                  <a:gd name="T52" fmla="*/ 27 w 28"/>
                  <a:gd name="T53" fmla="*/ 13 h 30"/>
                  <a:gd name="T54" fmla="*/ 26 w 28"/>
                  <a:gd name="T55" fmla="*/ 15 h 30"/>
                  <a:gd name="T56" fmla="*/ 25 w 28"/>
                  <a:gd name="T57" fmla="*/ 8 h 30"/>
                  <a:gd name="T58" fmla="*/ 25 w 28"/>
                  <a:gd name="T59" fmla="*/ 3 h 30"/>
                  <a:gd name="T60" fmla="*/ 25 w 28"/>
                  <a:gd name="T61" fmla="*/ 9 h 30"/>
                  <a:gd name="T62" fmla="*/ 25 w 28"/>
                  <a:gd name="T63" fmla="*/ 15 h 30"/>
                  <a:gd name="T64" fmla="*/ 20 w 28"/>
                  <a:gd name="T65" fmla="*/ 27 h 30"/>
                  <a:gd name="T66" fmla="*/ 17 w 28"/>
                  <a:gd name="T67" fmla="*/ 30 h 30"/>
                  <a:gd name="T68" fmla="*/ 19 w 28"/>
                  <a:gd name="T69" fmla="*/ 19 h 30"/>
                  <a:gd name="T70" fmla="*/ 19 w 28"/>
                  <a:gd name="T71" fmla="*/ 8 h 30"/>
                  <a:gd name="T72" fmla="*/ 15 w 28"/>
                  <a:gd name="T73" fmla="*/ 8 h 30"/>
                  <a:gd name="T74" fmla="*/ 12 w 28"/>
                  <a:gd name="T75" fmla="*/ 8 h 30"/>
                  <a:gd name="T76" fmla="*/ 13 w 28"/>
                  <a:gd name="T77" fmla="*/ 8 h 30"/>
                  <a:gd name="T78" fmla="*/ 9 w 28"/>
                  <a:gd name="T79" fmla="*/ 8 h 30"/>
                  <a:gd name="T80" fmla="*/ 0 w 28"/>
                  <a:gd name="T81" fmla="*/ 7 h 30"/>
                  <a:gd name="T82" fmla="*/ 1 w 28"/>
                  <a:gd name="T83" fmla="*/ 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 h="30">
                    <a:moveTo>
                      <a:pt x="1" y="4"/>
                    </a:moveTo>
                    <a:cubicBezTo>
                      <a:pt x="2" y="3"/>
                      <a:pt x="11" y="5"/>
                      <a:pt x="11" y="5"/>
                    </a:cubicBezTo>
                    <a:cubicBezTo>
                      <a:pt x="11" y="5"/>
                      <a:pt x="15" y="8"/>
                      <a:pt x="16" y="7"/>
                    </a:cubicBezTo>
                    <a:cubicBezTo>
                      <a:pt x="16" y="7"/>
                      <a:pt x="13" y="6"/>
                      <a:pt x="13" y="5"/>
                    </a:cubicBezTo>
                    <a:cubicBezTo>
                      <a:pt x="14" y="4"/>
                      <a:pt x="17" y="7"/>
                      <a:pt x="17" y="7"/>
                    </a:cubicBezTo>
                    <a:cubicBezTo>
                      <a:pt x="17" y="7"/>
                      <a:pt x="16" y="5"/>
                      <a:pt x="15" y="5"/>
                    </a:cubicBezTo>
                    <a:cubicBezTo>
                      <a:pt x="15" y="5"/>
                      <a:pt x="17" y="4"/>
                      <a:pt x="18" y="7"/>
                    </a:cubicBezTo>
                    <a:cubicBezTo>
                      <a:pt x="18" y="7"/>
                      <a:pt x="18" y="6"/>
                      <a:pt x="17" y="5"/>
                    </a:cubicBezTo>
                    <a:cubicBezTo>
                      <a:pt x="17" y="4"/>
                      <a:pt x="17" y="4"/>
                      <a:pt x="17" y="4"/>
                    </a:cubicBezTo>
                    <a:cubicBezTo>
                      <a:pt x="16" y="4"/>
                      <a:pt x="17" y="4"/>
                      <a:pt x="18" y="4"/>
                    </a:cubicBezTo>
                    <a:cubicBezTo>
                      <a:pt x="19" y="5"/>
                      <a:pt x="19" y="6"/>
                      <a:pt x="19" y="6"/>
                    </a:cubicBezTo>
                    <a:cubicBezTo>
                      <a:pt x="19" y="6"/>
                      <a:pt x="19" y="4"/>
                      <a:pt x="19" y="4"/>
                    </a:cubicBezTo>
                    <a:cubicBezTo>
                      <a:pt x="19" y="4"/>
                      <a:pt x="20" y="3"/>
                      <a:pt x="20" y="5"/>
                    </a:cubicBezTo>
                    <a:cubicBezTo>
                      <a:pt x="20" y="5"/>
                      <a:pt x="20" y="5"/>
                      <a:pt x="20" y="5"/>
                    </a:cubicBezTo>
                    <a:cubicBezTo>
                      <a:pt x="20" y="8"/>
                      <a:pt x="22" y="2"/>
                      <a:pt x="20" y="1"/>
                    </a:cubicBezTo>
                    <a:cubicBezTo>
                      <a:pt x="20" y="0"/>
                      <a:pt x="20" y="0"/>
                      <a:pt x="20" y="0"/>
                    </a:cubicBezTo>
                    <a:cubicBezTo>
                      <a:pt x="21" y="0"/>
                      <a:pt x="21" y="0"/>
                      <a:pt x="22" y="0"/>
                    </a:cubicBezTo>
                    <a:cubicBezTo>
                      <a:pt x="22" y="0"/>
                      <a:pt x="22" y="0"/>
                      <a:pt x="22" y="0"/>
                    </a:cubicBezTo>
                    <a:cubicBezTo>
                      <a:pt x="24" y="0"/>
                      <a:pt x="24" y="0"/>
                      <a:pt x="24" y="0"/>
                    </a:cubicBezTo>
                    <a:cubicBezTo>
                      <a:pt x="24" y="0"/>
                      <a:pt x="23" y="2"/>
                      <a:pt x="23" y="2"/>
                    </a:cubicBezTo>
                    <a:cubicBezTo>
                      <a:pt x="23" y="2"/>
                      <a:pt x="26" y="1"/>
                      <a:pt x="27" y="0"/>
                    </a:cubicBezTo>
                    <a:cubicBezTo>
                      <a:pt x="28" y="0"/>
                      <a:pt x="28" y="0"/>
                      <a:pt x="28" y="0"/>
                    </a:cubicBezTo>
                    <a:cubicBezTo>
                      <a:pt x="28" y="1"/>
                      <a:pt x="28" y="1"/>
                      <a:pt x="28" y="1"/>
                    </a:cubicBezTo>
                    <a:cubicBezTo>
                      <a:pt x="27" y="1"/>
                      <a:pt x="26" y="2"/>
                      <a:pt x="26" y="2"/>
                    </a:cubicBezTo>
                    <a:cubicBezTo>
                      <a:pt x="25" y="2"/>
                      <a:pt x="27" y="4"/>
                      <a:pt x="27" y="8"/>
                    </a:cubicBezTo>
                    <a:cubicBezTo>
                      <a:pt x="27" y="9"/>
                      <a:pt x="27" y="11"/>
                      <a:pt x="27" y="12"/>
                    </a:cubicBezTo>
                    <a:cubicBezTo>
                      <a:pt x="27" y="12"/>
                      <a:pt x="27" y="13"/>
                      <a:pt x="27" y="13"/>
                    </a:cubicBezTo>
                    <a:cubicBezTo>
                      <a:pt x="27" y="13"/>
                      <a:pt x="27" y="14"/>
                      <a:pt x="26" y="15"/>
                    </a:cubicBezTo>
                    <a:cubicBezTo>
                      <a:pt x="25" y="8"/>
                      <a:pt x="25" y="8"/>
                      <a:pt x="25" y="8"/>
                    </a:cubicBezTo>
                    <a:cubicBezTo>
                      <a:pt x="25" y="3"/>
                      <a:pt x="25" y="3"/>
                      <a:pt x="25" y="3"/>
                    </a:cubicBezTo>
                    <a:cubicBezTo>
                      <a:pt x="25" y="9"/>
                      <a:pt x="25" y="9"/>
                      <a:pt x="25" y="9"/>
                    </a:cubicBezTo>
                    <a:cubicBezTo>
                      <a:pt x="25" y="9"/>
                      <a:pt x="25" y="15"/>
                      <a:pt x="25" y="15"/>
                    </a:cubicBezTo>
                    <a:cubicBezTo>
                      <a:pt x="24" y="16"/>
                      <a:pt x="20" y="27"/>
                      <a:pt x="20" y="27"/>
                    </a:cubicBezTo>
                    <a:cubicBezTo>
                      <a:pt x="17" y="30"/>
                      <a:pt x="17" y="30"/>
                      <a:pt x="17" y="30"/>
                    </a:cubicBezTo>
                    <a:cubicBezTo>
                      <a:pt x="17" y="30"/>
                      <a:pt x="19" y="19"/>
                      <a:pt x="19" y="19"/>
                    </a:cubicBezTo>
                    <a:cubicBezTo>
                      <a:pt x="19" y="18"/>
                      <a:pt x="19" y="8"/>
                      <a:pt x="19" y="8"/>
                    </a:cubicBezTo>
                    <a:cubicBezTo>
                      <a:pt x="19" y="8"/>
                      <a:pt x="16" y="8"/>
                      <a:pt x="15" y="8"/>
                    </a:cubicBezTo>
                    <a:cubicBezTo>
                      <a:pt x="15" y="8"/>
                      <a:pt x="13" y="8"/>
                      <a:pt x="12" y="8"/>
                    </a:cubicBezTo>
                    <a:cubicBezTo>
                      <a:pt x="12" y="8"/>
                      <a:pt x="13" y="8"/>
                      <a:pt x="13" y="8"/>
                    </a:cubicBezTo>
                    <a:cubicBezTo>
                      <a:pt x="12" y="9"/>
                      <a:pt x="10" y="8"/>
                      <a:pt x="9" y="8"/>
                    </a:cubicBezTo>
                    <a:cubicBezTo>
                      <a:pt x="8" y="8"/>
                      <a:pt x="0" y="7"/>
                      <a:pt x="0" y="7"/>
                    </a:cubicBezTo>
                    <a:cubicBezTo>
                      <a:pt x="0" y="7"/>
                      <a:pt x="0" y="4"/>
                      <a:pt x="1" y="4"/>
                    </a:cubicBezTo>
                    <a:close/>
                  </a:path>
                </a:pathLst>
              </a:custGeom>
              <a:solidFill>
                <a:srgbClr val="2624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44" name="Freeform 734"/>
              <p:cNvSpPr>
                <a:spLocks/>
              </p:cNvSpPr>
              <p:nvPr/>
            </p:nvSpPr>
            <p:spPr bwMode="auto">
              <a:xfrm>
                <a:off x="3263900" y="160338"/>
                <a:ext cx="69850" cy="77788"/>
              </a:xfrm>
              <a:custGeom>
                <a:avLst/>
                <a:gdLst>
                  <a:gd name="T0" fmla="*/ 4 w 9"/>
                  <a:gd name="T1" fmla="*/ 2 h 10"/>
                  <a:gd name="T2" fmla="*/ 6 w 9"/>
                  <a:gd name="T3" fmla="*/ 5 h 10"/>
                  <a:gd name="T4" fmla="*/ 8 w 9"/>
                  <a:gd name="T5" fmla="*/ 9 h 10"/>
                  <a:gd name="T6" fmla="*/ 4 w 9"/>
                  <a:gd name="T7" fmla="*/ 9 h 10"/>
                  <a:gd name="T8" fmla="*/ 2 w 9"/>
                  <a:gd name="T9" fmla="*/ 7 h 10"/>
                  <a:gd name="T10" fmla="*/ 0 w 9"/>
                  <a:gd name="T11" fmla="*/ 5 h 10"/>
                  <a:gd name="T12" fmla="*/ 0 w 9"/>
                  <a:gd name="T13" fmla="*/ 2 h 10"/>
                  <a:gd name="T14" fmla="*/ 4 w 9"/>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4" y="2"/>
                    </a:moveTo>
                    <a:cubicBezTo>
                      <a:pt x="4" y="2"/>
                      <a:pt x="5" y="4"/>
                      <a:pt x="6" y="5"/>
                    </a:cubicBezTo>
                    <a:cubicBezTo>
                      <a:pt x="6" y="5"/>
                      <a:pt x="9" y="8"/>
                      <a:pt x="8" y="9"/>
                    </a:cubicBezTo>
                    <a:cubicBezTo>
                      <a:pt x="8" y="9"/>
                      <a:pt x="6" y="10"/>
                      <a:pt x="4" y="9"/>
                    </a:cubicBezTo>
                    <a:cubicBezTo>
                      <a:pt x="2" y="8"/>
                      <a:pt x="3" y="7"/>
                      <a:pt x="2" y="7"/>
                    </a:cubicBezTo>
                    <a:cubicBezTo>
                      <a:pt x="2" y="7"/>
                      <a:pt x="0" y="6"/>
                      <a:pt x="0" y="5"/>
                    </a:cubicBezTo>
                    <a:cubicBezTo>
                      <a:pt x="0" y="4"/>
                      <a:pt x="0" y="3"/>
                      <a:pt x="0" y="2"/>
                    </a:cubicBezTo>
                    <a:cubicBezTo>
                      <a:pt x="1" y="0"/>
                      <a:pt x="4" y="2"/>
                      <a:pt x="4"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45" name="Freeform 735"/>
              <p:cNvSpPr>
                <a:spLocks/>
              </p:cNvSpPr>
              <p:nvPr/>
            </p:nvSpPr>
            <p:spPr bwMode="auto">
              <a:xfrm>
                <a:off x="3309938" y="160338"/>
                <a:ext cx="46038" cy="61913"/>
              </a:xfrm>
              <a:custGeom>
                <a:avLst/>
                <a:gdLst>
                  <a:gd name="T0" fmla="*/ 4 w 6"/>
                  <a:gd name="T1" fmla="*/ 1 h 8"/>
                  <a:gd name="T2" fmla="*/ 5 w 6"/>
                  <a:gd name="T3" fmla="*/ 4 h 8"/>
                  <a:gd name="T4" fmla="*/ 5 w 6"/>
                  <a:gd name="T5" fmla="*/ 7 h 8"/>
                  <a:gd name="T6" fmla="*/ 1 w 6"/>
                  <a:gd name="T7" fmla="*/ 7 h 8"/>
                  <a:gd name="T8" fmla="*/ 1 w 6"/>
                  <a:gd name="T9" fmla="*/ 4 h 8"/>
                  <a:gd name="T10" fmla="*/ 1 w 6"/>
                  <a:gd name="T11" fmla="*/ 0 h 8"/>
                  <a:gd name="T12" fmla="*/ 4 w 6"/>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4" y="1"/>
                    </a:moveTo>
                    <a:cubicBezTo>
                      <a:pt x="4" y="1"/>
                      <a:pt x="4" y="3"/>
                      <a:pt x="5" y="4"/>
                    </a:cubicBezTo>
                    <a:cubicBezTo>
                      <a:pt x="5" y="4"/>
                      <a:pt x="6" y="7"/>
                      <a:pt x="5" y="7"/>
                    </a:cubicBezTo>
                    <a:cubicBezTo>
                      <a:pt x="5" y="7"/>
                      <a:pt x="1" y="8"/>
                      <a:pt x="1" y="7"/>
                    </a:cubicBezTo>
                    <a:cubicBezTo>
                      <a:pt x="0" y="6"/>
                      <a:pt x="1" y="4"/>
                      <a:pt x="1" y="4"/>
                    </a:cubicBezTo>
                    <a:cubicBezTo>
                      <a:pt x="1" y="4"/>
                      <a:pt x="1" y="1"/>
                      <a:pt x="1" y="0"/>
                    </a:cubicBezTo>
                    <a:cubicBezTo>
                      <a:pt x="1" y="0"/>
                      <a:pt x="3" y="0"/>
                      <a:pt x="4"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46" name="Freeform 736"/>
              <p:cNvSpPr>
                <a:spLocks/>
              </p:cNvSpPr>
              <p:nvPr/>
            </p:nvSpPr>
            <p:spPr bwMode="auto">
              <a:xfrm>
                <a:off x="3309938" y="-95250"/>
                <a:ext cx="93663" cy="239713"/>
              </a:xfrm>
              <a:custGeom>
                <a:avLst/>
                <a:gdLst>
                  <a:gd name="T0" fmla="*/ 3 w 12"/>
                  <a:gd name="T1" fmla="*/ 19 h 31"/>
                  <a:gd name="T2" fmla="*/ 3 w 12"/>
                  <a:gd name="T3" fmla="*/ 13 h 31"/>
                  <a:gd name="T4" fmla="*/ 5 w 12"/>
                  <a:gd name="T5" fmla="*/ 18 h 31"/>
                  <a:gd name="T6" fmla="*/ 5 w 12"/>
                  <a:gd name="T7" fmla="*/ 12 h 31"/>
                  <a:gd name="T8" fmla="*/ 8 w 12"/>
                  <a:gd name="T9" fmla="*/ 8 h 31"/>
                  <a:gd name="T10" fmla="*/ 10 w 12"/>
                  <a:gd name="T11" fmla="*/ 2 h 31"/>
                  <a:gd name="T12" fmla="*/ 10 w 12"/>
                  <a:gd name="T13" fmla="*/ 0 h 31"/>
                  <a:gd name="T14" fmla="*/ 10 w 12"/>
                  <a:gd name="T15" fmla="*/ 0 h 31"/>
                  <a:gd name="T16" fmla="*/ 11 w 12"/>
                  <a:gd name="T17" fmla="*/ 2 h 31"/>
                  <a:gd name="T18" fmla="*/ 11 w 12"/>
                  <a:gd name="T19" fmla="*/ 4 h 31"/>
                  <a:gd name="T20" fmla="*/ 7 w 12"/>
                  <a:gd name="T21" fmla="*/ 14 h 31"/>
                  <a:gd name="T22" fmla="*/ 3 w 12"/>
                  <a:gd name="T23" fmla="*/ 28 h 31"/>
                  <a:gd name="T24" fmla="*/ 1 w 12"/>
                  <a:gd name="T25" fmla="*/ 31 h 31"/>
                  <a:gd name="T26" fmla="*/ 3 w 12"/>
                  <a:gd name="T27" fmla="*/ 27 h 31"/>
                  <a:gd name="T28" fmla="*/ 1 w 12"/>
                  <a:gd name="T29" fmla="*/ 29 h 31"/>
                  <a:gd name="T30" fmla="*/ 2 w 12"/>
                  <a:gd name="T31" fmla="*/ 25 h 31"/>
                  <a:gd name="T32" fmla="*/ 3 w 12"/>
                  <a:gd name="T33" fmla="*/ 1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 h="31">
                    <a:moveTo>
                      <a:pt x="3" y="19"/>
                    </a:moveTo>
                    <a:cubicBezTo>
                      <a:pt x="3" y="18"/>
                      <a:pt x="3" y="13"/>
                      <a:pt x="3" y="13"/>
                    </a:cubicBezTo>
                    <a:cubicBezTo>
                      <a:pt x="3" y="13"/>
                      <a:pt x="3" y="18"/>
                      <a:pt x="5" y="18"/>
                    </a:cubicBezTo>
                    <a:cubicBezTo>
                      <a:pt x="6" y="18"/>
                      <a:pt x="5" y="13"/>
                      <a:pt x="5" y="12"/>
                    </a:cubicBezTo>
                    <a:cubicBezTo>
                      <a:pt x="5" y="11"/>
                      <a:pt x="8" y="8"/>
                      <a:pt x="8" y="8"/>
                    </a:cubicBezTo>
                    <a:cubicBezTo>
                      <a:pt x="9" y="7"/>
                      <a:pt x="10" y="3"/>
                      <a:pt x="10" y="2"/>
                    </a:cubicBezTo>
                    <a:cubicBezTo>
                      <a:pt x="9" y="2"/>
                      <a:pt x="10" y="1"/>
                      <a:pt x="10" y="0"/>
                    </a:cubicBezTo>
                    <a:cubicBezTo>
                      <a:pt x="10" y="0"/>
                      <a:pt x="10" y="0"/>
                      <a:pt x="10" y="0"/>
                    </a:cubicBezTo>
                    <a:cubicBezTo>
                      <a:pt x="10" y="0"/>
                      <a:pt x="10" y="1"/>
                      <a:pt x="11" y="2"/>
                    </a:cubicBezTo>
                    <a:cubicBezTo>
                      <a:pt x="11" y="2"/>
                      <a:pt x="12" y="3"/>
                      <a:pt x="11" y="4"/>
                    </a:cubicBezTo>
                    <a:cubicBezTo>
                      <a:pt x="10" y="4"/>
                      <a:pt x="8" y="12"/>
                      <a:pt x="7" y="14"/>
                    </a:cubicBezTo>
                    <a:cubicBezTo>
                      <a:pt x="7" y="17"/>
                      <a:pt x="3" y="28"/>
                      <a:pt x="3" y="28"/>
                    </a:cubicBezTo>
                    <a:cubicBezTo>
                      <a:pt x="2" y="30"/>
                      <a:pt x="1" y="31"/>
                      <a:pt x="1" y="31"/>
                    </a:cubicBezTo>
                    <a:cubicBezTo>
                      <a:pt x="2" y="30"/>
                      <a:pt x="3" y="27"/>
                      <a:pt x="3" y="27"/>
                    </a:cubicBezTo>
                    <a:cubicBezTo>
                      <a:pt x="2" y="27"/>
                      <a:pt x="1" y="29"/>
                      <a:pt x="1" y="29"/>
                    </a:cubicBezTo>
                    <a:cubicBezTo>
                      <a:pt x="0" y="28"/>
                      <a:pt x="1" y="25"/>
                      <a:pt x="2" y="25"/>
                    </a:cubicBezTo>
                    <a:cubicBezTo>
                      <a:pt x="2" y="24"/>
                      <a:pt x="4" y="20"/>
                      <a:pt x="3" y="1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47" name="Freeform 737"/>
              <p:cNvSpPr>
                <a:spLocks/>
              </p:cNvSpPr>
              <p:nvPr/>
            </p:nvSpPr>
            <p:spPr bwMode="auto">
              <a:xfrm>
                <a:off x="3325813" y="-296863"/>
                <a:ext cx="30163" cy="155575"/>
              </a:xfrm>
              <a:custGeom>
                <a:avLst/>
                <a:gdLst>
                  <a:gd name="T0" fmla="*/ 4 w 4"/>
                  <a:gd name="T1" fmla="*/ 18 h 20"/>
                  <a:gd name="T2" fmla="*/ 2 w 4"/>
                  <a:gd name="T3" fmla="*/ 20 h 20"/>
                  <a:gd name="T4" fmla="*/ 0 w 4"/>
                  <a:gd name="T5" fmla="*/ 18 h 20"/>
                  <a:gd name="T6" fmla="*/ 0 w 4"/>
                  <a:gd name="T7" fmla="*/ 5 h 20"/>
                  <a:gd name="T8" fmla="*/ 1 w 4"/>
                  <a:gd name="T9" fmla="*/ 3 h 20"/>
                  <a:gd name="T10" fmla="*/ 1 w 4"/>
                  <a:gd name="T11" fmla="*/ 2 h 20"/>
                  <a:gd name="T12" fmla="*/ 2 w 4"/>
                  <a:gd name="T13" fmla="*/ 1 h 20"/>
                  <a:gd name="T14" fmla="*/ 3 w 4"/>
                  <a:gd name="T15" fmla="*/ 3 h 20"/>
                  <a:gd name="T16" fmla="*/ 4 w 4"/>
                  <a:gd name="T17" fmla="*/ 4 h 20"/>
                  <a:gd name="T18" fmla="*/ 4 w 4"/>
                  <a:gd name="T19" fmla="*/ 1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20">
                    <a:moveTo>
                      <a:pt x="4" y="18"/>
                    </a:moveTo>
                    <a:cubicBezTo>
                      <a:pt x="2" y="20"/>
                      <a:pt x="2" y="20"/>
                      <a:pt x="2" y="20"/>
                    </a:cubicBezTo>
                    <a:cubicBezTo>
                      <a:pt x="0" y="18"/>
                      <a:pt x="0" y="18"/>
                      <a:pt x="0" y="18"/>
                    </a:cubicBezTo>
                    <a:cubicBezTo>
                      <a:pt x="0" y="18"/>
                      <a:pt x="0" y="5"/>
                      <a:pt x="0" y="5"/>
                    </a:cubicBezTo>
                    <a:cubicBezTo>
                      <a:pt x="0" y="4"/>
                      <a:pt x="1" y="3"/>
                      <a:pt x="1" y="3"/>
                    </a:cubicBezTo>
                    <a:cubicBezTo>
                      <a:pt x="1" y="2"/>
                      <a:pt x="1" y="2"/>
                      <a:pt x="1" y="2"/>
                    </a:cubicBezTo>
                    <a:cubicBezTo>
                      <a:pt x="1" y="2"/>
                      <a:pt x="1" y="0"/>
                      <a:pt x="2" y="1"/>
                    </a:cubicBezTo>
                    <a:cubicBezTo>
                      <a:pt x="3" y="1"/>
                      <a:pt x="3" y="3"/>
                      <a:pt x="3" y="3"/>
                    </a:cubicBezTo>
                    <a:cubicBezTo>
                      <a:pt x="4" y="4"/>
                      <a:pt x="4" y="4"/>
                      <a:pt x="4" y="4"/>
                    </a:cubicBezTo>
                    <a:lnTo>
                      <a:pt x="4" y="18"/>
                    </a:lnTo>
                    <a:close/>
                  </a:path>
                </a:pathLst>
              </a:custGeom>
              <a:solidFill>
                <a:srgbClr val="2624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48" name="Freeform 738"/>
              <p:cNvSpPr>
                <a:spLocks/>
              </p:cNvSpPr>
              <p:nvPr/>
            </p:nvSpPr>
            <p:spPr bwMode="auto">
              <a:xfrm>
                <a:off x="3062288" y="-296863"/>
                <a:ext cx="14288" cy="15875"/>
              </a:xfrm>
              <a:custGeom>
                <a:avLst/>
                <a:gdLst>
                  <a:gd name="T0" fmla="*/ 2 w 2"/>
                  <a:gd name="T1" fmla="*/ 2 h 2"/>
                  <a:gd name="T2" fmla="*/ 0 w 2"/>
                  <a:gd name="T3" fmla="*/ 1 h 2"/>
                  <a:gd name="T4" fmla="*/ 1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1"/>
                      <a:pt x="0" y="1"/>
                    </a:cubicBezTo>
                    <a:cubicBezTo>
                      <a:pt x="1" y="0"/>
                      <a:pt x="1" y="0"/>
                      <a:pt x="1" y="0"/>
                    </a:cubicBezTo>
                    <a:lnTo>
                      <a:pt x="2" y="2"/>
                    </a:lnTo>
                    <a:close/>
                  </a:path>
                </a:pathLst>
              </a:custGeom>
              <a:solidFill>
                <a:srgbClr val="EBB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49" name="Freeform 739"/>
              <p:cNvSpPr>
                <a:spLocks/>
              </p:cNvSpPr>
              <p:nvPr/>
            </p:nvSpPr>
            <p:spPr bwMode="auto">
              <a:xfrm>
                <a:off x="3062288" y="-312738"/>
                <a:ext cx="14288" cy="15875"/>
              </a:xfrm>
              <a:custGeom>
                <a:avLst/>
                <a:gdLst>
                  <a:gd name="T0" fmla="*/ 9 w 9"/>
                  <a:gd name="T1" fmla="*/ 10 h 10"/>
                  <a:gd name="T2" fmla="*/ 4 w 9"/>
                  <a:gd name="T3" fmla="*/ 5 h 10"/>
                  <a:gd name="T4" fmla="*/ 0 w 9"/>
                  <a:gd name="T5" fmla="*/ 0 h 10"/>
                  <a:gd name="T6" fmla="*/ 4 w 9"/>
                  <a:gd name="T7" fmla="*/ 5 h 10"/>
                  <a:gd name="T8" fmla="*/ 9 w 9"/>
                  <a:gd name="T9" fmla="*/ 10 h 10"/>
                </a:gdLst>
                <a:ahLst/>
                <a:cxnLst>
                  <a:cxn ang="0">
                    <a:pos x="T0" y="T1"/>
                  </a:cxn>
                  <a:cxn ang="0">
                    <a:pos x="T2" y="T3"/>
                  </a:cxn>
                  <a:cxn ang="0">
                    <a:pos x="T4" y="T5"/>
                  </a:cxn>
                  <a:cxn ang="0">
                    <a:pos x="T6" y="T7"/>
                  </a:cxn>
                  <a:cxn ang="0">
                    <a:pos x="T8" y="T9"/>
                  </a:cxn>
                </a:cxnLst>
                <a:rect l="0" t="0" r="r" b="b"/>
                <a:pathLst>
                  <a:path w="9" h="10">
                    <a:moveTo>
                      <a:pt x="9" y="10"/>
                    </a:moveTo>
                    <a:lnTo>
                      <a:pt x="4" y="5"/>
                    </a:lnTo>
                    <a:lnTo>
                      <a:pt x="0" y="0"/>
                    </a:lnTo>
                    <a:lnTo>
                      <a:pt x="4" y="5"/>
                    </a:lnTo>
                    <a:lnTo>
                      <a:pt x="9" y="10"/>
                    </a:lnTo>
                    <a:close/>
                  </a:path>
                </a:pathLst>
              </a:custGeom>
              <a:solidFill>
                <a:srgbClr val="EBB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grpSp>
        <p:grpSp>
          <p:nvGrpSpPr>
            <p:cNvPr id="10" name="组合 79"/>
            <p:cNvGrpSpPr/>
            <p:nvPr/>
          </p:nvGrpSpPr>
          <p:grpSpPr>
            <a:xfrm>
              <a:off x="9602334" y="1690455"/>
              <a:ext cx="6814704" cy="1224551"/>
              <a:chOff x="9602334" y="1690455"/>
              <a:chExt cx="6814704" cy="1224551"/>
            </a:xfrm>
          </p:grpSpPr>
          <p:sp>
            <p:nvSpPr>
              <p:cNvPr id="20" name="椭圆 19"/>
              <p:cNvSpPr/>
              <p:nvPr/>
            </p:nvSpPr>
            <p:spPr>
              <a:xfrm>
                <a:off x="9602334" y="2239692"/>
                <a:ext cx="103633" cy="10363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21" name="文本框 78"/>
              <p:cNvSpPr txBox="1"/>
              <p:nvPr/>
            </p:nvSpPr>
            <p:spPr>
              <a:xfrm>
                <a:off x="9795417" y="1690455"/>
                <a:ext cx="6621621" cy="1224551"/>
              </a:xfrm>
              <a:prstGeom prst="rect">
                <a:avLst/>
              </a:prstGeom>
              <a:noFill/>
            </p:spPr>
            <p:txBody>
              <a:bodyPr wrap="square" rtlCol="0">
                <a:spAutoFit/>
              </a:bodyPr>
              <a:lstStyle/>
              <a:p>
                <a:pPr>
                  <a:lnSpc>
                    <a:spcPct val="120000"/>
                  </a:lnSpc>
                </a:pPr>
                <a:r>
                  <a:rPr lang="zh-CN" altLang="en-US" sz="1600" b="1" dirty="0" smtClean="0"/>
                  <a:t>所有监测点均成立了伤害监测工作领导小组，多数地区按照</a:t>
                </a:r>
                <a:r>
                  <a:rPr lang="en-US" altLang="zh-CN" sz="1600" b="1" dirty="0" smtClean="0"/>
                  <a:t>《</a:t>
                </a:r>
                <a:r>
                  <a:rPr lang="zh-CN" altLang="en-US" sz="1600" b="1" dirty="0" smtClean="0"/>
                  <a:t>全国伤害监测总体方案</a:t>
                </a:r>
                <a:r>
                  <a:rPr lang="en-US" altLang="zh-CN" sz="1600" b="1" dirty="0" smtClean="0"/>
                  <a:t>》</a:t>
                </a:r>
                <a:r>
                  <a:rPr lang="zh-CN" altLang="en-US" sz="1600" b="1" dirty="0" smtClean="0"/>
                  <a:t>的要求组成了由卫生行政部门、疾控部门和监测医院相关人员组成的伤害监测工作领导小组，但也有个别地区未将卫生行政部门纳入其中，因此也未能充分发挥卫生行政部门的协调作用。</a:t>
                </a:r>
                <a:endParaRPr lang="zh-CN" altLang="en-US" sz="1600" b="1" dirty="0">
                  <a:solidFill>
                    <a:srgbClr val="78797B"/>
                  </a:solidFill>
                </a:endParaRPr>
              </a:p>
            </p:txBody>
          </p:sp>
        </p:grpSp>
        <p:grpSp>
          <p:nvGrpSpPr>
            <p:cNvPr id="11" name="组合 117"/>
            <p:cNvGrpSpPr/>
            <p:nvPr/>
          </p:nvGrpSpPr>
          <p:grpSpPr>
            <a:xfrm>
              <a:off x="9602334" y="3132203"/>
              <a:ext cx="6614050" cy="1201627"/>
              <a:chOff x="9602334" y="2811070"/>
              <a:chExt cx="6614050" cy="1201627"/>
            </a:xfrm>
          </p:grpSpPr>
          <p:sp>
            <p:nvSpPr>
              <p:cNvPr id="18" name="椭圆 17"/>
              <p:cNvSpPr/>
              <p:nvPr/>
            </p:nvSpPr>
            <p:spPr>
              <a:xfrm>
                <a:off x="9602334" y="3291654"/>
                <a:ext cx="103633" cy="10363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19" name="文本框 119"/>
              <p:cNvSpPr txBox="1"/>
              <p:nvPr/>
            </p:nvSpPr>
            <p:spPr>
              <a:xfrm>
                <a:off x="9795417" y="2811070"/>
                <a:ext cx="6420967" cy="1201627"/>
              </a:xfrm>
              <a:prstGeom prst="rect">
                <a:avLst/>
              </a:prstGeom>
              <a:noFill/>
            </p:spPr>
            <p:txBody>
              <a:bodyPr wrap="square" rtlCol="0">
                <a:spAutoFit/>
              </a:bodyPr>
              <a:lstStyle/>
              <a:p>
                <a:pPr>
                  <a:lnSpc>
                    <a:spcPct val="120000"/>
                  </a:lnSpc>
                </a:pPr>
                <a:r>
                  <a:rPr lang="zh-CN" altLang="en-US" sz="1600" b="1" dirty="0" smtClean="0"/>
                  <a:t>多数地区各级疾控部门能够按照</a:t>
                </a:r>
                <a:r>
                  <a:rPr lang="en-US" altLang="zh-CN" sz="1600" b="1" dirty="0" smtClean="0"/>
                  <a:t>《</a:t>
                </a:r>
                <a:r>
                  <a:rPr lang="zh-CN" altLang="en-US" sz="1600" b="1" dirty="0" smtClean="0"/>
                  <a:t>方案</a:t>
                </a:r>
                <a:r>
                  <a:rPr lang="en-US" altLang="zh-CN" sz="1600" b="1" dirty="0" smtClean="0"/>
                  <a:t>》</a:t>
                </a:r>
                <a:r>
                  <a:rPr lang="zh-CN" altLang="en-US" sz="1600" b="1" dirty="0" smtClean="0"/>
                  <a:t>要求定期对监测点及监测医院进行督导，并按照需要对从事伤害监测工作的相关人员培训，培训覆盖率达到</a:t>
                </a:r>
                <a:r>
                  <a:rPr lang="en-US" sz="1600" b="1" dirty="0" smtClean="0"/>
                  <a:t>100%</a:t>
                </a:r>
                <a:r>
                  <a:rPr lang="zh-CN" altLang="en-US" sz="1600" b="1" dirty="0" smtClean="0"/>
                  <a:t>。但部分地区疾控部门工作人员与监测医院工作人员，尤其是填卡医生的直接交流有限。</a:t>
                </a:r>
                <a:endParaRPr lang="zh-CN" altLang="en-US" sz="1600" b="1" dirty="0">
                  <a:solidFill>
                    <a:srgbClr val="78797B"/>
                  </a:solidFill>
                </a:endParaRPr>
              </a:p>
            </p:txBody>
          </p:sp>
        </p:grpSp>
        <p:grpSp>
          <p:nvGrpSpPr>
            <p:cNvPr id="12" name="组合 120"/>
            <p:cNvGrpSpPr/>
            <p:nvPr/>
          </p:nvGrpSpPr>
          <p:grpSpPr>
            <a:xfrm>
              <a:off x="9602334" y="4573953"/>
              <a:ext cx="6547164" cy="940597"/>
              <a:chOff x="9602334" y="3931687"/>
              <a:chExt cx="6547164" cy="940597"/>
            </a:xfrm>
          </p:grpSpPr>
          <p:sp>
            <p:nvSpPr>
              <p:cNvPr id="16" name="椭圆 15"/>
              <p:cNvSpPr/>
              <p:nvPr/>
            </p:nvSpPr>
            <p:spPr>
              <a:xfrm>
                <a:off x="9602334" y="4343615"/>
                <a:ext cx="103633" cy="10363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17" name="文本框 122"/>
              <p:cNvSpPr txBox="1"/>
              <p:nvPr/>
            </p:nvSpPr>
            <p:spPr>
              <a:xfrm>
                <a:off x="9795417" y="3931687"/>
                <a:ext cx="6354081" cy="940597"/>
              </a:xfrm>
              <a:prstGeom prst="rect">
                <a:avLst/>
              </a:prstGeom>
              <a:noFill/>
            </p:spPr>
            <p:txBody>
              <a:bodyPr wrap="square" rtlCol="0">
                <a:spAutoFit/>
              </a:bodyPr>
              <a:lstStyle/>
              <a:p>
                <a:pPr>
                  <a:lnSpc>
                    <a:spcPct val="120000"/>
                  </a:lnSpc>
                </a:pPr>
                <a:r>
                  <a:rPr lang="zh-CN" altLang="en-US" sz="1600" b="1" dirty="0" smtClean="0"/>
                  <a:t>卫生行政部门、疾控部门以及监测医院对于伤害监测工作的接受和重视程度不断提高，有些地区已经将伤害监测工作纳入绩效考核范畴，极大地提高了伤害监测的数据质量、推动了伤害监测工作的进展。</a:t>
                </a:r>
                <a:endParaRPr lang="zh-CN" altLang="en-US" sz="1600" b="1" dirty="0">
                  <a:solidFill>
                    <a:srgbClr val="78797B"/>
                  </a:solidFill>
                </a:endParaRPr>
              </a:p>
            </p:txBody>
          </p:sp>
        </p:grpSp>
        <p:grpSp>
          <p:nvGrpSpPr>
            <p:cNvPr id="13" name="组合 123"/>
            <p:cNvGrpSpPr/>
            <p:nvPr/>
          </p:nvGrpSpPr>
          <p:grpSpPr>
            <a:xfrm>
              <a:off x="9602334" y="5672428"/>
              <a:ext cx="6547165" cy="940597"/>
              <a:chOff x="9602334" y="4709030"/>
              <a:chExt cx="6547165" cy="940597"/>
            </a:xfrm>
          </p:grpSpPr>
          <p:sp>
            <p:nvSpPr>
              <p:cNvPr id="14" name="椭圆 13"/>
              <p:cNvSpPr/>
              <p:nvPr/>
            </p:nvSpPr>
            <p:spPr>
              <a:xfrm>
                <a:off x="9602334" y="5093124"/>
                <a:ext cx="103633" cy="10363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15" name="文本框 125"/>
              <p:cNvSpPr txBox="1"/>
              <p:nvPr/>
            </p:nvSpPr>
            <p:spPr>
              <a:xfrm>
                <a:off x="9795417" y="4709030"/>
                <a:ext cx="6354082" cy="940597"/>
              </a:xfrm>
              <a:prstGeom prst="rect">
                <a:avLst/>
              </a:prstGeom>
              <a:noFill/>
            </p:spPr>
            <p:txBody>
              <a:bodyPr wrap="square" rtlCol="0">
                <a:spAutoFit/>
              </a:bodyPr>
              <a:lstStyle/>
              <a:p>
                <a:pPr>
                  <a:lnSpc>
                    <a:spcPct val="120000"/>
                  </a:lnSpc>
                </a:pPr>
                <a:r>
                  <a:rPr lang="zh-CN" altLang="en-US" sz="1600" b="1" dirty="0" smtClean="0"/>
                  <a:t>各监测点疾控部门和监测医院均制定有针对伤害监测工作的奖惩制度，在一定程度上可以起到督促作用，尤其是以正面鼓励为主导的奖惩制度，激励作用比较明显，效果优于以罚为主的奖惩制度。</a:t>
                </a:r>
                <a:endParaRPr lang="zh-CN" altLang="en-US" sz="1600" b="1" dirty="0">
                  <a:solidFill>
                    <a:srgbClr val="78797B"/>
                  </a:solidFill>
                </a:endParaRPr>
              </a:p>
            </p:txBody>
          </p:sp>
        </p:grpSp>
      </p:gr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5183D58-648D-4475-BEF8-624F48514A30}" type="slidenum">
              <a:rPr lang="zh-CN" altLang="en-US" smtClean="0"/>
              <a:pPr/>
              <a:t>35</a:t>
            </a:fld>
            <a:endParaRPr lang="zh-CN" altLang="en-US" dirty="0"/>
          </a:p>
        </p:txBody>
      </p:sp>
      <p:sp>
        <p:nvSpPr>
          <p:cNvPr id="3" name="文本框 14"/>
          <p:cNvSpPr txBox="1"/>
          <p:nvPr/>
        </p:nvSpPr>
        <p:spPr>
          <a:xfrm>
            <a:off x="380960" y="428604"/>
            <a:ext cx="1857388" cy="369332"/>
          </a:xfrm>
          <a:prstGeom prst="rect">
            <a:avLst/>
          </a:prstGeom>
          <a:noFill/>
        </p:spPr>
        <p:txBody>
          <a:bodyPr wrap="square" rtlCol="0">
            <a:spAutoFit/>
          </a:bodyPr>
          <a:lstStyle/>
          <a:p>
            <a:r>
              <a:rPr lang="zh-CN" altLang="en-US" b="1" dirty="0" smtClean="0">
                <a:solidFill>
                  <a:schemeClr val="tx1">
                    <a:lumMod val="85000"/>
                    <a:lumOff val="15000"/>
                  </a:schemeClr>
                </a:solidFill>
              </a:rPr>
              <a:t>外评估主要发现</a:t>
            </a:r>
            <a:endParaRPr lang="zh-CN" altLang="en-US" b="1" dirty="0">
              <a:solidFill>
                <a:schemeClr val="tx1">
                  <a:lumMod val="85000"/>
                  <a:lumOff val="15000"/>
                </a:schemeClr>
              </a:solidFill>
            </a:endParaRPr>
          </a:p>
        </p:txBody>
      </p:sp>
      <p:grpSp>
        <p:nvGrpSpPr>
          <p:cNvPr id="4" name="组合 3"/>
          <p:cNvGrpSpPr/>
          <p:nvPr/>
        </p:nvGrpSpPr>
        <p:grpSpPr>
          <a:xfrm>
            <a:off x="380960" y="857232"/>
            <a:ext cx="11284402" cy="5500725"/>
            <a:chOff x="6191196" y="1484491"/>
            <a:chExt cx="10166529" cy="5286411"/>
          </a:xfrm>
        </p:grpSpPr>
        <p:sp>
          <p:nvSpPr>
            <p:cNvPr id="5" name="圆角矩形 6"/>
            <p:cNvSpPr/>
            <p:nvPr/>
          </p:nvSpPr>
          <p:spPr>
            <a:xfrm>
              <a:off x="8941263" y="1484491"/>
              <a:ext cx="7416462" cy="5286411"/>
            </a:xfrm>
            <a:custGeom>
              <a:avLst/>
              <a:gdLst>
                <a:gd name="connsiteX0" fmla="*/ 0 w 2448272"/>
                <a:gd name="connsiteY0" fmla="*/ 115074 h 2082419"/>
                <a:gd name="connsiteX1" fmla="*/ 115074 w 2448272"/>
                <a:gd name="connsiteY1" fmla="*/ 0 h 2082419"/>
                <a:gd name="connsiteX2" fmla="*/ 2333198 w 2448272"/>
                <a:gd name="connsiteY2" fmla="*/ 0 h 2082419"/>
                <a:gd name="connsiteX3" fmla="*/ 2448272 w 2448272"/>
                <a:gd name="connsiteY3" fmla="*/ 115074 h 2082419"/>
                <a:gd name="connsiteX4" fmla="*/ 2448272 w 2448272"/>
                <a:gd name="connsiteY4" fmla="*/ 1967345 h 2082419"/>
                <a:gd name="connsiteX5" fmla="*/ 2333198 w 2448272"/>
                <a:gd name="connsiteY5" fmla="*/ 2082419 h 2082419"/>
                <a:gd name="connsiteX6" fmla="*/ 115074 w 2448272"/>
                <a:gd name="connsiteY6" fmla="*/ 2082419 h 2082419"/>
                <a:gd name="connsiteX7" fmla="*/ 0 w 2448272"/>
                <a:gd name="connsiteY7" fmla="*/ 1967345 h 2082419"/>
                <a:gd name="connsiteX8" fmla="*/ 0 w 2448272"/>
                <a:gd name="connsiteY8" fmla="*/ 115074 h 2082419"/>
                <a:gd name="connsiteX0" fmla="*/ 0 w 2448272"/>
                <a:gd name="connsiteY0" fmla="*/ 115074 h 2082419"/>
                <a:gd name="connsiteX1" fmla="*/ 115074 w 2448272"/>
                <a:gd name="connsiteY1" fmla="*/ 0 h 2082419"/>
                <a:gd name="connsiteX2" fmla="*/ 2333198 w 2448272"/>
                <a:gd name="connsiteY2" fmla="*/ 0 h 2082419"/>
                <a:gd name="connsiteX3" fmla="*/ 2448272 w 2448272"/>
                <a:gd name="connsiteY3" fmla="*/ 115074 h 2082419"/>
                <a:gd name="connsiteX4" fmla="*/ 2448272 w 2448272"/>
                <a:gd name="connsiteY4" fmla="*/ 1967345 h 2082419"/>
                <a:gd name="connsiteX5" fmla="*/ 2333198 w 2448272"/>
                <a:gd name="connsiteY5" fmla="*/ 2082419 h 2082419"/>
                <a:gd name="connsiteX6" fmla="*/ 115074 w 2448272"/>
                <a:gd name="connsiteY6" fmla="*/ 2082419 h 2082419"/>
                <a:gd name="connsiteX7" fmla="*/ 0 w 2448272"/>
                <a:gd name="connsiteY7" fmla="*/ 1967345 h 2082419"/>
                <a:gd name="connsiteX8" fmla="*/ 91440 w 2448272"/>
                <a:gd name="connsiteY8" fmla="*/ 206514 h 2082419"/>
                <a:gd name="connsiteX0" fmla="*/ 0 w 2448272"/>
                <a:gd name="connsiteY0" fmla="*/ 115074 h 2082419"/>
                <a:gd name="connsiteX1" fmla="*/ 115074 w 2448272"/>
                <a:gd name="connsiteY1" fmla="*/ 0 h 2082419"/>
                <a:gd name="connsiteX2" fmla="*/ 2333198 w 2448272"/>
                <a:gd name="connsiteY2" fmla="*/ 0 h 2082419"/>
                <a:gd name="connsiteX3" fmla="*/ 2448272 w 2448272"/>
                <a:gd name="connsiteY3" fmla="*/ 115074 h 2082419"/>
                <a:gd name="connsiteX4" fmla="*/ 2448272 w 2448272"/>
                <a:gd name="connsiteY4" fmla="*/ 1967345 h 2082419"/>
                <a:gd name="connsiteX5" fmla="*/ 2333198 w 2448272"/>
                <a:gd name="connsiteY5" fmla="*/ 2082419 h 2082419"/>
                <a:gd name="connsiteX6" fmla="*/ 115074 w 2448272"/>
                <a:gd name="connsiteY6" fmla="*/ 2082419 h 2082419"/>
                <a:gd name="connsiteX7" fmla="*/ 0 w 2448272"/>
                <a:gd name="connsiteY7" fmla="*/ 1967345 h 2082419"/>
                <a:gd name="connsiteX0" fmla="*/ 115074 w 2448272"/>
                <a:gd name="connsiteY0" fmla="*/ 0 h 2082419"/>
                <a:gd name="connsiteX1" fmla="*/ 2333198 w 2448272"/>
                <a:gd name="connsiteY1" fmla="*/ 0 h 2082419"/>
                <a:gd name="connsiteX2" fmla="*/ 2448272 w 2448272"/>
                <a:gd name="connsiteY2" fmla="*/ 115074 h 2082419"/>
                <a:gd name="connsiteX3" fmla="*/ 2448272 w 2448272"/>
                <a:gd name="connsiteY3" fmla="*/ 1967345 h 2082419"/>
                <a:gd name="connsiteX4" fmla="*/ 2333198 w 2448272"/>
                <a:gd name="connsiteY4" fmla="*/ 2082419 h 2082419"/>
                <a:gd name="connsiteX5" fmla="*/ 115074 w 2448272"/>
                <a:gd name="connsiteY5" fmla="*/ 2082419 h 2082419"/>
                <a:gd name="connsiteX6" fmla="*/ 0 w 2448272"/>
                <a:gd name="connsiteY6" fmla="*/ 1967345 h 2082419"/>
                <a:gd name="connsiteX0" fmla="*/ 0 w 2333198"/>
                <a:gd name="connsiteY0" fmla="*/ 0 h 2082419"/>
                <a:gd name="connsiteX1" fmla="*/ 2218124 w 2333198"/>
                <a:gd name="connsiteY1" fmla="*/ 0 h 2082419"/>
                <a:gd name="connsiteX2" fmla="*/ 2333198 w 2333198"/>
                <a:gd name="connsiteY2" fmla="*/ 115074 h 2082419"/>
                <a:gd name="connsiteX3" fmla="*/ 2333198 w 2333198"/>
                <a:gd name="connsiteY3" fmla="*/ 1967345 h 2082419"/>
                <a:gd name="connsiteX4" fmla="*/ 2218124 w 2333198"/>
                <a:gd name="connsiteY4" fmla="*/ 2082419 h 2082419"/>
                <a:gd name="connsiteX5" fmla="*/ 0 w 2333198"/>
                <a:gd name="connsiteY5" fmla="*/ 2082419 h 2082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33198" h="2082419">
                  <a:moveTo>
                    <a:pt x="0" y="0"/>
                  </a:moveTo>
                  <a:lnTo>
                    <a:pt x="2218124" y="0"/>
                  </a:lnTo>
                  <a:cubicBezTo>
                    <a:pt x="2281678" y="0"/>
                    <a:pt x="2333198" y="51520"/>
                    <a:pt x="2333198" y="115074"/>
                  </a:cubicBezTo>
                  <a:lnTo>
                    <a:pt x="2333198" y="1967345"/>
                  </a:lnTo>
                  <a:cubicBezTo>
                    <a:pt x="2333198" y="2030899"/>
                    <a:pt x="2281678" y="2082419"/>
                    <a:pt x="2218124" y="2082419"/>
                  </a:cubicBezTo>
                  <a:lnTo>
                    <a:pt x="0" y="2082419"/>
                  </a:lnTo>
                </a:path>
              </a:pathLst>
            </a:custGeom>
            <a:gradFill rotWithShape="1">
              <a:gsLst>
                <a:gs pos="0">
                  <a:srgbClr val="F8F8F8"/>
                </a:gs>
                <a:gs pos="100000">
                  <a:schemeClr val="bg1">
                    <a:lumMod val="85000"/>
                  </a:schemeClr>
                </a:gs>
              </a:gsLst>
              <a:lin ang="2700000" scaled="1"/>
            </a:gradFill>
            <a:ln w="9525">
              <a:solidFill>
                <a:schemeClr val="bg1">
                  <a:lumMod val="75000"/>
                </a:schemeClr>
              </a:solidFill>
              <a:round/>
              <a:headEnd/>
              <a:tailEnd/>
            </a:ln>
            <a:effectLst>
              <a:outerShdw blurRad="101600" dist="38100" dir="2700000" algn="tl" rotWithShape="0">
                <a:schemeClr val="bg1">
                  <a:lumMod val="50000"/>
                  <a:alpha val="40000"/>
                </a:schemeClr>
              </a:outerShdw>
            </a:effectLst>
          </p:spPr>
          <p:txBody>
            <a:bodyPr wrap="none" anchor="ctr"/>
            <a:lstStyle/>
            <a:p>
              <a:endParaRPr lang="zh-CN" altLang="en-US" b="1" kern="0">
                <a:solidFill>
                  <a:sysClr val="windowText" lastClr="000000"/>
                </a:solidFill>
                <a:ea typeface="微软雅黑" pitchFamily="34" charset="-122"/>
              </a:endParaRPr>
            </a:p>
          </p:txBody>
        </p:sp>
        <p:sp>
          <p:nvSpPr>
            <p:cNvPr id="6" name="椭圆 5"/>
            <p:cNvSpPr/>
            <p:nvPr/>
          </p:nvSpPr>
          <p:spPr>
            <a:xfrm flipH="1">
              <a:off x="6191196" y="5113894"/>
              <a:ext cx="760366" cy="298048"/>
            </a:xfrm>
            <a:prstGeom prst="ellipse">
              <a:avLst/>
            </a:prstGeom>
            <a:solidFill>
              <a:schemeClr val="tx1">
                <a:lumMod val="50000"/>
                <a:lumOff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7" name="椭圆 6"/>
            <p:cNvSpPr/>
            <p:nvPr/>
          </p:nvSpPr>
          <p:spPr>
            <a:xfrm flipH="1">
              <a:off x="7710585" y="5100233"/>
              <a:ext cx="880128" cy="344991"/>
            </a:xfrm>
            <a:prstGeom prst="ellipse">
              <a:avLst/>
            </a:prstGeom>
            <a:solidFill>
              <a:schemeClr val="tx1">
                <a:lumMod val="50000"/>
                <a:lumOff val="5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grpSp>
          <p:nvGrpSpPr>
            <p:cNvPr id="8" name="组合 84"/>
            <p:cNvGrpSpPr/>
            <p:nvPr/>
          </p:nvGrpSpPr>
          <p:grpSpPr>
            <a:xfrm flipH="1">
              <a:off x="7184788" y="2270305"/>
              <a:ext cx="2062785" cy="3005177"/>
              <a:chOff x="4002347" y="2299476"/>
              <a:chExt cx="1600757" cy="2332073"/>
            </a:xfrm>
            <a:effectLst>
              <a:outerShdw blurRad="101600" dist="38100" dir="2700000" algn="tl" rotWithShape="0">
                <a:prstClr val="black">
                  <a:alpha val="40000"/>
                </a:prstClr>
              </a:outerShdw>
            </a:effectLst>
          </p:grpSpPr>
          <p:sp>
            <p:nvSpPr>
              <p:cNvPr id="50" name="Freeform 54"/>
              <p:cNvSpPr>
                <a:spLocks/>
              </p:cNvSpPr>
              <p:nvPr/>
            </p:nvSpPr>
            <p:spPr bwMode="auto">
              <a:xfrm>
                <a:off x="4634084" y="4105816"/>
                <a:ext cx="415447" cy="523592"/>
              </a:xfrm>
              <a:custGeom>
                <a:avLst/>
                <a:gdLst>
                  <a:gd name="T0" fmla="*/ 164 w 164"/>
                  <a:gd name="T1" fmla="*/ 71 h 207"/>
                  <a:gd name="T2" fmla="*/ 68 w 164"/>
                  <a:gd name="T3" fmla="*/ 8 h 207"/>
                  <a:gd name="T4" fmla="*/ 65 w 164"/>
                  <a:gd name="T5" fmla="*/ 18 h 207"/>
                  <a:gd name="T6" fmla="*/ 61 w 164"/>
                  <a:gd name="T7" fmla="*/ 30 h 207"/>
                  <a:gd name="T8" fmla="*/ 57 w 164"/>
                  <a:gd name="T9" fmla="*/ 38 h 207"/>
                  <a:gd name="T10" fmla="*/ 52 w 164"/>
                  <a:gd name="T11" fmla="*/ 49 h 207"/>
                  <a:gd name="T12" fmla="*/ 47 w 164"/>
                  <a:gd name="T13" fmla="*/ 58 h 207"/>
                  <a:gd name="T14" fmla="*/ 38 w 164"/>
                  <a:gd name="T15" fmla="*/ 70 h 207"/>
                  <a:gd name="T16" fmla="*/ 32 w 164"/>
                  <a:gd name="T17" fmla="*/ 78 h 207"/>
                  <a:gd name="T18" fmla="*/ 20 w 164"/>
                  <a:gd name="T19" fmla="*/ 91 h 207"/>
                  <a:gd name="T20" fmla="*/ 11 w 164"/>
                  <a:gd name="T21" fmla="*/ 101 h 207"/>
                  <a:gd name="T22" fmla="*/ 4 w 164"/>
                  <a:gd name="T23" fmla="*/ 107 h 207"/>
                  <a:gd name="T24" fmla="*/ 4 w 164"/>
                  <a:gd name="T25" fmla="*/ 107 h 207"/>
                  <a:gd name="T26" fmla="*/ 3 w 164"/>
                  <a:gd name="T27" fmla="*/ 108 h 207"/>
                  <a:gd name="T28" fmla="*/ 2 w 164"/>
                  <a:gd name="T29" fmla="*/ 109 h 207"/>
                  <a:gd name="T30" fmla="*/ 2 w 164"/>
                  <a:gd name="T31" fmla="*/ 109 h 207"/>
                  <a:gd name="T32" fmla="*/ 2 w 164"/>
                  <a:gd name="T33" fmla="*/ 110 h 207"/>
                  <a:gd name="T34" fmla="*/ 1 w 164"/>
                  <a:gd name="T35" fmla="*/ 110 h 207"/>
                  <a:gd name="T36" fmla="*/ 1 w 164"/>
                  <a:gd name="T37" fmla="*/ 111 h 207"/>
                  <a:gd name="T38" fmla="*/ 1 w 164"/>
                  <a:gd name="T39" fmla="*/ 112 h 207"/>
                  <a:gd name="T40" fmla="*/ 0 w 164"/>
                  <a:gd name="T41" fmla="*/ 115 h 207"/>
                  <a:gd name="T42" fmla="*/ 1 w 164"/>
                  <a:gd name="T43" fmla="*/ 116 h 207"/>
                  <a:gd name="T44" fmla="*/ 2 w 164"/>
                  <a:gd name="T45" fmla="*/ 119 h 207"/>
                  <a:gd name="T46" fmla="*/ 87 w 164"/>
                  <a:gd name="T47" fmla="*/ 207 h 207"/>
                  <a:gd name="T48" fmla="*/ 86 w 164"/>
                  <a:gd name="T49" fmla="*/ 206 h 207"/>
                  <a:gd name="T50" fmla="*/ 86 w 164"/>
                  <a:gd name="T51" fmla="*/ 202 h 207"/>
                  <a:gd name="T52" fmla="*/ 87 w 164"/>
                  <a:gd name="T53" fmla="*/ 196 h 207"/>
                  <a:gd name="T54" fmla="*/ 91 w 164"/>
                  <a:gd name="T55" fmla="*/ 192 h 207"/>
                  <a:gd name="T56" fmla="*/ 95 w 164"/>
                  <a:gd name="T57" fmla="*/ 188 h 207"/>
                  <a:gd name="T58" fmla="*/ 101 w 164"/>
                  <a:gd name="T59" fmla="*/ 183 h 207"/>
                  <a:gd name="T60" fmla="*/ 107 w 164"/>
                  <a:gd name="T61" fmla="*/ 175 h 207"/>
                  <a:gd name="T62" fmla="*/ 115 w 164"/>
                  <a:gd name="T63" fmla="*/ 167 h 207"/>
                  <a:gd name="T64" fmla="*/ 121 w 164"/>
                  <a:gd name="T65" fmla="*/ 160 h 207"/>
                  <a:gd name="T66" fmla="*/ 125 w 164"/>
                  <a:gd name="T67" fmla="*/ 155 h 207"/>
                  <a:gd name="T68" fmla="*/ 128 w 164"/>
                  <a:gd name="T69" fmla="*/ 150 h 207"/>
                  <a:gd name="T70" fmla="*/ 133 w 164"/>
                  <a:gd name="T71" fmla="*/ 142 h 207"/>
                  <a:gd name="T72" fmla="*/ 138 w 164"/>
                  <a:gd name="T73" fmla="*/ 135 h 207"/>
                  <a:gd name="T74" fmla="*/ 142 w 164"/>
                  <a:gd name="T75" fmla="*/ 128 h 207"/>
                  <a:gd name="T76" fmla="*/ 145 w 164"/>
                  <a:gd name="T77" fmla="*/ 124 h 207"/>
                  <a:gd name="T78" fmla="*/ 148 w 164"/>
                  <a:gd name="T79" fmla="*/ 117 h 207"/>
                  <a:gd name="T80" fmla="*/ 151 w 164"/>
                  <a:gd name="T81" fmla="*/ 111 h 207"/>
                  <a:gd name="T82" fmla="*/ 154 w 164"/>
                  <a:gd name="T83" fmla="*/ 105 h 207"/>
                  <a:gd name="T84" fmla="*/ 156 w 164"/>
                  <a:gd name="T85" fmla="*/ 98 h 207"/>
                  <a:gd name="T86" fmla="*/ 159 w 164"/>
                  <a:gd name="T87" fmla="*/ 92 h 207"/>
                  <a:gd name="T88" fmla="*/ 161 w 164"/>
                  <a:gd name="T89" fmla="*/ 85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4" h="207">
                    <a:moveTo>
                      <a:pt x="163" y="78"/>
                    </a:moveTo>
                    <a:cubicBezTo>
                      <a:pt x="163" y="78"/>
                      <a:pt x="163" y="78"/>
                      <a:pt x="163" y="78"/>
                    </a:cubicBezTo>
                    <a:cubicBezTo>
                      <a:pt x="163" y="76"/>
                      <a:pt x="164" y="73"/>
                      <a:pt x="164" y="71"/>
                    </a:cubicBezTo>
                    <a:cubicBezTo>
                      <a:pt x="70" y="0"/>
                      <a:pt x="70" y="0"/>
                      <a:pt x="70" y="0"/>
                    </a:cubicBezTo>
                    <a:cubicBezTo>
                      <a:pt x="70" y="2"/>
                      <a:pt x="69" y="4"/>
                      <a:pt x="69" y="6"/>
                    </a:cubicBezTo>
                    <a:cubicBezTo>
                      <a:pt x="69" y="6"/>
                      <a:pt x="68" y="7"/>
                      <a:pt x="68" y="8"/>
                    </a:cubicBezTo>
                    <a:cubicBezTo>
                      <a:pt x="68" y="9"/>
                      <a:pt x="68" y="10"/>
                      <a:pt x="67" y="12"/>
                    </a:cubicBezTo>
                    <a:cubicBezTo>
                      <a:pt x="67" y="13"/>
                      <a:pt x="67" y="13"/>
                      <a:pt x="66" y="14"/>
                    </a:cubicBezTo>
                    <a:cubicBezTo>
                      <a:pt x="66" y="16"/>
                      <a:pt x="66" y="17"/>
                      <a:pt x="65" y="18"/>
                    </a:cubicBezTo>
                    <a:cubicBezTo>
                      <a:pt x="65" y="19"/>
                      <a:pt x="65" y="20"/>
                      <a:pt x="64" y="21"/>
                    </a:cubicBezTo>
                    <a:cubicBezTo>
                      <a:pt x="64" y="22"/>
                      <a:pt x="64" y="23"/>
                      <a:pt x="63" y="24"/>
                    </a:cubicBezTo>
                    <a:cubicBezTo>
                      <a:pt x="62" y="26"/>
                      <a:pt x="62" y="28"/>
                      <a:pt x="61" y="30"/>
                    </a:cubicBezTo>
                    <a:cubicBezTo>
                      <a:pt x="61" y="30"/>
                      <a:pt x="61" y="30"/>
                      <a:pt x="61" y="30"/>
                    </a:cubicBezTo>
                    <a:cubicBezTo>
                      <a:pt x="60" y="32"/>
                      <a:pt x="59" y="34"/>
                      <a:pt x="58" y="36"/>
                    </a:cubicBezTo>
                    <a:cubicBezTo>
                      <a:pt x="58" y="37"/>
                      <a:pt x="58" y="37"/>
                      <a:pt x="57" y="38"/>
                    </a:cubicBezTo>
                    <a:cubicBezTo>
                      <a:pt x="57" y="39"/>
                      <a:pt x="56" y="41"/>
                      <a:pt x="55" y="42"/>
                    </a:cubicBezTo>
                    <a:cubicBezTo>
                      <a:pt x="55" y="43"/>
                      <a:pt x="55" y="44"/>
                      <a:pt x="54" y="44"/>
                    </a:cubicBezTo>
                    <a:cubicBezTo>
                      <a:pt x="53" y="46"/>
                      <a:pt x="53" y="47"/>
                      <a:pt x="52" y="49"/>
                    </a:cubicBezTo>
                    <a:cubicBezTo>
                      <a:pt x="52" y="49"/>
                      <a:pt x="51" y="50"/>
                      <a:pt x="51" y="50"/>
                    </a:cubicBezTo>
                    <a:cubicBezTo>
                      <a:pt x="50" y="52"/>
                      <a:pt x="49" y="54"/>
                      <a:pt x="47" y="56"/>
                    </a:cubicBezTo>
                    <a:cubicBezTo>
                      <a:pt x="47" y="57"/>
                      <a:pt x="47" y="57"/>
                      <a:pt x="47" y="58"/>
                    </a:cubicBezTo>
                    <a:cubicBezTo>
                      <a:pt x="46" y="59"/>
                      <a:pt x="44" y="61"/>
                      <a:pt x="43" y="63"/>
                    </a:cubicBezTo>
                    <a:cubicBezTo>
                      <a:pt x="43" y="63"/>
                      <a:pt x="43" y="64"/>
                      <a:pt x="42" y="64"/>
                    </a:cubicBezTo>
                    <a:cubicBezTo>
                      <a:pt x="41" y="66"/>
                      <a:pt x="40" y="68"/>
                      <a:pt x="38" y="70"/>
                    </a:cubicBezTo>
                    <a:cubicBezTo>
                      <a:pt x="38" y="71"/>
                      <a:pt x="37" y="71"/>
                      <a:pt x="37" y="71"/>
                    </a:cubicBezTo>
                    <a:cubicBezTo>
                      <a:pt x="36" y="73"/>
                      <a:pt x="34" y="75"/>
                      <a:pt x="33" y="77"/>
                    </a:cubicBezTo>
                    <a:cubicBezTo>
                      <a:pt x="32" y="77"/>
                      <a:pt x="32" y="78"/>
                      <a:pt x="32" y="78"/>
                    </a:cubicBezTo>
                    <a:cubicBezTo>
                      <a:pt x="30" y="80"/>
                      <a:pt x="28" y="82"/>
                      <a:pt x="27" y="84"/>
                    </a:cubicBezTo>
                    <a:cubicBezTo>
                      <a:pt x="26" y="85"/>
                      <a:pt x="26" y="85"/>
                      <a:pt x="25" y="86"/>
                    </a:cubicBezTo>
                    <a:cubicBezTo>
                      <a:pt x="23" y="88"/>
                      <a:pt x="22" y="90"/>
                      <a:pt x="20" y="91"/>
                    </a:cubicBezTo>
                    <a:cubicBezTo>
                      <a:pt x="20" y="92"/>
                      <a:pt x="19" y="92"/>
                      <a:pt x="19" y="92"/>
                    </a:cubicBezTo>
                    <a:cubicBezTo>
                      <a:pt x="17" y="95"/>
                      <a:pt x="15" y="97"/>
                      <a:pt x="13" y="99"/>
                    </a:cubicBezTo>
                    <a:cubicBezTo>
                      <a:pt x="12" y="99"/>
                      <a:pt x="12" y="100"/>
                      <a:pt x="11" y="101"/>
                    </a:cubicBezTo>
                    <a:cubicBezTo>
                      <a:pt x="9" y="103"/>
                      <a:pt x="6" y="105"/>
                      <a:pt x="4" y="107"/>
                    </a:cubicBezTo>
                    <a:cubicBezTo>
                      <a:pt x="4" y="107"/>
                      <a:pt x="4" y="107"/>
                      <a:pt x="4" y="107"/>
                    </a:cubicBezTo>
                    <a:cubicBezTo>
                      <a:pt x="4" y="107"/>
                      <a:pt x="4" y="107"/>
                      <a:pt x="4" y="107"/>
                    </a:cubicBezTo>
                    <a:cubicBezTo>
                      <a:pt x="4" y="107"/>
                      <a:pt x="4" y="107"/>
                      <a:pt x="4" y="107"/>
                    </a:cubicBezTo>
                    <a:cubicBezTo>
                      <a:pt x="4" y="107"/>
                      <a:pt x="4" y="107"/>
                      <a:pt x="4" y="107"/>
                    </a:cubicBezTo>
                    <a:cubicBezTo>
                      <a:pt x="4" y="107"/>
                      <a:pt x="4" y="107"/>
                      <a:pt x="4" y="107"/>
                    </a:cubicBezTo>
                    <a:cubicBezTo>
                      <a:pt x="4" y="107"/>
                      <a:pt x="4" y="108"/>
                      <a:pt x="3" y="108"/>
                    </a:cubicBezTo>
                    <a:cubicBezTo>
                      <a:pt x="3" y="108"/>
                      <a:pt x="3" y="108"/>
                      <a:pt x="3" y="108"/>
                    </a:cubicBezTo>
                    <a:cubicBezTo>
                      <a:pt x="3" y="108"/>
                      <a:pt x="3" y="108"/>
                      <a:pt x="3" y="108"/>
                    </a:cubicBezTo>
                    <a:cubicBezTo>
                      <a:pt x="3" y="108"/>
                      <a:pt x="3" y="108"/>
                      <a:pt x="3" y="108"/>
                    </a:cubicBezTo>
                    <a:cubicBezTo>
                      <a:pt x="3" y="108"/>
                      <a:pt x="3" y="108"/>
                      <a:pt x="3" y="109"/>
                    </a:cubicBezTo>
                    <a:cubicBezTo>
                      <a:pt x="3" y="109"/>
                      <a:pt x="3" y="109"/>
                      <a:pt x="2" y="109"/>
                    </a:cubicBezTo>
                    <a:cubicBezTo>
                      <a:pt x="2" y="109"/>
                      <a:pt x="2" y="109"/>
                      <a:pt x="2" y="109"/>
                    </a:cubicBezTo>
                    <a:cubicBezTo>
                      <a:pt x="2" y="109"/>
                      <a:pt x="2" y="109"/>
                      <a:pt x="2" y="109"/>
                    </a:cubicBezTo>
                    <a:cubicBezTo>
                      <a:pt x="2" y="109"/>
                      <a:pt x="2" y="109"/>
                      <a:pt x="2" y="109"/>
                    </a:cubicBezTo>
                    <a:cubicBezTo>
                      <a:pt x="2" y="109"/>
                      <a:pt x="2" y="109"/>
                      <a:pt x="2" y="109"/>
                    </a:cubicBezTo>
                    <a:cubicBezTo>
                      <a:pt x="2" y="109"/>
                      <a:pt x="2" y="109"/>
                      <a:pt x="2" y="109"/>
                    </a:cubicBezTo>
                    <a:cubicBezTo>
                      <a:pt x="2" y="109"/>
                      <a:pt x="2" y="109"/>
                      <a:pt x="2" y="110"/>
                    </a:cubicBezTo>
                    <a:cubicBezTo>
                      <a:pt x="2" y="110"/>
                      <a:pt x="2" y="110"/>
                      <a:pt x="2" y="110"/>
                    </a:cubicBezTo>
                    <a:cubicBezTo>
                      <a:pt x="2" y="110"/>
                      <a:pt x="2" y="110"/>
                      <a:pt x="2" y="110"/>
                    </a:cubicBezTo>
                    <a:cubicBezTo>
                      <a:pt x="2" y="110"/>
                      <a:pt x="2" y="110"/>
                      <a:pt x="1" y="110"/>
                    </a:cubicBezTo>
                    <a:cubicBezTo>
                      <a:pt x="1" y="110"/>
                      <a:pt x="1" y="111"/>
                      <a:pt x="1" y="111"/>
                    </a:cubicBezTo>
                    <a:cubicBezTo>
                      <a:pt x="1" y="111"/>
                      <a:pt x="1" y="111"/>
                      <a:pt x="1" y="111"/>
                    </a:cubicBezTo>
                    <a:cubicBezTo>
                      <a:pt x="1" y="111"/>
                      <a:pt x="1" y="111"/>
                      <a:pt x="1" y="111"/>
                    </a:cubicBezTo>
                    <a:cubicBezTo>
                      <a:pt x="1" y="112"/>
                      <a:pt x="1" y="112"/>
                      <a:pt x="1" y="112"/>
                    </a:cubicBezTo>
                    <a:cubicBezTo>
                      <a:pt x="1" y="112"/>
                      <a:pt x="1" y="112"/>
                      <a:pt x="1" y="112"/>
                    </a:cubicBezTo>
                    <a:cubicBezTo>
                      <a:pt x="1" y="112"/>
                      <a:pt x="1" y="112"/>
                      <a:pt x="1" y="112"/>
                    </a:cubicBezTo>
                    <a:cubicBezTo>
                      <a:pt x="1" y="113"/>
                      <a:pt x="1" y="113"/>
                      <a:pt x="1" y="113"/>
                    </a:cubicBezTo>
                    <a:cubicBezTo>
                      <a:pt x="1" y="114"/>
                      <a:pt x="0" y="114"/>
                      <a:pt x="0" y="115"/>
                    </a:cubicBezTo>
                    <a:cubicBezTo>
                      <a:pt x="0" y="115"/>
                      <a:pt x="0" y="115"/>
                      <a:pt x="0" y="115"/>
                    </a:cubicBezTo>
                    <a:cubicBezTo>
                      <a:pt x="0" y="115"/>
                      <a:pt x="0" y="115"/>
                      <a:pt x="0" y="115"/>
                    </a:cubicBezTo>
                    <a:cubicBezTo>
                      <a:pt x="0" y="115"/>
                      <a:pt x="1" y="115"/>
                      <a:pt x="1" y="115"/>
                    </a:cubicBezTo>
                    <a:cubicBezTo>
                      <a:pt x="1" y="116"/>
                      <a:pt x="1" y="116"/>
                      <a:pt x="1" y="116"/>
                    </a:cubicBezTo>
                    <a:cubicBezTo>
                      <a:pt x="1" y="117"/>
                      <a:pt x="1" y="117"/>
                      <a:pt x="1" y="118"/>
                    </a:cubicBezTo>
                    <a:cubicBezTo>
                      <a:pt x="1" y="118"/>
                      <a:pt x="1" y="118"/>
                      <a:pt x="1" y="118"/>
                    </a:cubicBezTo>
                    <a:cubicBezTo>
                      <a:pt x="1" y="118"/>
                      <a:pt x="2" y="118"/>
                      <a:pt x="2" y="119"/>
                    </a:cubicBezTo>
                    <a:cubicBezTo>
                      <a:pt x="2" y="119"/>
                      <a:pt x="2" y="119"/>
                      <a:pt x="2" y="119"/>
                    </a:cubicBezTo>
                    <a:cubicBezTo>
                      <a:pt x="2" y="119"/>
                      <a:pt x="2" y="119"/>
                      <a:pt x="2" y="119"/>
                    </a:cubicBezTo>
                    <a:cubicBezTo>
                      <a:pt x="31" y="149"/>
                      <a:pt x="59" y="178"/>
                      <a:pt x="87" y="207"/>
                    </a:cubicBezTo>
                    <a:cubicBezTo>
                      <a:pt x="87" y="207"/>
                      <a:pt x="87" y="207"/>
                      <a:pt x="87" y="207"/>
                    </a:cubicBezTo>
                    <a:cubicBezTo>
                      <a:pt x="87" y="206"/>
                      <a:pt x="87" y="206"/>
                      <a:pt x="87" y="206"/>
                    </a:cubicBezTo>
                    <a:cubicBezTo>
                      <a:pt x="87" y="206"/>
                      <a:pt x="87" y="206"/>
                      <a:pt x="86" y="206"/>
                    </a:cubicBezTo>
                    <a:cubicBezTo>
                      <a:pt x="86" y="206"/>
                      <a:pt x="86" y="205"/>
                      <a:pt x="86" y="205"/>
                    </a:cubicBezTo>
                    <a:cubicBezTo>
                      <a:pt x="86" y="204"/>
                      <a:pt x="86" y="203"/>
                      <a:pt x="86" y="203"/>
                    </a:cubicBezTo>
                    <a:cubicBezTo>
                      <a:pt x="86" y="202"/>
                      <a:pt x="86" y="202"/>
                      <a:pt x="86" y="202"/>
                    </a:cubicBezTo>
                    <a:cubicBezTo>
                      <a:pt x="86" y="201"/>
                      <a:pt x="86" y="200"/>
                      <a:pt x="86" y="199"/>
                    </a:cubicBezTo>
                    <a:cubicBezTo>
                      <a:pt x="86" y="199"/>
                      <a:pt x="86" y="199"/>
                      <a:pt x="86" y="199"/>
                    </a:cubicBezTo>
                    <a:cubicBezTo>
                      <a:pt x="86" y="198"/>
                      <a:pt x="87" y="197"/>
                      <a:pt x="87" y="196"/>
                    </a:cubicBezTo>
                    <a:cubicBezTo>
                      <a:pt x="87" y="196"/>
                      <a:pt x="87" y="196"/>
                      <a:pt x="87" y="196"/>
                    </a:cubicBezTo>
                    <a:cubicBezTo>
                      <a:pt x="88" y="195"/>
                      <a:pt x="89" y="194"/>
                      <a:pt x="90" y="193"/>
                    </a:cubicBezTo>
                    <a:cubicBezTo>
                      <a:pt x="90" y="193"/>
                      <a:pt x="91" y="192"/>
                      <a:pt x="91" y="192"/>
                    </a:cubicBezTo>
                    <a:cubicBezTo>
                      <a:pt x="91" y="192"/>
                      <a:pt x="92" y="191"/>
                      <a:pt x="92" y="191"/>
                    </a:cubicBezTo>
                    <a:cubicBezTo>
                      <a:pt x="93" y="190"/>
                      <a:pt x="93" y="190"/>
                      <a:pt x="93" y="190"/>
                    </a:cubicBezTo>
                    <a:cubicBezTo>
                      <a:pt x="94" y="189"/>
                      <a:pt x="94" y="189"/>
                      <a:pt x="95" y="188"/>
                    </a:cubicBezTo>
                    <a:cubicBezTo>
                      <a:pt x="96" y="187"/>
                      <a:pt x="96" y="187"/>
                      <a:pt x="97" y="186"/>
                    </a:cubicBezTo>
                    <a:cubicBezTo>
                      <a:pt x="98" y="185"/>
                      <a:pt x="99" y="184"/>
                      <a:pt x="99" y="184"/>
                    </a:cubicBezTo>
                    <a:cubicBezTo>
                      <a:pt x="100" y="183"/>
                      <a:pt x="100" y="183"/>
                      <a:pt x="101" y="183"/>
                    </a:cubicBezTo>
                    <a:cubicBezTo>
                      <a:pt x="102" y="181"/>
                      <a:pt x="104" y="179"/>
                      <a:pt x="106" y="177"/>
                    </a:cubicBezTo>
                    <a:cubicBezTo>
                      <a:pt x="106" y="177"/>
                      <a:pt x="106" y="177"/>
                      <a:pt x="106" y="176"/>
                    </a:cubicBezTo>
                    <a:cubicBezTo>
                      <a:pt x="107" y="176"/>
                      <a:pt x="107" y="176"/>
                      <a:pt x="107" y="175"/>
                    </a:cubicBezTo>
                    <a:cubicBezTo>
                      <a:pt x="109" y="174"/>
                      <a:pt x="110" y="172"/>
                      <a:pt x="111" y="171"/>
                    </a:cubicBezTo>
                    <a:cubicBezTo>
                      <a:pt x="112" y="170"/>
                      <a:pt x="113" y="170"/>
                      <a:pt x="113" y="169"/>
                    </a:cubicBezTo>
                    <a:cubicBezTo>
                      <a:pt x="114" y="168"/>
                      <a:pt x="114" y="168"/>
                      <a:pt x="115" y="167"/>
                    </a:cubicBezTo>
                    <a:cubicBezTo>
                      <a:pt x="115" y="166"/>
                      <a:pt x="116" y="166"/>
                      <a:pt x="116" y="165"/>
                    </a:cubicBezTo>
                    <a:cubicBezTo>
                      <a:pt x="118" y="164"/>
                      <a:pt x="119" y="162"/>
                      <a:pt x="120" y="160"/>
                    </a:cubicBezTo>
                    <a:cubicBezTo>
                      <a:pt x="121" y="160"/>
                      <a:pt x="121" y="160"/>
                      <a:pt x="121" y="160"/>
                    </a:cubicBezTo>
                    <a:cubicBezTo>
                      <a:pt x="121" y="160"/>
                      <a:pt x="121" y="160"/>
                      <a:pt x="121" y="159"/>
                    </a:cubicBezTo>
                    <a:cubicBezTo>
                      <a:pt x="121" y="159"/>
                      <a:pt x="121" y="159"/>
                      <a:pt x="122" y="159"/>
                    </a:cubicBezTo>
                    <a:cubicBezTo>
                      <a:pt x="123" y="157"/>
                      <a:pt x="124" y="156"/>
                      <a:pt x="125" y="155"/>
                    </a:cubicBezTo>
                    <a:cubicBezTo>
                      <a:pt x="125" y="154"/>
                      <a:pt x="126" y="153"/>
                      <a:pt x="126" y="152"/>
                    </a:cubicBezTo>
                    <a:cubicBezTo>
                      <a:pt x="127" y="152"/>
                      <a:pt x="127" y="151"/>
                      <a:pt x="128" y="151"/>
                    </a:cubicBezTo>
                    <a:cubicBezTo>
                      <a:pt x="128" y="150"/>
                      <a:pt x="128" y="150"/>
                      <a:pt x="128" y="150"/>
                    </a:cubicBezTo>
                    <a:cubicBezTo>
                      <a:pt x="130" y="148"/>
                      <a:pt x="131" y="146"/>
                      <a:pt x="132" y="144"/>
                    </a:cubicBezTo>
                    <a:cubicBezTo>
                      <a:pt x="132" y="144"/>
                      <a:pt x="132" y="144"/>
                      <a:pt x="133" y="144"/>
                    </a:cubicBezTo>
                    <a:cubicBezTo>
                      <a:pt x="133" y="143"/>
                      <a:pt x="133" y="143"/>
                      <a:pt x="133" y="142"/>
                    </a:cubicBezTo>
                    <a:cubicBezTo>
                      <a:pt x="134" y="141"/>
                      <a:pt x="135" y="140"/>
                      <a:pt x="136" y="139"/>
                    </a:cubicBezTo>
                    <a:cubicBezTo>
                      <a:pt x="136" y="138"/>
                      <a:pt x="137" y="137"/>
                      <a:pt x="137" y="137"/>
                    </a:cubicBezTo>
                    <a:cubicBezTo>
                      <a:pt x="138" y="136"/>
                      <a:pt x="138" y="135"/>
                      <a:pt x="138" y="135"/>
                    </a:cubicBezTo>
                    <a:cubicBezTo>
                      <a:pt x="138" y="135"/>
                      <a:pt x="139" y="134"/>
                      <a:pt x="139" y="134"/>
                    </a:cubicBezTo>
                    <a:cubicBezTo>
                      <a:pt x="140" y="132"/>
                      <a:pt x="141" y="130"/>
                      <a:pt x="142" y="129"/>
                    </a:cubicBezTo>
                    <a:cubicBezTo>
                      <a:pt x="142" y="129"/>
                      <a:pt x="142" y="128"/>
                      <a:pt x="142" y="128"/>
                    </a:cubicBezTo>
                    <a:cubicBezTo>
                      <a:pt x="142" y="128"/>
                      <a:pt x="142" y="128"/>
                      <a:pt x="143" y="128"/>
                    </a:cubicBezTo>
                    <a:cubicBezTo>
                      <a:pt x="143" y="127"/>
                      <a:pt x="143" y="127"/>
                      <a:pt x="143" y="127"/>
                    </a:cubicBezTo>
                    <a:cubicBezTo>
                      <a:pt x="144" y="126"/>
                      <a:pt x="144" y="125"/>
                      <a:pt x="145" y="124"/>
                    </a:cubicBezTo>
                    <a:cubicBezTo>
                      <a:pt x="145" y="123"/>
                      <a:pt x="146" y="122"/>
                      <a:pt x="146" y="121"/>
                    </a:cubicBezTo>
                    <a:cubicBezTo>
                      <a:pt x="146" y="121"/>
                      <a:pt x="147" y="120"/>
                      <a:pt x="147" y="119"/>
                    </a:cubicBezTo>
                    <a:cubicBezTo>
                      <a:pt x="147" y="119"/>
                      <a:pt x="148" y="118"/>
                      <a:pt x="148" y="117"/>
                    </a:cubicBezTo>
                    <a:cubicBezTo>
                      <a:pt x="149" y="116"/>
                      <a:pt x="149" y="115"/>
                      <a:pt x="150" y="114"/>
                    </a:cubicBezTo>
                    <a:cubicBezTo>
                      <a:pt x="150" y="113"/>
                      <a:pt x="150" y="113"/>
                      <a:pt x="151" y="112"/>
                    </a:cubicBezTo>
                    <a:cubicBezTo>
                      <a:pt x="151" y="112"/>
                      <a:pt x="151" y="112"/>
                      <a:pt x="151" y="111"/>
                    </a:cubicBezTo>
                    <a:cubicBezTo>
                      <a:pt x="152" y="109"/>
                      <a:pt x="153" y="107"/>
                      <a:pt x="153" y="105"/>
                    </a:cubicBezTo>
                    <a:cubicBezTo>
                      <a:pt x="153" y="105"/>
                      <a:pt x="153" y="105"/>
                      <a:pt x="153" y="105"/>
                    </a:cubicBezTo>
                    <a:cubicBezTo>
                      <a:pt x="154" y="105"/>
                      <a:pt x="154" y="105"/>
                      <a:pt x="154" y="105"/>
                    </a:cubicBezTo>
                    <a:cubicBezTo>
                      <a:pt x="154" y="103"/>
                      <a:pt x="155" y="101"/>
                      <a:pt x="156" y="100"/>
                    </a:cubicBezTo>
                    <a:cubicBezTo>
                      <a:pt x="156" y="99"/>
                      <a:pt x="156" y="99"/>
                      <a:pt x="156" y="99"/>
                    </a:cubicBezTo>
                    <a:cubicBezTo>
                      <a:pt x="156" y="99"/>
                      <a:pt x="156" y="98"/>
                      <a:pt x="156" y="98"/>
                    </a:cubicBezTo>
                    <a:cubicBezTo>
                      <a:pt x="157" y="97"/>
                      <a:pt x="157" y="96"/>
                      <a:pt x="158" y="95"/>
                    </a:cubicBezTo>
                    <a:cubicBezTo>
                      <a:pt x="158" y="94"/>
                      <a:pt x="158" y="93"/>
                      <a:pt x="158" y="92"/>
                    </a:cubicBezTo>
                    <a:cubicBezTo>
                      <a:pt x="158" y="92"/>
                      <a:pt x="159" y="92"/>
                      <a:pt x="159" y="92"/>
                    </a:cubicBezTo>
                    <a:cubicBezTo>
                      <a:pt x="159" y="90"/>
                      <a:pt x="159" y="89"/>
                      <a:pt x="160" y="87"/>
                    </a:cubicBezTo>
                    <a:cubicBezTo>
                      <a:pt x="160" y="87"/>
                      <a:pt x="160" y="86"/>
                      <a:pt x="161" y="85"/>
                    </a:cubicBezTo>
                    <a:cubicBezTo>
                      <a:pt x="161" y="85"/>
                      <a:pt x="161" y="85"/>
                      <a:pt x="161" y="85"/>
                    </a:cubicBezTo>
                    <a:cubicBezTo>
                      <a:pt x="161" y="83"/>
                      <a:pt x="162" y="82"/>
                      <a:pt x="162" y="80"/>
                    </a:cubicBezTo>
                    <a:cubicBezTo>
                      <a:pt x="162" y="79"/>
                      <a:pt x="162" y="79"/>
                      <a:pt x="163" y="78"/>
                    </a:cubicBezTo>
                    <a:close/>
                  </a:path>
                </a:pathLst>
              </a:custGeom>
              <a:solidFill>
                <a:srgbClr val="2187AB"/>
              </a:solidFill>
              <a:ln>
                <a:noFill/>
              </a:ln>
            </p:spPr>
            <p:txBody>
              <a:bodyPr vert="horz" wrap="square" lIns="91440" tIns="45720" rIns="91440" bIns="45720" numCol="1" anchor="t" anchorCtr="0" compatLnSpc="1">
                <a:prstTxWarp prst="textNoShape">
                  <a:avLst/>
                </a:prstTxWarp>
              </a:bodyPr>
              <a:lstStyle/>
              <a:p>
                <a:endParaRPr lang="zh-CN" altLang="en-US" b="1"/>
              </a:p>
            </p:txBody>
          </p:sp>
          <p:sp>
            <p:nvSpPr>
              <p:cNvPr id="51" name="任意多边形 50"/>
              <p:cNvSpPr>
                <a:spLocks/>
              </p:cNvSpPr>
              <p:nvPr/>
            </p:nvSpPr>
            <p:spPr bwMode="auto">
              <a:xfrm>
                <a:off x="4002347" y="2312324"/>
                <a:ext cx="295524" cy="2061176"/>
              </a:xfrm>
              <a:custGeom>
                <a:avLst/>
                <a:gdLst>
                  <a:gd name="connsiteX0" fmla="*/ 273207 w 295524"/>
                  <a:gd name="connsiteY0" fmla="*/ 2047611 h 2061176"/>
                  <a:gd name="connsiteX1" fmla="*/ 283747 w 295524"/>
                  <a:gd name="connsiteY1" fmla="*/ 2061176 h 2061176"/>
                  <a:gd name="connsiteX2" fmla="*/ 273619 w 295524"/>
                  <a:gd name="connsiteY2" fmla="*/ 2048568 h 2061176"/>
                  <a:gd name="connsiteX3" fmla="*/ 295524 w 295524"/>
                  <a:gd name="connsiteY3" fmla="*/ 0 h 2061176"/>
                  <a:gd name="connsiteX4" fmla="*/ 282895 w 295524"/>
                  <a:gd name="connsiteY4" fmla="*/ 7589 h 2061176"/>
                  <a:gd name="connsiteX5" fmla="*/ 280369 w 295524"/>
                  <a:gd name="connsiteY5" fmla="*/ 7589 h 2061176"/>
                  <a:gd name="connsiteX6" fmla="*/ 270266 w 295524"/>
                  <a:gd name="connsiteY6" fmla="*/ 12649 h 2061176"/>
                  <a:gd name="connsiteX7" fmla="*/ 267740 w 295524"/>
                  <a:gd name="connsiteY7" fmla="*/ 12649 h 2061176"/>
                  <a:gd name="connsiteX8" fmla="*/ 257637 w 295524"/>
                  <a:gd name="connsiteY8" fmla="*/ 20238 h 2061176"/>
                  <a:gd name="connsiteX9" fmla="*/ 255111 w 295524"/>
                  <a:gd name="connsiteY9" fmla="*/ 20238 h 2061176"/>
                  <a:gd name="connsiteX10" fmla="*/ 245007 w 295524"/>
                  <a:gd name="connsiteY10" fmla="*/ 27827 h 2061176"/>
                  <a:gd name="connsiteX11" fmla="*/ 242481 w 295524"/>
                  <a:gd name="connsiteY11" fmla="*/ 30357 h 2061176"/>
                  <a:gd name="connsiteX12" fmla="*/ 232378 w 295524"/>
                  <a:gd name="connsiteY12" fmla="*/ 37947 h 2061176"/>
                  <a:gd name="connsiteX13" fmla="*/ 222275 w 295524"/>
                  <a:gd name="connsiteY13" fmla="*/ 48066 h 2061176"/>
                  <a:gd name="connsiteX14" fmla="*/ 212171 w 295524"/>
                  <a:gd name="connsiteY14" fmla="*/ 58185 h 2061176"/>
                  <a:gd name="connsiteX15" fmla="*/ 212171 w 295524"/>
                  <a:gd name="connsiteY15" fmla="*/ 60715 h 2061176"/>
                  <a:gd name="connsiteX16" fmla="*/ 202068 w 295524"/>
                  <a:gd name="connsiteY16" fmla="*/ 70834 h 2061176"/>
                  <a:gd name="connsiteX17" fmla="*/ 194490 w 295524"/>
                  <a:gd name="connsiteY17" fmla="*/ 83483 h 2061176"/>
                  <a:gd name="connsiteX18" fmla="*/ 194490 w 295524"/>
                  <a:gd name="connsiteY18" fmla="*/ 86012 h 2061176"/>
                  <a:gd name="connsiteX19" fmla="*/ 189439 w 295524"/>
                  <a:gd name="connsiteY19" fmla="*/ 96132 h 2061176"/>
                  <a:gd name="connsiteX20" fmla="*/ 186913 w 295524"/>
                  <a:gd name="connsiteY20" fmla="*/ 98661 h 2061176"/>
                  <a:gd name="connsiteX21" fmla="*/ 181861 w 295524"/>
                  <a:gd name="connsiteY21" fmla="*/ 111310 h 2061176"/>
                  <a:gd name="connsiteX22" fmla="*/ 181861 w 295524"/>
                  <a:gd name="connsiteY22" fmla="*/ 113840 h 2061176"/>
                  <a:gd name="connsiteX23" fmla="*/ 179335 w 295524"/>
                  <a:gd name="connsiteY23" fmla="*/ 121429 h 2061176"/>
                  <a:gd name="connsiteX24" fmla="*/ 176809 w 295524"/>
                  <a:gd name="connsiteY24" fmla="*/ 131548 h 2061176"/>
                  <a:gd name="connsiteX25" fmla="*/ 174284 w 295524"/>
                  <a:gd name="connsiteY25" fmla="*/ 139138 h 2061176"/>
                  <a:gd name="connsiteX26" fmla="*/ 171758 w 295524"/>
                  <a:gd name="connsiteY26" fmla="*/ 149257 h 2061176"/>
                  <a:gd name="connsiteX27" fmla="*/ 171758 w 295524"/>
                  <a:gd name="connsiteY27" fmla="*/ 154316 h 2061176"/>
                  <a:gd name="connsiteX28" fmla="*/ 171758 w 295524"/>
                  <a:gd name="connsiteY28" fmla="*/ 166965 h 2061176"/>
                  <a:gd name="connsiteX29" fmla="*/ 169232 w 295524"/>
                  <a:gd name="connsiteY29" fmla="*/ 172025 h 2061176"/>
                  <a:gd name="connsiteX30" fmla="*/ 169232 w 295524"/>
                  <a:gd name="connsiteY30" fmla="*/ 192263 h 2061176"/>
                  <a:gd name="connsiteX31" fmla="*/ 169207 w 295524"/>
                  <a:gd name="connsiteY31" fmla="*/ 192269 h 2061176"/>
                  <a:gd name="connsiteX32" fmla="*/ 258011 w 295524"/>
                  <a:gd name="connsiteY32" fmla="*/ 1995088 h 2061176"/>
                  <a:gd name="connsiteX33" fmla="*/ 258426 w 295524"/>
                  <a:gd name="connsiteY33" fmla="*/ 1995611 h 2061176"/>
                  <a:gd name="connsiteX34" fmla="*/ 260958 w 295524"/>
                  <a:gd name="connsiteY34" fmla="*/ 2013263 h 2061176"/>
                  <a:gd name="connsiteX35" fmla="*/ 266022 w 295524"/>
                  <a:gd name="connsiteY35" fmla="*/ 2030915 h 2061176"/>
                  <a:gd name="connsiteX36" fmla="*/ 273207 w 295524"/>
                  <a:gd name="connsiteY36" fmla="*/ 2047611 h 2061176"/>
                  <a:gd name="connsiteX37" fmla="*/ 119157 w 295524"/>
                  <a:gd name="connsiteY37" fmla="*/ 1849349 h 2061176"/>
                  <a:gd name="connsiteX38" fmla="*/ 111560 w 295524"/>
                  <a:gd name="connsiteY38" fmla="*/ 1836741 h 2061176"/>
                  <a:gd name="connsiteX39" fmla="*/ 103964 w 295524"/>
                  <a:gd name="connsiteY39" fmla="*/ 1824132 h 2061176"/>
                  <a:gd name="connsiteX40" fmla="*/ 98899 w 295524"/>
                  <a:gd name="connsiteY40" fmla="*/ 1806480 h 2061176"/>
                  <a:gd name="connsiteX41" fmla="*/ 96367 w 295524"/>
                  <a:gd name="connsiteY41" fmla="*/ 1791350 h 2061176"/>
                  <a:gd name="connsiteX42" fmla="*/ 96367 w 295524"/>
                  <a:gd name="connsiteY42" fmla="*/ 1791350 h 2061176"/>
                  <a:gd name="connsiteX43" fmla="*/ 0 w 295524"/>
                  <a:gd name="connsiteY43" fmla="*/ 230210 h 2061176"/>
                  <a:gd name="connsiteX44" fmla="*/ 0 w 295524"/>
                  <a:gd name="connsiteY44" fmla="*/ 230210 h 2061176"/>
                  <a:gd name="connsiteX45" fmla="*/ 0 w 295524"/>
                  <a:gd name="connsiteY45" fmla="*/ 230210 h 2061176"/>
                  <a:gd name="connsiteX46" fmla="*/ 0 w 295524"/>
                  <a:gd name="connsiteY46" fmla="*/ 215031 h 2061176"/>
                  <a:gd name="connsiteX47" fmla="*/ 0 w 295524"/>
                  <a:gd name="connsiteY47" fmla="*/ 212501 h 2061176"/>
                  <a:gd name="connsiteX48" fmla="*/ 0 w 295524"/>
                  <a:gd name="connsiteY48" fmla="*/ 209972 h 2061176"/>
                  <a:gd name="connsiteX49" fmla="*/ 0 w 295524"/>
                  <a:gd name="connsiteY49" fmla="*/ 199853 h 2061176"/>
                  <a:gd name="connsiteX50" fmla="*/ 0 w 295524"/>
                  <a:gd name="connsiteY50" fmla="*/ 197323 h 2061176"/>
                  <a:gd name="connsiteX51" fmla="*/ 0 w 295524"/>
                  <a:gd name="connsiteY51" fmla="*/ 194793 h 2061176"/>
                  <a:gd name="connsiteX52" fmla="*/ 2526 w 295524"/>
                  <a:gd name="connsiteY52" fmla="*/ 184674 h 2061176"/>
                  <a:gd name="connsiteX53" fmla="*/ 2526 w 295524"/>
                  <a:gd name="connsiteY53" fmla="*/ 182144 h 2061176"/>
                  <a:gd name="connsiteX54" fmla="*/ 5052 w 295524"/>
                  <a:gd name="connsiteY54" fmla="*/ 179614 h 2061176"/>
                  <a:gd name="connsiteX55" fmla="*/ 5052 w 295524"/>
                  <a:gd name="connsiteY55" fmla="*/ 174555 h 2061176"/>
                  <a:gd name="connsiteX56" fmla="*/ 5052 w 295524"/>
                  <a:gd name="connsiteY56" fmla="*/ 172025 h 2061176"/>
                  <a:gd name="connsiteX57" fmla="*/ 7577 w 295524"/>
                  <a:gd name="connsiteY57" fmla="*/ 166965 h 2061176"/>
                  <a:gd name="connsiteX58" fmla="*/ 7577 w 295524"/>
                  <a:gd name="connsiteY58" fmla="*/ 164436 h 2061176"/>
                  <a:gd name="connsiteX59" fmla="*/ 10103 w 295524"/>
                  <a:gd name="connsiteY59" fmla="*/ 161906 h 2061176"/>
                  <a:gd name="connsiteX60" fmla="*/ 12629 w 295524"/>
                  <a:gd name="connsiteY60" fmla="*/ 154316 h 2061176"/>
                  <a:gd name="connsiteX61" fmla="*/ 12629 w 295524"/>
                  <a:gd name="connsiteY61" fmla="*/ 151787 h 2061176"/>
                  <a:gd name="connsiteX62" fmla="*/ 15155 w 295524"/>
                  <a:gd name="connsiteY62" fmla="*/ 149257 h 2061176"/>
                  <a:gd name="connsiteX63" fmla="*/ 17681 w 295524"/>
                  <a:gd name="connsiteY63" fmla="*/ 144197 h 2061176"/>
                  <a:gd name="connsiteX64" fmla="*/ 20207 w 295524"/>
                  <a:gd name="connsiteY64" fmla="*/ 139138 h 2061176"/>
                  <a:gd name="connsiteX65" fmla="*/ 22732 w 295524"/>
                  <a:gd name="connsiteY65" fmla="*/ 134078 h 2061176"/>
                  <a:gd name="connsiteX66" fmla="*/ 27784 w 295524"/>
                  <a:gd name="connsiteY66" fmla="*/ 129019 h 2061176"/>
                  <a:gd name="connsiteX67" fmla="*/ 30310 w 295524"/>
                  <a:gd name="connsiteY67" fmla="*/ 123959 h 2061176"/>
                  <a:gd name="connsiteX68" fmla="*/ 32836 w 295524"/>
                  <a:gd name="connsiteY68" fmla="*/ 118900 h 2061176"/>
                  <a:gd name="connsiteX69" fmla="*/ 35362 w 295524"/>
                  <a:gd name="connsiteY69" fmla="*/ 118900 h 2061176"/>
                  <a:gd name="connsiteX70" fmla="*/ 37888 w 295524"/>
                  <a:gd name="connsiteY70" fmla="*/ 116370 h 2061176"/>
                  <a:gd name="connsiteX71" fmla="*/ 40413 w 295524"/>
                  <a:gd name="connsiteY71" fmla="*/ 111310 h 2061176"/>
                  <a:gd name="connsiteX72" fmla="*/ 42939 w 295524"/>
                  <a:gd name="connsiteY72" fmla="*/ 108780 h 2061176"/>
                  <a:gd name="connsiteX73" fmla="*/ 45465 w 295524"/>
                  <a:gd name="connsiteY73" fmla="*/ 106251 h 2061176"/>
                  <a:gd name="connsiteX74" fmla="*/ 47991 w 295524"/>
                  <a:gd name="connsiteY74" fmla="*/ 103721 h 2061176"/>
                  <a:gd name="connsiteX75" fmla="*/ 50517 w 295524"/>
                  <a:gd name="connsiteY75" fmla="*/ 101191 h 2061176"/>
                  <a:gd name="connsiteX76" fmla="*/ 53043 w 295524"/>
                  <a:gd name="connsiteY76" fmla="*/ 101191 h 2061176"/>
                  <a:gd name="connsiteX77" fmla="*/ 53043 w 295524"/>
                  <a:gd name="connsiteY77" fmla="*/ 98661 h 2061176"/>
                  <a:gd name="connsiteX78" fmla="*/ 58094 w 295524"/>
                  <a:gd name="connsiteY78" fmla="*/ 96132 h 2061176"/>
                  <a:gd name="connsiteX79" fmla="*/ 60620 w 295524"/>
                  <a:gd name="connsiteY79" fmla="*/ 93602 h 2061176"/>
                  <a:gd name="connsiteX80" fmla="*/ 60620 w 295524"/>
                  <a:gd name="connsiteY80" fmla="*/ 91072 h 2061176"/>
                  <a:gd name="connsiteX81" fmla="*/ 63146 w 295524"/>
                  <a:gd name="connsiteY81" fmla="*/ 91072 h 2061176"/>
                  <a:gd name="connsiteX82" fmla="*/ 68198 w 295524"/>
                  <a:gd name="connsiteY82" fmla="*/ 88542 h 2061176"/>
                  <a:gd name="connsiteX83" fmla="*/ 70724 w 295524"/>
                  <a:gd name="connsiteY83" fmla="*/ 86012 h 2061176"/>
                  <a:gd name="connsiteX84" fmla="*/ 73249 w 295524"/>
                  <a:gd name="connsiteY84" fmla="*/ 86012 h 2061176"/>
                  <a:gd name="connsiteX85" fmla="*/ 73249 w 295524"/>
                  <a:gd name="connsiteY85" fmla="*/ 83483 h 2061176"/>
                  <a:gd name="connsiteX86" fmla="*/ 78301 w 295524"/>
                  <a:gd name="connsiteY86" fmla="*/ 80953 h 2061176"/>
                  <a:gd name="connsiteX87" fmla="*/ 80827 w 295524"/>
                  <a:gd name="connsiteY87" fmla="*/ 78423 h 2061176"/>
                  <a:gd name="connsiteX88" fmla="*/ 83353 w 295524"/>
                  <a:gd name="connsiteY88" fmla="*/ 78423 h 2061176"/>
                  <a:gd name="connsiteX89" fmla="*/ 85879 w 295524"/>
                  <a:gd name="connsiteY89" fmla="*/ 78423 h 2061176"/>
                  <a:gd name="connsiteX90" fmla="*/ 90930 w 295524"/>
                  <a:gd name="connsiteY90" fmla="*/ 75893 h 2061176"/>
                  <a:gd name="connsiteX91" fmla="*/ 93456 w 295524"/>
                  <a:gd name="connsiteY91" fmla="*/ 73363 h 2061176"/>
                  <a:gd name="connsiteX92" fmla="*/ 95982 w 295524"/>
                  <a:gd name="connsiteY92" fmla="*/ 73363 h 2061176"/>
                  <a:gd name="connsiteX93" fmla="*/ 101034 w 295524"/>
                  <a:gd name="connsiteY93" fmla="*/ 70834 h 2061176"/>
                  <a:gd name="connsiteX94" fmla="*/ 106086 w 295524"/>
                  <a:gd name="connsiteY94" fmla="*/ 68304 h 2061176"/>
                  <a:gd name="connsiteX95" fmla="*/ 295524 w 295524"/>
                  <a:gd name="connsiteY95" fmla="*/ 0 h 206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295524" h="2061176">
                    <a:moveTo>
                      <a:pt x="273207" y="2047611"/>
                    </a:moveTo>
                    <a:lnTo>
                      <a:pt x="283747" y="2061176"/>
                    </a:lnTo>
                    <a:cubicBezTo>
                      <a:pt x="278683" y="2056133"/>
                      <a:pt x="276151" y="2053611"/>
                      <a:pt x="273619" y="2048568"/>
                    </a:cubicBezTo>
                    <a:close/>
                    <a:moveTo>
                      <a:pt x="295524" y="0"/>
                    </a:moveTo>
                    <a:cubicBezTo>
                      <a:pt x="290473" y="2530"/>
                      <a:pt x="287947" y="5059"/>
                      <a:pt x="282895" y="7589"/>
                    </a:cubicBezTo>
                    <a:cubicBezTo>
                      <a:pt x="282895" y="7589"/>
                      <a:pt x="282895" y="7589"/>
                      <a:pt x="280369" y="7589"/>
                    </a:cubicBezTo>
                    <a:cubicBezTo>
                      <a:pt x="277843" y="7589"/>
                      <a:pt x="272792" y="10119"/>
                      <a:pt x="270266" y="12649"/>
                    </a:cubicBezTo>
                    <a:cubicBezTo>
                      <a:pt x="267740" y="12649"/>
                      <a:pt x="267740" y="12649"/>
                      <a:pt x="267740" y="12649"/>
                    </a:cubicBezTo>
                    <a:cubicBezTo>
                      <a:pt x="262688" y="15179"/>
                      <a:pt x="260162" y="17708"/>
                      <a:pt x="257637" y="20238"/>
                    </a:cubicBezTo>
                    <a:cubicBezTo>
                      <a:pt x="255111" y="20238"/>
                      <a:pt x="255111" y="20238"/>
                      <a:pt x="255111" y="20238"/>
                    </a:cubicBezTo>
                    <a:cubicBezTo>
                      <a:pt x="252585" y="22768"/>
                      <a:pt x="247533" y="25298"/>
                      <a:pt x="245007" y="27827"/>
                    </a:cubicBezTo>
                    <a:cubicBezTo>
                      <a:pt x="245007" y="30357"/>
                      <a:pt x="242481" y="30357"/>
                      <a:pt x="242481" y="30357"/>
                    </a:cubicBezTo>
                    <a:cubicBezTo>
                      <a:pt x="239956" y="32887"/>
                      <a:pt x="237430" y="35417"/>
                      <a:pt x="232378" y="37947"/>
                    </a:cubicBezTo>
                    <a:cubicBezTo>
                      <a:pt x="229852" y="43006"/>
                      <a:pt x="224801" y="45536"/>
                      <a:pt x="222275" y="48066"/>
                    </a:cubicBezTo>
                    <a:cubicBezTo>
                      <a:pt x="217223" y="53125"/>
                      <a:pt x="214697" y="55655"/>
                      <a:pt x="212171" y="58185"/>
                    </a:cubicBezTo>
                    <a:cubicBezTo>
                      <a:pt x="212171" y="60715"/>
                      <a:pt x="212171" y="60715"/>
                      <a:pt x="212171" y="60715"/>
                    </a:cubicBezTo>
                    <a:cubicBezTo>
                      <a:pt x="209645" y="63244"/>
                      <a:pt x="207120" y="68304"/>
                      <a:pt x="202068" y="70834"/>
                    </a:cubicBezTo>
                    <a:cubicBezTo>
                      <a:pt x="199542" y="75893"/>
                      <a:pt x="197016" y="80953"/>
                      <a:pt x="194490" y="83483"/>
                    </a:cubicBezTo>
                    <a:cubicBezTo>
                      <a:pt x="194490" y="83483"/>
                      <a:pt x="194490" y="86012"/>
                      <a:pt x="194490" y="86012"/>
                    </a:cubicBezTo>
                    <a:cubicBezTo>
                      <a:pt x="191965" y="88542"/>
                      <a:pt x="189439" y="93602"/>
                      <a:pt x="189439" y="96132"/>
                    </a:cubicBezTo>
                    <a:cubicBezTo>
                      <a:pt x="189439" y="98661"/>
                      <a:pt x="186913" y="98661"/>
                      <a:pt x="186913" y="98661"/>
                    </a:cubicBezTo>
                    <a:cubicBezTo>
                      <a:pt x="186913" y="103721"/>
                      <a:pt x="184387" y="106251"/>
                      <a:pt x="181861" y="111310"/>
                    </a:cubicBezTo>
                    <a:cubicBezTo>
                      <a:pt x="181861" y="111310"/>
                      <a:pt x="181861" y="111310"/>
                      <a:pt x="181861" y="113840"/>
                    </a:cubicBezTo>
                    <a:cubicBezTo>
                      <a:pt x="181861" y="116370"/>
                      <a:pt x="179335" y="118900"/>
                      <a:pt x="179335" y="121429"/>
                    </a:cubicBezTo>
                    <a:cubicBezTo>
                      <a:pt x="179335" y="123959"/>
                      <a:pt x="176809" y="129019"/>
                      <a:pt x="176809" y="131548"/>
                    </a:cubicBezTo>
                    <a:cubicBezTo>
                      <a:pt x="176809" y="134078"/>
                      <a:pt x="174284" y="136608"/>
                      <a:pt x="174284" y="139138"/>
                    </a:cubicBezTo>
                    <a:cubicBezTo>
                      <a:pt x="174284" y="141668"/>
                      <a:pt x="174284" y="144197"/>
                      <a:pt x="171758" y="149257"/>
                    </a:cubicBezTo>
                    <a:cubicBezTo>
                      <a:pt x="171758" y="151787"/>
                      <a:pt x="171758" y="154316"/>
                      <a:pt x="171758" y="154316"/>
                    </a:cubicBezTo>
                    <a:cubicBezTo>
                      <a:pt x="171758" y="159376"/>
                      <a:pt x="171758" y="164436"/>
                      <a:pt x="171758" y="166965"/>
                    </a:cubicBezTo>
                    <a:cubicBezTo>
                      <a:pt x="169232" y="169495"/>
                      <a:pt x="169232" y="172025"/>
                      <a:pt x="169232" y="172025"/>
                    </a:cubicBezTo>
                    <a:cubicBezTo>
                      <a:pt x="169232" y="179614"/>
                      <a:pt x="169232" y="184674"/>
                      <a:pt x="169232" y="192263"/>
                    </a:cubicBezTo>
                    <a:lnTo>
                      <a:pt x="169207" y="192269"/>
                    </a:lnTo>
                    <a:lnTo>
                      <a:pt x="258011" y="1995088"/>
                    </a:lnTo>
                    <a:lnTo>
                      <a:pt x="258426" y="1995611"/>
                    </a:lnTo>
                    <a:cubicBezTo>
                      <a:pt x="258426" y="2000654"/>
                      <a:pt x="260958" y="2008220"/>
                      <a:pt x="260958" y="2013263"/>
                    </a:cubicBezTo>
                    <a:cubicBezTo>
                      <a:pt x="263490" y="2020828"/>
                      <a:pt x="263490" y="2025872"/>
                      <a:pt x="266022" y="2030915"/>
                    </a:cubicBezTo>
                    <a:lnTo>
                      <a:pt x="273207" y="2047611"/>
                    </a:lnTo>
                    <a:lnTo>
                      <a:pt x="119157" y="1849349"/>
                    </a:lnTo>
                    <a:cubicBezTo>
                      <a:pt x="116624" y="1846828"/>
                      <a:pt x="114092" y="1841784"/>
                      <a:pt x="111560" y="1836741"/>
                    </a:cubicBezTo>
                    <a:cubicBezTo>
                      <a:pt x="109028" y="1831697"/>
                      <a:pt x="106496" y="1829175"/>
                      <a:pt x="103964" y="1824132"/>
                    </a:cubicBezTo>
                    <a:cubicBezTo>
                      <a:pt x="101431" y="1819088"/>
                      <a:pt x="101431" y="1814045"/>
                      <a:pt x="98899" y="1806480"/>
                    </a:cubicBezTo>
                    <a:lnTo>
                      <a:pt x="96367" y="1791350"/>
                    </a:lnTo>
                    <a:lnTo>
                      <a:pt x="96367" y="1791350"/>
                    </a:lnTo>
                    <a:lnTo>
                      <a:pt x="0" y="230210"/>
                    </a:lnTo>
                    <a:lnTo>
                      <a:pt x="0" y="230210"/>
                    </a:lnTo>
                    <a:lnTo>
                      <a:pt x="0" y="230210"/>
                    </a:lnTo>
                    <a:lnTo>
                      <a:pt x="0" y="215031"/>
                    </a:lnTo>
                    <a:cubicBezTo>
                      <a:pt x="0" y="215031"/>
                      <a:pt x="0" y="215031"/>
                      <a:pt x="0" y="212501"/>
                    </a:cubicBezTo>
                    <a:cubicBezTo>
                      <a:pt x="0" y="212501"/>
                      <a:pt x="0" y="209972"/>
                      <a:pt x="0" y="209972"/>
                    </a:cubicBezTo>
                    <a:cubicBezTo>
                      <a:pt x="0" y="207442"/>
                      <a:pt x="0" y="202382"/>
                      <a:pt x="0" y="199853"/>
                    </a:cubicBezTo>
                    <a:cubicBezTo>
                      <a:pt x="0" y="199853"/>
                      <a:pt x="0" y="197323"/>
                      <a:pt x="0" y="197323"/>
                    </a:cubicBezTo>
                    <a:cubicBezTo>
                      <a:pt x="0" y="197323"/>
                      <a:pt x="0" y="194793"/>
                      <a:pt x="0" y="194793"/>
                    </a:cubicBezTo>
                    <a:cubicBezTo>
                      <a:pt x="2526" y="192263"/>
                      <a:pt x="2526" y="187204"/>
                      <a:pt x="2526" y="184674"/>
                    </a:cubicBezTo>
                    <a:cubicBezTo>
                      <a:pt x="2526" y="184674"/>
                      <a:pt x="2526" y="184674"/>
                      <a:pt x="2526" y="182144"/>
                    </a:cubicBezTo>
                    <a:cubicBezTo>
                      <a:pt x="2526" y="182144"/>
                      <a:pt x="2526" y="179614"/>
                      <a:pt x="5052" y="179614"/>
                    </a:cubicBezTo>
                    <a:cubicBezTo>
                      <a:pt x="5052" y="177084"/>
                      <a:pt x="5052" y="177084"/>
                      <a:pt x="5052" y="174555"/>
                    </a:cubicBezTo>
                    <a:cubicBezTo>
                      <a:pt x="5052" y="174555"/>
                      <a:pt x="5052" y="172025"/>
                      <a:pt x="5052" y="172025"/>
                    </a:cubicBezTo>
                    <a:cubicBezTo>
                      <a:pt x="7577" y="169495"/>
                      <a:pt x="7577" y="169495"/>
                      <a:pt x="7577" y="166965"/>
                    </a:cubicBezTo>
                    <a:cubicBezTo>
                      <a:pt x="7577" y="166965"/>
                      <a:pt x="7577" y="164436"/>
                      <a:pt x="7577" y="164436"/>
                    </a:cubicBezTo>
                    <a:cubicBezTo>
                      <a:pt x="10103" y="164436"/>
                      <a:pt x="10103" y="161906"/>
                      <a:pt x="10103" y="161906"/>
                    </a:cubicBezTo>
                    <a:cubicBezTo>
                      <a:pt x="10103" y="159376"/>
                      <a:pt x="10103" y="156846"/>
                      <a:pt x="12629" y="154316"/>
                    </a:cubicBezTo>
                    <a:cubicBezTo>
                      <a:pt x="12629" y="154316"/>
                      <a:pt x="12629" y="151787"/>
                      <a:pt x="12629" y="151787"/>
                    </a:cubicBezTo>
                    <a:cubicBezTo>
                      <a:pt x="12629" y="151787"/>
                      <a:pt x="15155" y="151787"/>
                      <a:pt x="15155" y="149257"/>
                    </a:cubicBezTo>
                    <a:cubicBezTo>
                      <a:pt x="15155" y="146727"/>
                      <a:pt x="17681" y="146727"/>
                      <a:pt x="17681" y="144197"/>
                    </a:cubicBezTo>
                    <a:cubicBezTo>
                      <a:pt x="17681" y="141668"/>
                      <a:pt x="20207" y="141668"/>
                      <a:pt x="20207" y="139138"/>
                    </a:cubicBezTo>
                    <a:cubicBezTo>
                      <a:pt x="22732" y="136608"/>
                      <a:pt x="22732" y="134078"/>
                      <a:pt x="22732" y="134078"/>
                    </a:cubicBezTo>
                    <a:cubicBezTo>
                      <a:pt x="25258" y="131548"/>
                      <a:pt x="25258" y="131548"/>
                      <a:pt x="27784" y="129019"/>
                    </a:cubicBezTo>
                    <a:cubicBezTo>
                      <a:pt x="27784" y="126489"/>
                      <a:pt x="27784" y="126489"/>
                      <a:pt x="30310" y="123959"/>
                    </a:cubicBezTo>
                    <a:cubicBezTo>
                      <a:pt x="30310" y="121429"/>
                      <a:pt x="32836" y="121429"/>
                      <a:pt x="32836" y="118900"/>
                    </a:cubicBezTo>
                    <a:cubicBezTo>
                      <a:pt x="35362" y="118900"/>
                      <a:pt x="35362" y="118900"/>
                      <a:pt x="35362" y="118900"/>
                    </a:cubicBezTo>
                    <a:cubicBezTo>
                      <a:pt x="35362" y="116370"/>
                      <a:pt x="35362" y="116370"/>
                      <a:pt x="37888" y="116370"/>
                    </a:cubicBezTo>
                    <a:cubicBezTo>
                      <a:pt x="37888" y="113840"/>
                      <a:pt x="40413" y="113840"/>
                      <a:pt x="40413" y="111310"/>
                    </a:cubicBezTo>
                    <a:cubicBezTo>
                      <a:pt x="40413" y="111310"/>
                      <a:pt x="42939" y="111310"/>
                      <a:pt x="42939" y="108780"/>
                    </a:cubicBezTo>
                    <a:cubicBezTo>
                      <a:pt x="42939" y="108780"/>
                      <a:pt x="42939" y="108780"/>
                      <a:pt x="45465" y="106251"/>
                    </a:cubicBezTo>
                    <a:cubicBezTo>
                      <a:pt x="45465" y="106251"/>
                      <a:pt x="47991" y="103721"/>
                      <a:pt x="47991" y="103721"/>
                    </a:cubicBezTo>
                    <a:cubicBezTo>
                      <a:pt x="50517" y="101191"/>
                      <a:pt x="50517" y="101191"/>
                      <a:pt x="50517" y="101191"/>
                    </a:cubicBezTo>
                    <a:cubicBezTo>
                      <a:pt x="50517" y="101191"/>
                      <a:pt x="53043" y="101191"/>
                      <a:pt x="53043" y="101191"/>
                    </a:cubicBezTo>
                    <a:cubicBezTo>
                      <a:pt x="53043" y="98661"/>
                      <a:pt x="53043" y="98661"/>
                      <a:pt x="53043" y="98661"/>
                    </a:cubicBezTo>
                    <a:cubicBezTo>
                      <a:pt x="55568" y="98661"/>
                      <a:pt x="55568" y="96132"/>
                      <a:pt x="58094" y="96132"/>
                    </a:cubicBezTo>
                    <a:cubicBezTo>
                      <a:pt x="58094" y="93602"/>
                      <a:pt x="60620" y="93602"/>
                      <a:pt x="60620" y="93602"/>
                    </a:cubicBezTo>
                    <a:cubicBezTo>
                      <a:pt x="60620" y="93602"/>
                      <a:pt x="60620" y="91072"/>
                      <a:pt x="60620" y="91072"/>
                    </a:cubicBezTo>
                    <a:cubicBezTo>
                      <a:pt x="63146" y="91072"/>
                      <a:pt x="63146" y="91072"/>
                      <a:pt x="63146" y="91072"/>
                    </a:cubicBezTo>
                    <a:cubicBezTo>
                      <a:pt x="63146" y="91072"/>
                      <a:pt x="65672" y="88542"/>
                      <a:pt x="68198" y="88542"/>
                    </a:cubicBezTo>
                    <a:cubicBezTo>
                      <a:pt x="68198" y="86012"/>
                      <a:pt x="70724" y="86012"/>
                      <a:pt x="70724" y="86012"/>
                    </a:cubicBezTo>
                    <a:cubicBezTo>
                      <a:pt x="70724" y="86012"/>
                      <a:pt x="70724" y="86012"/>
                      <a:pt x="73249" y="86012"/>
                    </a:cubicBezTo>
                    <a:cubicBezTo>
                      <a:pt x="73249" y="83483"/>
                      <a:pt x="73249" y="83483"/>
                      <a:pt x="73249" y="83483"/>
                    </a:cubicBezTo>
                    <a:cubicBezTo>
                      <a:pt x="75775" y="83483"/>
                      <a:pt x="78301" y="80953"/>
                      <a:pt x="78301" y="80953"/>
                    </a:cubicBezTo>
                    <a:cubicBezTo>
                      <a:pt x="80827" y="80953"/>
                      <a:pt x="80827" y="80953"/>
                      <a:pt x="80827" y="78423"/>
                    </a:cubicBezTo>
                    <a:cubicBezTo>
                      <a:pt x="83353" y="78423"/>
                      <a:pt x="83353" y="78423"/>
                      <a:pt x="83353" y="78423"/>
                    </a:cubicBezTo>
                    <a:cubicBezTo>
                      <a:pt x="83353" y="78423"/>
                      <a:pt x="83353" y="78423"/>
                      <a:pt x="85879" y="78423"/>
                    </a:cubicBezTo>
                    <a:cubicBezTo>
                      <a:pt x="85879" y="75893"/>
                      <a:pt x="88404" y="75893"/>
                      <a:pt x="90930" y="75893"/>
                    </a:cubicBezTo>
                    <a:cubicBezTo>
                      <a:pt x="90930" y="73363"/>
                      <a:pt x="93456" y="73363"/>
                      <a:pt x="93456" y="73363"/>
                    </a:cubicBezTo>
                    <a:cubicBezTo>
                      <a:pt x="93456" y="73363"/>
                      <a:pt x="93456" y="73363"/>
                      <a:pt x="95982" y="73363"/>
                    </a:cubicBezTo>
                    <a:cubicBezTo>
                      <a:pt x="98508" y="70834"/>
                      <a:pt x="98508" y="70834"/>
                      <a:pt x="101034" y="70834"/>
                    </a:cubicBezTo>
                    <a:cubicBezTo>
                      <a:pt x="103560" y="70834"/>
                      <a:pt x="103560" y="68304"/>
                      <a:pt x="106086" y="68304"/>
                    </a:cubicBezTo>
                    <a:cubicBezTo>
                      <a:pt x="169232" y="45536"/>
                      <a:pt x="232378" y="22768"/>
                      <a:pt x="295524" y="0"/>
                    </a:cubicBezTo>
                    <a:close/>
                  </a:path>
                </a:pathLst>
              </a:custGeom>
              <a:solidFill>
                <a:srgbClr val="2187AB"/>
              </a:solidFill>
              <a:ln>
                <a:noFill/>
              </a:ln>
            </p:spPr>
            <p:txBody>
              <a:bodyPr vert="horz" wrap="square" lIns="91440" tIns="45720" rIns="91440" bIns="45720" numCol="1" anchor="t" anchorCtr="0" compatLnSpc="1">
                <a:prstTxWarp prst="textNoShape">
                  <a:avLst/>
                </a:prstTxWarp>
                <a:noAutofit/>
              </a:bodyPr>
              <a:lstStyle/>
              <a:p>
                <a:endParaRPr lang="zh-CN" altLang="en-US" b="1"/>
              </a:p>
            </p:txBody>
          </p:sp>
          <p:sp>
            <p:nvSpPr>
              <p:cNvPr id="52" name="Freeform 58"/>
              <p:cNvSpPr>
                <a:spLocks/>
              </p:cNvSpPr>
              <p:nvPr/>
            </p:nvSpPr>
            <p:spPr bwMode="auto">
              <a:xfrm>
                <a:off x="4171524" y="2299476"/>
                <a:ext cx="1431580" cy="2332073"/>
              </a:xfrm>
              <a:custGeom>
                <a:avLst/>
                <a:gdLst>
                  <a:gd name="T0" fmla="*/ 533 w 566"/>
                  <a:gd name="T1" fmla="*/ 36 h 922"/>
                  <a:gd name="T2" fmla="*/ 562 w 566"/>
                  <a:gd name="T3" fmla="*/ 74 h 922"/>
                  <a:gd name="T4" fmla="*/ 528 w 566"/>
                  <a:gd name="T5" fmla="*/ 691 h 922"/>
                  <a:gd name="T6" fmla="*/ 510 w 566"/>
                  <a:gd name="T7" fmla="*/ 732 h 922"/>
                  <a:gd name="T8" fmla="*/ 473 w 566"/>
                  <a:gd name="T9" fmla="*/ 755 h 922"/>
                  <a:gd name="T10" fmla="*/ 446 w 566"/>
                  <a:gd name="T11" fmla="*/ 792 h 922"/>
                  <a:gd name="T12" fmla="*/ 388 w 566"/>
                  <a:gd name="T13" fmla="*/ 852 h 922"/>
                  <a:gd name="T14" fmla="*/ 327 w 566"/>
                  <a:gd name="T15" fmla="*/ 894 h 922"/>
                  <a:gd name="T16" fmla="*/ 285 w 566"/>
                  <a:gd name="T17" fmla="*/ 918 h 922"/>
                  <a:gd name="T18" fmla="*/ 275 w 566"/>
                  <a:gd name="T19" fmla="*/ 922 h 922"/>
                  <a:gd name="T20" fmla="*/ 270 w 566"/>
                  <a:gd name="T21" fmla="*/ 920 h 922"/>
                  <a:gd name="T22" fmla="*/ 267 w 566"/>
                  <a:gd name="T23" fmla="*/ 915 h 922"/>
                  <a:gd name="T24" fmla="*/ 269 w 566"/>
                  <a:gd name="T25" fmla="*/ 909 h 922"/>
                  <a:gd name="T26" fmla="*/ 303 w 566"/>
                  <a:gd name="T27" fmla="*/ 872 h 922"/>
                  <a:gd name="T28" fmla="*/ 338 w 566"/>
                  <a:gd name="T29" fmla="*/ 811 h 922"/>
                  <a:gd name="T30" fmla="*/ 109 w 566"/>
                  <a:gd name="T31" fmla="*/ 838 h 922"/>
                  <a:gd name="T32" fmla="*/ 59 w 566"/>
                  <a:gd name="T33" fmla="*/ 833 h 922"/>
                  <a:gd name="T34" fmla="*/ 35 w 566"/>
                  <a:gd name="T35" fmla="*/ 794 h 922"/>
                  <a:gd name="T36" fmla="*/ 6 w 566"/>
                  <a:gd name="T37" fmla="*/ 47 h 922"/>
                  <a:gd name="T38" fmla="*/ 50 w 566"/>
                  <a:gd name="T39" fmla="*/ 5 h 922"/>
                  <a:gd name="T40" fmla="*/ 511 w 566"/>
                  <a:gd name="T41" fmla="*/ 29 h 922"/>
                  <a:gd name="T42" fmla="*/ 509 w 566"/>
                  <a:gd name="T43" fmla="*/ 54 h 922"/>
                  <a:gd name="T44" fmla="*/ 71 w 566"/>
                  <a:gd name="T45" fmla="*/ 31 h 922"/>
                  <a:gd name="T46" fmla="*/ 50 w 566"/>
                  <a:gd name="T47" fmla="*/ 38 h 922"/>
                  <a:gd name="T48" fmla="*/ 35 w 566"/>
                  <a:gd name="T49" fmla="*/ 52 h 922"/>
                  <a:gd name="T50" fmla="*/ 28 w 566"/>
                  <a:gd name="T51" fmla="*/ 71 h 922"/>
                  <a:gd name="T52" fmla="*/ 58 w 566"/>
                  <a:gd name="T53" fmla="*/ 789 h 922"/>
                  <a:gd name="T54" fmla="*/ 62 w 566"/>
                  <a:gd name="T55" fmla="*/ 803 h 922"/>
                  <a:gd name="T56" fmla="*/ 73 w 566"/>
                  <a:gd name="T57" fmla="*/ 814 h 922"/>
                  <a:gd name="T58" fmla="*/ 89 w 566"/>
                  <a:gd name="T59" fmla="*/ 819 h 922"/>
                  <a:gd name="T60" fmla="*/ 109 w 566"/>
                  <a:gd name="T61" fmla="*/ 818 h 922"/>
                  <a:gd name="T62" fmla="*/ 359 w 566"/>
                  <a:gd name="T63" fmla="*/ 762 h 922"/>
                  <a:gd name="T64" fmla="*/ 362 w 566"/>
                  <a:gd name="T65" fmla="*/ 763 h 922"/>
                  <a:gd name="T66" fmla="*/ 365 w 566"/>
                  <a:gd name="T67" fmla="*/ 766 h 922"/>
                  <a:gd name="T68" fmla="*/ 366 w 566"/>
                  <a:gd name="T69" fmla="*/ 769 h 922"/>
                  <a:gd name="T70" fmla="*/ 360 w 566"/>
                  <a:gd name="T71" fmla="*/ 796 h 922"/>
                  <a:gd name="T72" fmla="*/ 336 w 566"/>
                  <a:gd name="T73" fmla="*/ 852 h 922"/>
                  <a:gd name="T74" fmla="*/ 323 w 566"/>
                  <a:gd name="T75" fmla="*/ 878 h 922"/>
                  <a:gd name="T76" fmla="*/ 341 w 566"/>
                  <a:gd name="T77" fmla="*/ 866 h 922"/>
                  <a:gd name="T78" fmla="*/ 381 w 566"/>
                  <a:gd name="T79" fmla="*/ 837 h 922"/>
                  <a:gd name="T80" fmla="*/ 437 w 566"/>
                  <a:gd name="T81" fmla="*/ 779 h 922"/>
                  <a:gd name="T82" fmla="*/ 460 w 566"/>
                  <a:gd name="T83" fmla="*/ 742 h 922"/>
                  <a:gd name="T84" fmla="*/ 463 w 566"/>
                  <a:gd name="T85" fmla="*/ 739 h 922"/>
                  <a:gd name="T86" fmla="*/ 474 w 566"/>
                  <a:gd name="T87" fmla="*/ 736 h 922"/>
                  <a:gd name="T88" fmla="*/ 489 w 566"/>
                  <a:gd name="T89" fmla="*/ 730 h 922"/>
                  <a:gd name="T90" fmla="*/ 501 w 566"/>
                  <a:gd name="T91" fmla="*/ 720 h 922"/>
                  <a:gd name="T92" fmla="*/ 509 w 566"/>
                  <a:gd name="T93" fmla="*/ 708 h 922"/>
                  <a:gd name="T94" fmla="*/ 512 w 566"/>
                  <a:gd name="T95" fmla="*/ 694 h 922"/>
                  <a:gd name="T96" fmla="*/ 547 w 566"/>
                  <a:gd name="T97" fmla="*/ 92 h 922"/>
                  <a:gd name="T98" fmla="*/ 543 w 566"/>
                  <a:gd name="T99" fmla="*/ 76 h 922"/>
                  <a:gd name="T100" fmla="*/ 533 w 566"/>
                  <a:gd name="T101" fmla="*/ 63 h 922"/>
                  <a:gd name="T102" fmla="*/ 518 w 566"/>
                  <a:gd name="T103" fmla="*/ 55 h 922"/>
                  <a:gd name="T104" fmla="*/ 510 w 566"/>
                  <a:gd name="T105" fmla="*/ 41 h 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66" h="922">
                    <a:moveTo>
                      <a:pt x="511" y="29"/>
                    </a:moveTo>
                    <a:cubicBezTo>
                      <a:pt x="519" y="30"/>
                      <a:pt x="526" y="32"/>
                      <a:pt x="533" y="36"/>
                    </a:cubicBezTo>
                    <a:cubicBezTo>
                      <a:pt x="540" y="40"/>
                      <a:pt x="546" y="45"/>
                      <a:pt x="551" y="52"/>
                    </a:cubicBezTo>
                    <a:cubicBezTo>
                      <a:pt x="556" y="58"/>
                      <a:pt x="560" y="66"/>
                      <a:pt x="562" y="74"/>
                    </a:cubicBezTo>
                    <a:cubicBezTo>
                      <a:pt x="565" y="82"/>
                      <a:pt x="566" y="92"/>
                      <a:pt x="565" y="101"/>
                    </a:cubicBezTo>
                    <a:cubicBezTo>
                      <a:pt x="528" y="691"/>
                      <a:pt x="528" y="691"/>
                      <a:pt x="528" y="691"/>
                    </a:cubicBezTo>
                    <a:cubicBezTo>
                      <a:pt x="527" y="698"/>
                      <a:pt x="526" y="706"/>
                      <a:pt x="522" y="713"/>
                    </a:cubicBezTo>
                    <a:cubicBezTo>
                      <a:pt x="519" y="719"/>
                      <a:pt x="515" y="726"/>
                      <a:pt x="510" y="732"/>
                    </a:cubicBezTo>
                    <a:cubicBezTo>
                      <a:pt x="505" y="737"/>
                      <a:pt x="500" y="742"/>
                      <a:pt x="493" y="746"/>
                    </a:cubicBezTo>
                    <a:cubicBezTo>
                      <a:pt x="487" y="750"/>
                      <a:pt x="480" y="753"/>
                      <a:pt x="473" y="755"/>
                    </a:cubicBezTo>
                    <a:cubicBezTo>
                      <a:pt x="469" y="756"/>
                      <a:pt x="469" y="756"/>
                      <a:pt x="469" y="756"/>
                    </a:cubicBezTo>
                    <a:cubicBezTo>
                      <a:pt x="463" y="769"/>
                      <a:pt x="455" y="781"/>
                      <a:pt x="446" y="792"/>
                    </a:cubicBezTo>
                    <a:cubicBezTo>
                      <a:pt x="437" y="804"/>
                      <a:pt x="428" y="814"/>
                      <a:pt x="418" y="824"/>
                    </a:cubicBezTo>
                    <a:cubicBezTo>
                      <a:pt x="408" y="834"/>
                      <a:pt x="398" y="843"/>
                      <a:pt x="388" y="852"/>
                    </a:cubicBezTo>
                    <a:cubicBezTo>
                      <a:pt x="377" y="860"/>
                      <a:pt x="367" y="868"/>
                      <a:pt x="357" y="875"/>
                    </a:cubicBezTo>
                    <a:cubicBezTo>
                      <a:pt x="346" y="882"/>
                      <a:pt x="336" y="889"/>
                      <a:pt x="327" y="894"/>
                    </a:cubicBezTo>
                    <a:cubicBezTo>
                      <a:pt x="318" y="900"/>
                      <a:pt x="309" y="905"/>
                      <a:pt x="302" y="909"/>
                    </a:cubicBezTo>
                    <a:cubicBezTo>
                      <a:pt x="295" y="913"/>
                      <a:pt x="289" y="916"/>
                      <a:pt x="285" y="918"/>
                    </a:cubicBezTo>
                    <a:cubicBezTo>
                      <a:pt x="281" y="920"/>
                      <a:pt x="278" y="921"/>
                      <a:pt x="278" y="921"/>
                    </a:cubicBezTo>
                    <a:cubicBezTo>
                      <a:pt x="277" y="921"/>
                      <a:pt x="276" y="922"/>
                      <a:pt x="275" y="922"/>
                    </a:cubicBezTo>
                    <a:cubicBezTo>
                      <a:pt x="273" y="922"/>
                      <a:pt x="273" y="922"/>
                      <a:pt x="272" y="921"/>
                    </a:cubicBezTo>
                    <a:cubicBezTo>
                      <a:pt x="271" y="921"/>
                      <a:pt x="270" y="921"/>
                      <a:pt x="270" y="920"/>
                    </a:cubicBezTo>
                    <a:cubicBezTo>
                      <a:pt x="269" y="920"/>
                      <a:pt x="268" y="919"/>
                      <a:pt x="268" y="918"/>
                    </a:cubicBezTo>
                    <a:cubicBezTo>
                      <a:pt x="268" y="917"/>
                      <a:pt x="267" y="916"/>
                      <a:pt x="267" y="915"/>
                    </a:cubicBezTo>
                    <a:cubicBezTo>
                      <a:pt x="267" y="914"/>
                      <a:pt x="268" y="913"/>
                      <a:pt x="268" y="912"/>
                    </a:cubicBezTo>
                    <a:cubicBezTo>
                      <a:pt x="268" y="911"/>
                      <a:pt x="269" y="910"/>
                      <a:pt x="269" y="909"/>
                    </a:cubicBezTo>
                    <a:cubicBezTo>
                      <a:pt x="270" y="908"/>
                      <a:pt x="271" y="907"/>
                      <a:pt x="272" y="906"/>
                    </a:cubicBezTo>
                    <a:cubicBezTo>
                      <a:pt x="284" y="895"/>
                      <a:pt x="294" y="883"/>
                      <a:pt x="303" y="872"/>
                    </a:cubicBezTo>
                    <a:cubicBezTo>
                      <a:pt x="312" y="861"/>
                      <a:pt x="319" y="851"/>
                      <a:pt x="324" y="841"/>
                    </a:cubicBezTo>
                    <a:cubicBezTo>
                      <a:pt x="330" y="830"/>
                      <a:pt x="335" y="820"/>
                      <a:pt x="338" y="811"/>
                    </a:cubicBezTo>
                    <a:cubicBezTo>
                      <a:pt x="342" y="802"/>
                      <a:pt x="344" y="792"/>
                      <a:pt x="346" y="784"/>
                    </a:cubicBezTo>
                    <a:cubicBezTo>
                      <a:pt x="109" y="838"/>
                      <a:pt x="109" y="838"/>
                      <a:pt x="109" y="838"/>
                    </a:cubicBezTo>
                    <a:cubicBezTo>
                      <a:pt x="100" y="841"/>
                      <a:pt x="91" y="841"/>
                      <a:pt x="82" y="840"/>
                    </a:cubicBezTo>
                    <a:cubicBezTo>
                      <a:pt x="74" y="839"/>
                      <a:pt x="66" y="837"/>
                      <a:pt x="59" y="833"/>
                    </a:cubicBezTo>
                    <a:cubicBezTo>
                      <a:pt x="52" y="829"/>
                      <a:pt x="47" y="823"/>
                      <a:pt x="43" y="817"/>
                    </a:cubicBezTo>
                    <a:cubicBezTo>
                      <a:pt x="38" y="810"/>
                      <a:pt x="36" y="803"/>
                      <a:pt x="35" y="794"/>
                    </a:cubicBezTo>
                    <a:cubicBezTo>
                      <a:pt x="0" y="81"/>
                      <a:pt x="0" y="81"/>
                      <a:pt x="0" y="81"/>
                    </a:cubicBezTo>
                    <a:cubicBezTo>
                      <a:pt x="0" y="69"/>
                      <a:pt x="2" y="57"/>
                      <a:pt x="6" y="47"/>
                    </a:cubicBezTo>
                    <a:cubicBezTo>
                      <a:pt x="10" y="37"/>
                      <a:pt x="16" y="29"/>
                      <a:pt x="24" y="21"/>
                    </a:cubicBezTo>
                    <a:cubicBezTo>
                      <a:pt x="31" y="14"/>
                      <a:pt x="40" y="9"/>
                      <a:pt x="50" y="5"/>
                    </a:cubicBezTo>
                    <a:cubicBezTo>
                      <a:pt x="60" y="2"/>
                      <a:pt x="71" y="0"/>
                      <a:pt x="82" y="1"/>
                    </a:cubicBezTo>
                    <a:cubicBezTo>
                      <a:pt x="511" y="29"/>
                      <a:pt x="511" y="29"/>
                      <a:pt x="511" y="29"/>
                    </a:cubicBezTo>
                    <a:cubicBezTo>
                      <a:pt x="510" y="41"/>
                      <a:pt x="510" y="41"/>
                      <a:pt x="510" y="41"/>
                    </a:cubicBezTo>
                    <a:cubicBezTo>
                      <a:pt x="509" y="54"/>
                      <a:pt x="509" y="54"/>
                      <a:pt x="509" y="54"/>
                    </a:cubicBezTo>
                    <a:cubicBezTo>
                      <a:pt x="83" y="30"/>
                      <a:pt x="83" y="30"/>
                      <a:pt x="83" y="30"/>
                    </a:cubicBezTo>
                    <a:cubicBezTo>
                      <a:pt x="79" y="30"/>
                      <a:pt x="75" y="30"/>
                      <a:pt x="71" y="31"/>
                    </a:cubicBezTo>
                    <a:cubicBezTo>
                      <a:pt x="67" y="31"/>
                      <a:pt x="64" y="32"/>
                      <a:pt x="60" y="33"/>
                    </a:cubicBezTo>
                    <a:cubicBezTo>
                      <a:pt x="57" y="35"/>
                      <a:pt x="53" y="36"/>
                      <a:pt x="50" y="38"/>
                    </a:cubicBezTo>
                    <a:cubicBezTo>
                      <a:pt x="47" y="40"/>
                      <a:pt x="44" y="42"/>
                      <a:pt x="42" y="45"/>
                    </a:cubicBezTo>
                    <a:cubicBezTo>
                      <a:pt x="39" y="47"/>
                      <a:pt x="37" y="50"/>
                      <a:pt x="35" y="52"/>
                    </a:cubicBezTo>
                    <a:cubicBezTo>
                      <a:pt x="33" y="55"/>
                      <a:pt x="32" y="58"/>
                      <a:pt x="30" y="61"/>
                    </a:cubicBezTo>
                    <a:cubicBezTo>
                      <a:pt x="29" y="64"/>
                      <a:pt x="28" y="68"/>
                      <a:pt x="28" y="71"/>
                    </a:cubicBezTo>
                    <a:cubicBezTo>
                      <a:pt x="27" y="74"/>
                      <a:pt x="27" y="78"/>
                      <a:pt x="27" y="82"/>
                    </a:cubicBezTo>
                    <a:cubicBezTo>
                      <a:pt x="58" y="789"/>
                      <a:pt x="58" y="789"/>
                      <a:pt x="58" y="789"/>
                    </a:cubicBezTo>
                    <a:cubicBezTo>
                      <a:pt x="58" y="792"/>
                      <a:pt x="58" y="794"/>
                      <a:pt x="59" y="797"/>
                    </a:cubicBezTo>
                    <a:cubicBezTo>
                      <a:pt x="60" y="799"/>
                      <a:pt x="61" y="801"/>
                      <a:pt x="62" y="803"/>
                    </a:cubicBezTo>
                    <a:cubicBezTo>
                      <a:pt x="63" y="805"/>
                      <a:pt x="65" y="807"/>
                      <a:pt x="67" y="809"/>
                    </a:cubicBezTo>
                    <a:cubicBezTo>
                      <a:pt x="69" y="811"/>
                      <a:pt x="71" y="812"/>
                      <a:pt x="73" y="814"/>
                    </a:cubicBezTo>
                    <a:cubicBezTo>
                      <a:pt x="75" y="815"/>
                      <a:pt x="78" y="816"/>
                      <a:pt x="81" y="817"/>
                    </a:cubicBezTo>
                    <a:cubicBezTo>
                      <a:pt x="83" y="818"/>
                      <a:pt x="86" y="819"/>
                      <a:pt x="89" y="819"/>
                    </a:cubicBezTo>
                    <a:cubicBezTo>
                      <a:pt x="92" y="819"/>
                      <a:pt x="95" y="819"/>
                      <a:pt x="99" y="819"/>
                    </a:cubicBezTo>
                    <a:cubicBezTo>
                      <a:pt x="102" y="819"/>
                      <a:pt x="105" y="819"/>
                      <a:pt x="109" y="818"/>
                    </a:cubicBezTo>
                    <a:cubicBezTo>
                      <a:pt x="357" y="763"/>
                      <a:pt x="357" y="763"/>
                      <a:pt x="357" y="763"/>
                    </a:cubicBezTo>
                    <a:cubicBezTo>
                      <a:pt x="358" y="762"/>
                      <a:pt x="358" y="762"/>
                      <a:pt x="359" y="762"/>
                    </a:cubicBezTo>
                    <a:cubicBezTo>
                      <a:pt x="359" y="762"/>
                      <a:pt x="360" y="762"/>
                      <a:pt x="361" y="763"/>
                    </a:cubicBezTo>
                    <a:cubicBezTo>
                      <a:pt x="361" y="763"/>
                      <a:pt x="362" y="763"/>
                      <a:pt x="362" y="763"/>
                    </a:cubicBezTo>
                    <a:cubicBezTo>
                      <a:pt x="363" y="763"/>
                      <a:pt x="363" y="764"/>
                      <a:pt x="364" y="764"/>
                    </a:cubicBezTo>
                    <a:cubicBezTo>
                      <a:pt x="364" y="765"/>
                      <a:pt x="364" y="765"/>
                      <a:pt x="365" y="766"/>
                    </a:cubicBezTo>
                    <a:cubicBezTo>
                      <a:pt x="365" y="766"/>
                      <a:pt x="365" y="767"/>
                      <a:pt x="365" y="767"/>
                    </a:cubicBezTo>
                    <a:cubicBezTo>
                      <a:pt x="365" y="768"/>
                      <a:pt x="366" y="769"/>
                      <a:pt x="366" y="769"/>
                    </a:cubicBezTo>
                    <a:cubicBezTo>
                      <a:pt x="366" y="770"/>
                      <a:pt x="366" y="771"/>
                      <a:pt x="365" y="771"/>
                    </a:cubicBezTo>
                    <a:cubicBezTo>
                      <a:pt x="364" y="779"/>
                      <a:pt x="363" y="787"/>
                      <a:pt x="360" y="796"/>
                    </a:cubicBezTo>
                    <a:cubicBezTo>
                      <a:pt x="358" y="805"/>
                      <a:pt x="355" y="814"/>
                      <a:pt x="351" y="823"/>
                    </a:cubicBezTo>
                    <a:cubicBezTo>
                      <a:pt x="347" y="833"/>
                      <a:pt x="342" y="842"/>
                      <a:pt x="336" y="852"/>
                    </a:cubicBezTo>
                    <a:cubicBezTo>
                      <a:pt x="330" y="862"/>
                      <a:pt x="323" y="872"/>
                      <a:pt x="315" y="883"/>
                    </a:cubicBezTo>
                    <a:cubicBezTo>
                      <a:pt x="318" y="881"/>
                      <a:pt x="320" y="879"/>
                      <a:pt x="323" y="878"/>
                    </a:cubicBezTo>
                    <a:cubicBezTo>
                      <a:pt x="326" y="876"/>
                      <a:pt x="329" y="874"/>
                      <a:pt x="332" y="872"/>
                    </a:cubicBezTo>
                    <a:cubicBezTo>
                      <a:pt x="335" y="870"/>
                      <a:pt x="338" y="868"/>
                      <a:pt x="341" y="866"/>
                    </a:cubicBezTo>
                    <a:cubicBezTo>
                      <a:pt x="344" y="864"/>
                      <a:pt x="347" y="862"/>
                      <a:pt x="350" y="860"/>
                    </a:cubicBezTo>
                    <a:cubicBezTo>
                      <a:pt x="360" y="853"/>
                      <a:pt x="371" y="845"/>
                      <a:pt x="381" y="837"/>
                    </a:cubicBezTo>
                    <a:cubicBezTo>
                      <a:pt x="391" y="829"/>
                      <a:pt x="401" y="820"/>
                      <a:pt x="411" y="810"/>
                    </a:cubicBezTo>
                    <a:cubicBezTo>
                      <a:pt x="420" y="800"/>
                      <a:pt x="429" y="790"/>
                      <a:pt x="437" y="779"/>
                    </a:cubicBezTo>
                    <a:cubicBezTo>
                      <a:pt x="445" y="768"/>
                      <a:pt x="452" y="757"/>
                      <a:pt x="458" y="745"/>
                    </a:cubicBezTo>
                    <a:cubicBezTo>
                      <a:pt x="459" y="744"/>
                      <a:pt x="459" y="743"/>
                      <a:pt x="460" y="742"/>
                    </a:cubicBezTo>
                    <a:cubicBezTo>
                      <a:pt x="460" y="742"/>
                      <a:pt x="461" y="741"/>
                      <a:pt x="461" y="741"/>
                    </a:cubicBezTo>
                    <a:cubicBezTo>
                      <a:pt x="462" y="740"/>
                      <a:pt x="463" y="740"/>
                      <a:pt x="463" y="739"/>
                    </a:cubicBezTo>
                    <a:cubicBezTo>
                      <a:pt x="464" y="739"/>
                      <a:pt x="465" y="738"/>
                      <a:pt x="466" y="738"/>
                    </a:cubicBezTo>
                    <a:cubicBezTo>
                      <a:pt x="474" y="736"/>
                      <a:pt x="474" y="736"/>
                      <a:pt x="474" y="736"/>
                    </a:cubicBezTo>
                    <a:cubicBezTo>
                      <a:pt x="477" y="736"/>
                      <a:pt x="479" y="735"/>
                      <a:pt x="482" y="734"/>
                    </a:cubicBezTo>
                    <a:cubicBezTo>
                      <a:pt x="484" y="733"/>
                      <a:pt x="487" y="732"/>
                      <a:pt x="489" y="730"/>
                    </a:cubicBezTo>
                    <a:cubicBezTo>
                      <a:pt x="491" y="729"/>
                      <a:pt x="493" y="727"/>
                      <a:pt x="495" y="726"/>
                    </a:cubicBezTo>
                    <a:cubicBezTo>
                      <a:pt x="497" y="724"/>
                      <a:pt x="499" y="722"/>
                      <a:pt x="501" y="720"/>
                    </a:cubicBezTo>
                    <a:cubicBezTo>
                      <a:pt x="502" y="718"/>
                      <a:pt x="504" y="716"/>
                      <a:pt x="505" y="714"/>
                    </a:cubicBezTo>
                    <a:cubicBezTo>
                      <a:pt x="507" y="712"/>
                      <a:pt x="508" y="710"/>
                      <a:pt x="509" y="708"/>
                    </a:cubicBezTo>
                    <a:cubicBezTo>
                      <a:pt x="510" y="705"/>
                      <a:pt x="511" y="703"/>
                      <a:pt x="511" y="701"/>
                    </a:cubicBezTo>
                    <a:cubicBezTo>
                      <a:pt x="512" y="699"/>
                      <a:pt x="512" y="696"/>
                      <a:pt x="512" y="694"/>
                    </a:cubicBezTo>
                    <a:cubicBezTo>
                      <a:pt x="548" y="101"/>
                      <a:pt x="548" y="101"/>
                      <a:pt x="548" y="101"/>
                    </a:cubicBezTo>
                    <a:cubicBezTo>
                      <a:pt x="548" y="98"/>
                      <a:pt x="548" y="95"/>
                      <a:pt x="547" y="92"/>
                    </a:cubicBezTo>
                    <a:cubicBezTo>
                      <a:pt x="547" y="89"/>
                      <a:pt x="547" y="86"/>
                      <a:pt x="546" y="84"/>
                    </a:cubicBezTo>
                    <a:cubicBezTo>
                      <a:pt x="545" y="81"/>
                      <a:pt x="544" y="79"/>
                      <a:pt x="543" y="76"/>
                    </a:cubicBezTo>
                    <a:cubicBezTo>
                      <a:pt x="541" y="74"/>
                      <a:pt x="540" y="71"/>
                      <a:pt x="538" y="69"/>
                    </a:cubicBezTo>
                    <a:cubicBezTo>
                      <a:pt x="536" y="67"/>
                      <a:pt x="535" y="65"/>
                      <a:pt x="533" y="63"/>
                    </a:cubicBezTo>
                    <a:cubicBezTo>
                      <a:pt x="530" y="61"/>
                      <a:pt x="528" y="60"/>
                      <a:pt x="526" y="58"/>
                    </a:cubicBezTo>
                    <a:cubicBezTo>
                      <a:pt x="523" y="57"/>
                      <a:pt x="521" y="56"/>
                      <a:pt x="518" y="55"/>
                    </a:cubicBezTo>
                    <a:cubicBezTo>
                      <a:pt x="515" y="54"/>
                      <a:pt x="512" y="54"/>
                      <a:pt x="509" y="54"/>
                    </a:cubicBezTo>
                    <a:cubicBezTo>
                      <a:pt x="510" y="41"/>
                      <a:pt x="510" y="41"/>
                      <a:pt x="510" y="41"/>
                    </a:cubicBezTo>
                    <a:lnTo>
                      <a:pt x="511" y="29"/>
                    </a:lnTo>
                    <a:close/>
                  </a:path>
                </a:pathLst>
              </a:custGeom>
              <a:solidFill>
                <a:srgbClr val="28A3CE"/>
              </a:solidFill>
              <a:ln>
                <a:noFill/>
              </a:ln>
            </p:spPr>
            <p:txBody>
              <a:bodyPr vert="horz" wrap="square" lIns="91440" tIns="45720" rIns="91440" bIns="45720" numCol="1" anchor="t" anchorCtr="0" compatLnSpc="1">
                <a:prstTxWarp prst="textNoShape">
                  <a:avLst/>
                </a:prstTxWarp>
              </a:bodyPr>
              <a:lstStyle/>
              <a:p>
                <a:endParaRPr lang="zh-CN" altLang="en-US" b="1"/>
              </a:p>
            </p:txBody>
          </p:sp>
          <p:sp>
            <p:nvSpPr>
              <p:cNvPr id="53" name="任意多边形 52"/>
              <p:cNvSpPr/>
              <p:nvPr/>
            </p:nvSpPr>
            <p:spPr>
              <a:xfrm>
                <a:off x="4267417" y="3241745"/>
                <a:ext cx="1242929" cy="496871"/>
              </a:xfrm>
              <a:custGeom>
                <a:avLst/>
                <a:gdLst>
                  <a:gd name="connsiteX0" fmla="*/ 0 w 1242929"/>
                  <a:gd name="connsiteY0" fmla="*/ 0 h 496871"/>
                  <a:gd name="connsiteX1" fmla="*/ 1242929 w 1242929"/>
                  <a:gd name="connsiteY1" fmla="*/ 0 h 496871"/>
                  <a:gd name="connsiteX2" fmla="*/ 1242529 w 1242929"/>
                  <a:gd name="connsiteY2" fmla="*/ 6590 h 496871"/>
                  <a:gd name="connsiteX3" fmla="*/ 1215935 w 1242929"/>
                  <a:gd name="connsiteY3" fmla="*/ 444918 h 496871"/>
                  <a:gd name="connsiteX4" fmla="*/ 1212783 w 1242929"/>
                  <a:gd name="connsiteY4" fmla="*/ 496871 h 496871"/>
                  <a:gd name="connsiteX5" fmla="*/ 21774 w 1242929"/>
                  <a:gd name="connsiteY5" fmla="*/ 496871 h 496871"/>
                  <a:gd name="connsiteX6" fmla="*/ 20208 w 1242929"/>
                  <a:gd name="connsiteY6" fmla="*/ 461132 h 496871"/>
                  <a:gd name="connsiteX7" fmla="*/ 770 w 1242929"/>
                  <a:gd name="connsiteY7" fmla="*/ 17560 h 49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2929" h="496871">
                    <a:moveTo>
                      <a:pt x="0" y="0"/>
                    </a:moveTo>
                    <a:lnTo>
                      <a:pt x="1242929" y="0"/>
                    </a:lnTo>
                    <a:lnTo>
                      <a:pt x="1242529" y="6590"/>
                    </a:lnTo>
                    <a:cubicBezTo>
                      <a:pt x="1231265" y="192248"/>
                      <a:pt x="1222600" y="335062"/>
                      <a:pt x="1215935" y="444918"/>
                    </a:cubicBezTo>
                    <a:lnTo>
                      <a:pt x="1212783" y="496871"/>
                    </a:lnTo>
                    <a:lnTo>
                      <a:pt x="21774" y="496871"/>
                    </a:lnTo>
                    <a:lnTo>
                      <a:pt x="20208" y="461132"/>
                    </a:lnTo>
                    <a:cubicBezTo>
                      <a:pt x="12708" y="289990"/>
                      <a:pt x="6280" y="143297"/>
                      <a:pt x="770" y="17560"/>
                    </a:cubicBezTo>
                    <a:close/>
                  </a:path>
                </a:pathLst>
              </a:custGeom>
              <a:solidFill>
                <a:schemeClr val="tx1">
                  <a:lumMod val="50000"/>
                  <a:lumOff val="50000"/>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b="1" dirty="0" smtClean="0">
                    <a:effectLst>
                      <a:outerShdw blurRad="38100" dist="38100" dir="2700000" algn="tl">
                        <a:srgbClr val="000000">
                          <a:alpha val="43137"/>
                        </a:srgbClr>
                      </a:outerShdw>
                    </a:effectLst>
                  </a:rPr>
                  <a:t>数据收集</a:t>
                </a:r>
                <a:endParaRPr lang="en-US" altLang="zh-CN" b="1" dirty="0" smtClean="0">
                  <a:effectLst>
                    <a:outerShdw blurRad="38100" dist="38100" dir="2700000" algn="tl">
                      <a:srgbClr val="000000">
                        <a:alpha val="43137"/>
                      </a:srgbClr>
                    </a:outerShdw>
                  </a:effectLst>
                </a:endParaRPr>
              </a:p>
              <a:p>
                <a:pPr algn="ctr"/>
                <a:r>
                  <a:rPr lang="zh-CN" altLang="en-US" b="1" dirty="0" smtClean="0">
                    <a:effectLst>
                      <a:outerShdw blurRad="38100" dist="38100" dir="2700000" algn="tl">
                        <a:srgbClr val="000000">
                          <a:alpha val="43137"/>
                        </a:srgbClr>
                      </a:outerShdw>
                    </a:effectLst>
                  </a:rPr>
                  <a:t>与管理</a:t>
                </a:r>
                <a:endParaRPr lang="zh-CN" altLang="en-US" b="1" dirty="0">
                  <a:effectLst>
                    <a:outerShdw blurRad="38100" dist="38100" dir="2700000" algn="tl">
                      <a:srgbClr val="000000">
                        <a:alpha val="43137"/>
                      </a:srgbClr>
                    </a:outerShdw>
                  </a:effectLst>
                </a:endParaRPr>
              </a:p>
            </p:txBody>
          </p:sp>
        </p:grpSp>
        <p:grpSp>
          <p:nvGrpSpPr>
            <p:cNvPr id="9" name="组合 41"/>
            <p:cNvGrpSpPr/>
            <p:nvPr/>
          </p:nvGrpSpPr>
          <p:grpSpPr>
            <a:xfrm flipH="1">
              <a:off x="6252820" y="3587426"/>
              <a:ext cx="1034187" cy="1699634"/>
              <a:chOff x="3054350" y="-398463"/>
              <a:chExt cx="387350" cy="636589"/>
            </a:xfrm>
          </p:grpSpPr>
          <p:sp>
            <p:nvSpPr>
              <p:cNvPr id="22" name="Freeform 712"/>
              <p:cNvSpPr>
                <a:spLocks/>
              </p:cNvSpPr>
              <p:nvPr/>
            </p:nvSpPr>
            <p:spPr bwMode="auto">
              <a:xfrm>
                <a:off x="3309938" y="-320675"/>
                <a:ext cx="46038" cy="39688"/>
              </a:xfrm>
              <a:custGeom>
                <a:avLst/>
                <a:gdLst>
                  <a:gd name="T0" fmla="*/ 4 w 6"/>
                  <a:gd name="T1" fmla="*/ 5 h 5"/>
                  <a:gd name="T2" fmla="*/ 3 w 6"/>
                  <a:gd name="T3" fmla="*/ 5 h 5"/>
                  <a:gd name="T4" fmla="*/ 1 w 6"/>
                  <a:gd name="T5" fmla="*/ 4 h 5"/>
                  <a:gd name="T6" fmla="*/ 0 w 6"/>
                  <a:gd name="T7" fmla="*/ 4 h 5"/>
                  <a:gd name="T8" fmla="*/ 0 w 6"/>
                  <a:gd name="T9" fmla="*/ 1 h 5"/>
                  <a:gd name="T10" fmla="*/ 5 w 6"/>
                  <a:gd name="T11" fmla="*/ 0 h 5"/>
                  <a:gd name="T12" fmla="*/ 6 w 6"/>
                  <a:gd name="T13" fmla="*/ 2 h 5"/>
                  <a:gd name="T14" fmla="*/ 4 w 6"/>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5">
                    <a:moveTo>
                      <a:pt x="4" y="5"/>
                    </a:moveTo>
                    <a:cubicBezTo>
                      <a:pt x="4" y="5"/>
                      <a:pt x="3" y="4"/>
                      <a:pt x="3" y="5"/>
                    </a:cubicBezTo>
                    <a:cubicBezTo>
                      <a:pt x="3" y="5"/>
                      <a:pt x="1" y="5"/>
                      <a:pt x="1" y="4"/>
                    </a:cubicBezTo>
                    <a:cubicBezTo>
                      <a:pt x="0" y="4"/>
                      <a:pt x="0" y="4"/>
                      <a:pt x="0" y="4"/>
                    </a:cubicBezTo>
                    <a:cubicBezTo>
                      <a:pt x="0" y="1"/>
                      <a:pt x="0" y="1"/>
                      <a:pt x="0" y="1"/>
                    </a:cubicBezTo>
                    <a:cubicBezTo>
                      <a:pt x="0" y="1"/>
                      <a:pt x="3" y="3"/>
                      <a:pt x="5" y="0"/>
                    </a:cubicBezTo>
                    <a:cubicBezTo>
                      <a:pt x="5" y="0"/>
                      <a:pt x="5" y="1"/>
                      <a:pt x="6" y="2"/>
                    </a:cubicBezTo>
                    <a:cubicBezTo>
                      <a:pt x="6" y="2"/>
                      <a:pt x="5" y="4"/>
                      <a:pt x="4" y="5"/>
                    </a:cubicBezTo>
                    <a:close/>
                  </a:path>
                </a:pathLst>
              </a:custGeom>
              <a:solidFill>
                <a:srgbClr val="D69B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23" name="Freeform 713"/>
              <p:cNvSpPr>
                <a:spLocks/>
              </p:cNvSpPr>
              <p:nvPr/>
            </p:nvSpPr>
            <p:spPr bwMode="auto">
              <a:xfrm>
                <a:off x="3294063" y="-390525"/>
                <a:ext cx="61913" cy="93663"/>
              </a:xfrm>
              <a:custGeom>
                <a:avLst/>
                <a:gdLst>
                  <a:gd name="T0" fmla="*/ 8 w 8"/>
                  <a:gd name="T1" fmla="*/ 5 h 12"/>
                  <a:gd name="T2" fmla="*/ 8 w 8"/>
                  <a:gd name="T3" fmla="*/ 6 h 12"/>
                  <a:gd name="T4" fmla="*/ 8 w 8"/>
                  <a:gd name="T5" fmla="*/ 7 h 12"/>
                  <a:gd name="T6" fmla="*/ 8 w 8"/>
                  <a:gd name="T7" fmla="*/ 8 h 12"/>
                  <a:gd name="T8" fmla="*/ 8 w 8"/>
                  <a:gd name="T9" fmla="*/ 9 h 12"/>
                  <a:gd name="T10" fmla="*/ 6 w 8"/>
                  <a:gd name="T11" fmla="*/ 12 h 12"/>
                  <a:gd name="T12" fmla="*/ 4 w 8"/>
                  <a:gd name="T13" fmla="*/ 12 h 12"/>
                  <a:gd name="T14" fmla="*/ 1 w 8"/>
                  <a:gd name="T15" fmla="*/ 9 h 12"/>
                  <a:gd name="T16" fmla="*/ 1 w 8"/>
                  <a:gd name="T17" fmla="*/ 8 h 12"/>
                  <a:gd name="T18" fmla="*/ 1 w 8"/>
                  <a:gd name="T19" fmla="*/ 8 h 12"/>
                  <a:gd name="T20" fmla="*/ 0 w 8"/>
                  <a:gd name="T21" fmla="*/ 7 h 12"/>
                  <a:gd name="T22" fmla="*/ 0 w 8"/>
                  <a:gd name="T23" fmla="*/ 6 h 12"/>
                  <a:gd name="T24" fmla="*/ 0 w 8"/>
                  <a:gd name="T25" fmla="*/ 4 h 12"/>
                  <a:gd name="T26" fmla="*/ 3 w 8"/>
                  <a:gd name="T27" fmla="*/ 1 h 12"/>
                  <a:gd name="T28" fmla="*/ 8 w 8"/>
                  <a:gd name="T29" fmla="*/ 3 h 12"/>
                  <a:gd name="T30" fmla="*/ 8 w 8"/>
                  <a:gd name="T31" fmla="*/ 5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12">
                    <a:moveTo>
                      <a:pt x="8" y="5"/>
                    </a:moveTo>
                    <a:cubicBezTo>
                      <a:pt x="8" y="6"/>
                      <a:pt x="8" y="6"/>
                      <a:pt x="8" y="6"/>
                    </a:cubicBezTo>
                    <a:cubicBezTo>
                      <a:pt x="8" y="7"/>
                      <a:pt x="8" y="7"/>
                      <a:pt x="8" y="7"/>
                    </a:cubicBezTo>
                    <a:cubicBezTo>
                      <a:pt x="8" y="8"/>
                      <a:pt x="8" y="8"/>
                      <a:pt x="8" y="8"/>
                    </a:cubicBezTo>
                    <a:cubicBezTo>
                      <a:pt x="8" y="9"/>
                      <a:pt x="8" y="9"/>
                      <a:pt x="8" y="9"/>
                    </a:cubicBezTo>
                    <a:cubicBezTo>
                      <a:pt x="7" y="9"/>
                      <a:pt x="7" y="11"/>
                      <a:pt x="6" y="12"/>
                    </a:cubicBezTo>
                    <a:cubicBezTo>
                      <a:pt x="5" y="12"/>
                      <a:pt x="4" y="12"/>
                      <a:pt x="4" y="12"/>
                    </a:cubicBezTo>
                    <a:cubicBezTo>
                      <a:pt x="3" y="11"/>
                      <a:pt x="2" y="10"/>
                      <a:pt x="1" y="9"/>
                    </a:cubicBezTo>
                    <a:cubicBezTo>
                      <a:pt x="1" y="8"/>
                      <a:pt x="1" y="8"/>
                      <a:pt x="1" y="8"/>
                    </a:cubicBezTo>
                    <a:cubicBezTo>
                      <a:pt x="1" y="8"/>
                      <a:pt x="1" y="8"/>
                      <a:pt x="1" y="8"/>
                    </a:cubicBezTo>
                    <a:cubicBezTo>
                      <a:pt x="1" y="8"/>
                      <a:pt x="1" y="8"/>
                      <a:pt x="0" y="7"/>
                    </a:cubicBezTo>
                    <a:cubicBezTo>
                      <a:pt x="0" y="7"/>
                      <a:pt x="0" y="6"/>
                      <a:pt x="0" y="6"/>
                    </a:cubicBezTo>
                    <a:cubicBezTo>
                      <a:pt x="0" y="4"/>
                      <a:pt x="0" y="4"/>
                      <a:pt x="0" y="4"/>
                    </a:cubicBezTo>
                    <a:cubicBezTo>
                      <a:pt x="0" y="4"/>
                      <a:pt x="1" y="1"/>
                      <a:pt x="3" y="1"/>
                    </a:cubicBezTo>
                    <a:cubicBezTo>
                      <a:pt x="6" y="0"/>
                      <a:pt x="7" y="2"/>
                      <a:pt x="8" y="3"/>
                    </a:cubicBezTo>
                    <a:cubicBezTo>
                      <a:pt x="8" y="3"/>
                      <a:pt x="8" y="4"/>
                      <a:pt x="8" y="5"/>
                    </a:cubicBezTo>
                    <a:close/>
                  </a:path>
                </a:pathLst>
              </a:custGeom>
              <a:solidFill>
                <a:srgbClr val="F2C2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24" name="Freeform 714"/>
              <p:cNvSpPr>
                <a:spLocks/>
              </p:cNvSpPr>
              <p:nvPr/>
            </p:nvSpPr>
            <p:spPr bwMode="auto">
              <a:xfrm>
                <a:off x="3294063" y="-382588"/>
                <a:ext cx="61913" cy="85725"/>
              </a:xfrm>
              <a:custGeom>
                <a:avLst/>
                <a:gdLst>
                  <a:gd name="T0" fmla="*/ 0 w 8"/>
                  <a:gd name="T1" fmla="*/ 5 h 11"/>
                  <a:gd name="T2" fmla="*/ 0 w 8"/>
                  <a:gd name="T3" fmla="*/ 3 h 11"/>
                  <a:gd name="T4" fmla="*/ 1 w 8"/>
                  <a:gd name="T5" fmla="*/ 0 h 11"/>
                  <a:gd name="T6" fmla="*/ 2 w 8"/>
                  <a:gd name="T7" fmla="*/ 1 h 11"/>
                  <a:gd name="T8" fmla="*/ 2 w 8"/>
                  <a:gd name="T9" fmla="*/ 4 h 11"/>
                  <a:gd name="T10" fmla="*/ 2 w 8"/>
                  <a:gd name="T11" fmla="*/ 6 h 11"/>
                  <a:gd name="T12" fmla="*/ 2 w 8"/>
                  <a:gd name="T13" fmla="*/ 7 h 11"/>
                  <a:gd name="T14" fmla="*/ 4 w 8"/>
                  <a:gd name="T15" fmla="*/ 9 h 11"/>
                  <a:gd name="T16" fmla="*/ 4 w 8"/>
                  <a:gd name="T17" fmla="*/ 10 h 11"/>
                  <a:gd name="T18" fmla="*/ 6 w 8"/>
                  <a:gd name="T19" fmla="*/ 10 h 11"/>
                  <a:gd name="T20" fmla="*/ 7 w 8"/>
                  <a:gd name="T21" fmla="*/ 8 h 11"/>
                  <a:gd name="T22" fmla="*/ 7 w 8"/>
                  <a:gd name="T23" fmla="*/ 7 h 11"/>
                  <a:gd name="T24" fmla="*/ 7 w 8"/>
                  <a:gd name="T25" fmla="*/ 7 h 11"/>
                  <a:gd name="T26" fmla="*/ 7 w 8"/>
                  <a:gd name="T27" fmla="*/ 5 h 11"/>
                  <a:gd name="T28" fmla="*/ 6 w 8"/>
                  <a:gd name="T29" fmla="*/ 4 h 11"/>
                  <a:gd name="T30" fmla="*/ 6 w 8"/>
                  <a:gd name="T31" fmla="*/ 3 h 11"/>
                  <a:gd name="T32" fmla="*/ 6 w 8"/>
                  <a:gd name="T33" fmla="*/ 1 h 11"/>
                  <a:gd name="T34" fmla="*/ 6 w 8"/>
                  <a:gd name="T35" fmla="*/ 0 h 11"/>
                  <a:gd name="T36" fmla="*/ 8 w 8"/>
                  <a:gd name="T37" fmla="*/ 2 h 11"/>
                  <a:gd name="T38" fmla="*/ 8 w 8"/>
                  <a:gd name="T39" fmla="*/ 4 h 11"/>
                  <a:gd name="T40" fmla="*/ 8 w 8"/>
                  <a:gd name="T41" fmla="*/ 5 h 11"/>
                  <a:gd name="T42" fmla="*/ 8 w 8"/>
                  <a:gd name="T43" fmla="*/ 6 h 11"/>
                  <a:gd name="T44" fmla="*/ 8 w 8"/>
                  <a:gd name="T45" fmla="*/ 7 h 11"/>
                  <a:gd name="T46" fmla="*/ 8 w 8"/>
                  <a:gd name="T47" fmla="*/ 8 h 11"/>
                  <a:gd name="T48" fmla="*/ 6 w 8"/>
                  <a:gd name="T49" fmla="*/ 11 h 11"/>
                  <a:gd name="T50" fmla="*/ 4 w 8"/>
                  <a:gd name="T51" fmla="*/ 11 h 11"/>
                  <a:gd name="T52" fmla="*/ 1 w 8"/>
                  <a:gd name="T53" fmla="*/ 8 h 11"/>
                  <a:gd name="T54" fmla="*/ 1 w 8"/>
                  <a:gd name="T55" fmla="*/ 7 h 11"/>
                  <a:gd name="T56" fmla="*/ 1 w 8"/>
                  <a:gd name="T57" fmla="*/ 7 h 11"/>
                  <a:gd name="T58" fmla="*/ 0 w 8"/>
                  <a:gd name="T59" fmla="*/ 6 h 11"/>
                  <a:gd name="T60" fmla="*/ 0 w 8"/>
                  <a:gd name="T61" fmla="*/ 5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 h="11">
                    <a:moveTo>
                      <a:pt x="0" y="5"/>
                    </a:moveTo>
                    <a:cubicBezTo>
                      <a:pt x="0" y="3"/>
                      <a:pt x="0" y="3"/>
                      <a:pt x="0" y="3"/>
                    </a:cubicBezTo>
                    <a:cubicBezTo>
                      <a:pt x="0" y="3"/>
                      <a:pt x="0" y="1"/>
                      <a:pt x="1" y="0"/>
                    </a:cubicBezTo>
                    <a:cubicBezTo>
                      <a:pt x="2" y="1"/>
                      <a:pt x="2" y="1"/>
                      <a:pt x="2" y="1"/>
                    </a:cubicBezTo>
                    <a:cubicBezTo>
                      <a:pt x="2" y="1"/>
                      <a:pt x="2" y="4"/>
                      <a:pt x="2" y="4"/>
                    </a:cubicBezTo>
                    <a:cubicBezTo>
                      <a:pt x="2" y="4"/>
                      <a:pt x="2" y="5"/>
                      <a:pt x="2" y="6"/>
                    </a:cubicBezTo>
                    <a:cubicBezTo>
                      <a:pt x="2" y="6"/>
                      <a:pt x="2" y="6"/>
                      <a:pt x="2" y="7"/>
                    </a:cubicBezTo>
                    <a:cubicBezTo>
                      <a:pt x="2" y="8"/>
                      <a:pt x="2" y="9"/>
                      <a:pt x="4" y="9"/>
                    </a:cubicBezTo>
                    <a:cubicBezTo>
                      <a:pt x="4" y="10"/>
                      <a:pt x="4" y="10"/>
                      <a:pt x="4" y="10"/>
                    </a:cubicBezTo>
                    <a:cubicBezTo>
                      <a:pt x="4" y="10"/>
                      <a:pt x="5" y="11"/>
                      <a:pt x="6" y="10"/>
                    </a:cubicBezTo>
                    <a:cubicBezTo>
                      <a:pt x="6" y="10"/>
                      <a:pt x="7" y="8"/>
                      <a:pt x="7" y="8"/>
                    </a:cubicBezTo>
                    <a:cubicBezTo>
                      <a:pt x="7" y="7"/>
                      <a:pt x="7" y="7"/>
                      <a:pt x="7" y="7"/>
                    </a:cubicBezTo>
                    <a:cubicBezTo>
                      <a:pt x="7" y="7"/>
                      <a:pt x="7" y="7"/>
                      <a:pt x="7" y="7"/>
                    </a:cubicBezTo>
                    <a:cubicBezTo>
                      <a:pt x="7" y="6"/>
                      <a:pt x="7" y="5"/>
                      <a:pt x="7" y="5"/>
                    </a:cubicBezTo>
                    <a:cubicBezTo>
                      <a:pt x="7" y="5"/>
                      <a:pt x="7" y="4"/>
                      <a:pt x="6" y="4"/>
                    </a:cubicBezTo>
                    <a:cubicBezTo>
                      <a:pt x="6" y="4"/>
                      <a:pt x="6" y="3"/>
                      <a:pt x="6" y="3"/>
                    </a:cubicBezTo>
                    <a:cubicBezTo>
                      <a:pt x="6" y="2"/>
                      <a:pt x="6" y="1"/>
                      <a:pt x="6" y="1"/>
                    </a:cubicBezTo>
                    <a:cubicBezTo>
                      <a:pt x="6" y="1"/>
                      <a:pt x="6" y="1"/>
                      <a:pt x="6" y="0"/>
                    </a:cubicBezTo>
                    <a:cubicBezTo>
                      <a:pt x="7" y="1"/>
                      <a:pt x="7" y="2"/>
                      <a:pt x="8" y="2"/>
                    </a:cubicBezTo>
                    <a:cubicBezTo>
                      <a:pt x="8" y="2"/>
                      <a:pt x="8" y="3"/>
                      <a:pt x="8" y="4"/>
                    </a:cubicBezTo>
                    <a:cubicBezTo>
                      <a:pt x="8" y="5"/>
                      <a:pt x="8" y="5"/>
                      <a:pt x="8" y="5"/>
                    </a:cubicBezTo>
                    <a:cubicBezTo>
                      <a:pt x="8" y="6"/>
                      <a:pt x="8" y="6"/>
                      <a:pt x="8" y="6"/>
                    </a:cubicBezTo>
                    <a:cubicBezTo>
                      <a:pt x="8" y="7"/>
                      <a:pt x="8" y="7"/>
                      <a:pt x="8" y="7"/>
                    </a:cubicBezTo>
                    <a:cubicBezTo>
                      <a:pt x="8" y="8"/>
                      <a:pt x="8" y="8"/>
                      <a:pt x="8" y="8"/>
                    </a:cubicBezTo>
                    <a:cubicBezTo>
                      <a:pt x="7" y="8"/>
                      <a:pt x="7" y="10"/>
                      <a:pt x="6" y="11"/>
                    </a:cubicBezTo>
                    <a:cubicBezTo>
                      <a:pt x="5" y="11"/>
                      <a:pt x="4" y="11"/>
                      <a:pt x="4" y="11"/>
                    </a:cubicBezTo>
                    <a:cubicBezTo>
                      <a:pt x="3" y="10"/>
                      <a:pt x="2" y="9"/>
                      <a:pt x="1" y="8"/>
                    </a:cubicBezTo>
                    <a:cubicBezTo>
                      <a:pt x="1" y="7"/>
                      <a:pt x="1" y="7"/>
                      <a:pt x="1" y="7"/>
                    </a:cubicBezTo>
                    <a:cubicBezTo>
                      <a:pt x="1" y="7"/>
                      <a:pt x="1" y="7"/>
                      <a:pt x="1" y="7"/>
                    </a:cubicBezTo>
                    <a:cubicBezTo>
                      <a:pt x="1" y="7"/>
                      <a:pt x="1" y="7"/>
                      <a:pt x="0" y="6"/>
                    </a:cubicBezTo>
                    <a:cubicBezTo>
                      <a:pt x="0" y="6"/>
                      <a:pt x="0" y="5"/>
                      <a:pt x="0" y="5"/>
                    </a:cubicBezTo>
                    <a:close/>
                  </a:path>
                </a:pathLst>
              </a:custGeom>
              <a:solidFill>
                <a:srgbClr val="EBB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25" name="Freeform 715"/>
              <p:cNvSpPr>
                <a:spLocks/>
              </p:cNvSpPr>
              <p:nvPr/>
            </p:nvSpPr>
            <p:spPr bwMode="auto">
              <a:xfrm>
                <a:off x="3294063" y="-398463"/>
                <a:ext cx="61913" cy="69850"/>
              </a:xfrm>
              <a:custGeom>
                <a:avLst/>
                <a:gdLst>
                  <a:gd name="T0" fmla="*/ 8 w 8"/>
                  <a:gd name="T1" fmla="*/ 7 h 9"/>
                  <a:gd name="T2" fmla="*/ 8 w 8"/>
                  <a:gd name="T3" fmla="*/ 7 h 9"/>
                  <a:gd name="T4" fmla="*/ 7 w 8"/>
                  <a:gd name="T5" fmla="*/ 6 h 9"/>
                  <a:gd name="T6" fmla="*/ 7 w 8"/>
                  <a:gd name="T7" fmla="*/ 4 h 9"/>
                  <a:gd name="T8" fmla="*/ 3 w 8"/>
                  <a:gd name="T9" fmla="*/ 4 h 9"/>
                  <a:gd name="T10" fmla="*/ 2 w 8"/>
                  <a:gd name="T11" fmla="*/ 4 h 9"/>
                  <a:gd name="T12" fmla="*/ 1 w 8"/>
                  <a:gd name="T13" fmla="*/ 6 h 9"/>
                  <a:gd name="T14" fmla="*/ 1 w 8"/>
                  <a:gd name="T15" fmla="*/ 8 h 9"/>
                  <a:gd name="T16" fmla="*/ 1 w 8"/>
                  <a:gd name="T17" fmla="*/ 9 h 9"/>
                  <a:gd name="T18" fmla="*/ 1 w 8"/>
                  <a:gd name="T19" fmla="*/ 9 h 9"/>
                  <a:gd name="T20" fmla="*/ 1 w 8"/>
                  <a:gd name="T21" fmla="*/ 7 h 9"/>
                  <a:gd name="T22" fmla="*/ 0 w 8"/>
                  <a:gd name="T23" fmla="*/ 7 h 9"/>
                  <a:gd name="T24" fmla="*/ 0 w 8"/>
                  <a:gd name="T25" fmla="*/ 6 h 9"/>
                  <a:gd name="T26" fmla="*/ 0 w 8"/>
                  <a:gd name="T27" fmla="*/ 5 h 9"/>
                  <a:gd name="T28" fmla="*/ 2 w 8"/>
                  <a:gd name="T29" fmla="*/ 1 h 9"/>
                  <a:gd name="T30" fmla="*/ 4 w 8"/>
                  <a:gd name="T31" fmla="*/ 1 h 9"/>
                  <a:gd name="T32" fmla="*/ 7 w 8"/>
                  <a:gd name="T33" fmla="*/ 2 h 9"/>
                  <a:gd name="T34" fmla="*/ 8 w 8"/>
                  <a:gd name="T35" fmla="*/ 4 h 9"/>
                  <a:gd name="T36" fmla="*/ 8 w 8"/>
                  <a:gd name="T37" fmla="*/ 6 h 9"/>
                  <a:gd name="T38" fmla="*/ 8 w 8"/>
                  <a:gd name="T39" fmla="*/ 6 h 9"/>
                  <a:gd name="T40" fmla="*/ 8 w 8"/>
                  <a:gd name="T41"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 h="9">
                    <a:moveTo>
                      <a:pt x="8" y="7"/>
                    </a:moveTo>
                    <a:cubicBezTo>
                      <a:pt x="8" y="7"/>
                      <a:pt x="8" y="7"/>
                      <a:pt x="8" y="7"/>
                    </a:cubicBezTo>
                    <a:cubicBezTo>
                      <a:pt x="8" y="7"/>
                      <a:pt x="7" y="6"/>
                      <a:pt x="7" y="6"/>
                    </a:cubicBezTo>
                    <a:cubicBezTo>
                      <a:pt x="7" y="5"/>
                      <a:pt x="6" y="4"/>
                      <a:pt x="7" y="4"/>
                    </a:cubicBezTo>
                    <a:cubicBezTo>
                      <a:pt x="7" y="4"/>
                      <a:pt x="4" y="3"/>
                      <a:pt x="3" y="4"/>
                    </a:cubicBezTo>
                    <a:cubicBezTo>
                      <a:pt x="2" y="4"/>
                      <a:pt x="2" y="4"/>
                      <a:pt x="2" y="4"/>
                    </a:cubicBezTo>
                    <a:cubicBezTo>
                      <a:pt x="2" y="4"/>
                      <a:pt x="1" y="5"/>
                      <a:pt x="1" y="6"/>
                    </a:cubicBezTo>
                    <a:cubicBezTo>
                      <a:pt x="1" y="8"/>
                      <a:pt x="1" y="8"/>
                      <a:pt x="1" y="8"/>
                    </a:cubicBezTo>
                    <a:cubicBezTo>
                      <a:pt x="1" y="9"/>
                      <a:pt x="1" y="9"/>
                      <a:pt x="1" y="9"/>
                    </a:cubicBezTo>
                    <a:cubicBezTo>
                      <a:pt x="1" y="9"/>
                      <a:pt x="1" y="9"/>
                      <a:pt x="1" y="9"/>
                    </a:cubicBezTo>
                    <a:cubicBezTo>
                      <a:pt x="1" y="7"/>
                      <a:pt x="1" y="7"/>
                      <a:pt x="1" y="7"/>
                    </a:cubicBezTo>
                    <a:cubicBezTo>
                      <a:pt x="0" y="7"/>
                      <a:pt x="0" y="7"/>
                      <a:pt x="0" y="7"/>
                    </a:cubicBezTo>
                    <a:cubicBezTo>
                      <a:pt x="0" y="6"/>
                      <a:pt x="0" y="6"/>
                      <a:pt x="0" y="6"/>
                    </a:cubicBezTo>
                    <a:cubicBezTo>
                      <a:pt x="0" y="5"/>
                      <a:pt x="0" y="5"/>
                      <a:pt x="0" y="5"/>
                    </a:cubicBezTo>
                    <a:cubicBezTo>
                      <a:pt x="0" y="5"/>
                      <a:pt x="0" y="3"/>
                      <a:pt x="2" y="1"/>
                    </a:cubicBezTo>
                    <a:cubicBezTo>
                      <a:pt x="3" y="0"/>
                      <a:pt x="4" y="1"/>
                      <a:pt x="4" y="1"/>
                    </a:cubicBezTo>
                    <a:cubicBezTo>
                      <a:pt x="4" y="1"/>
                      <a:pt x="6" y="1"/>
                      <a:pt x="7" y="2"/>
                    </a:cubicBezTo>
                    <a:cubicBezTo>
                      <a:pt x="8" y="4"/>
                      <a:pt x="8" y="4"/>
                      <a:pt x="8" y="4"/>
                    </a:cubicBezTo>
                    <a:cubicBezTo>
                      <a:pt x="8" y="4"/>
                      <a:pt x="8" y="6"/>
                      <a:pt x="8" y="6"/>
                    </a:cubicBezTo>
                    <a:cubicBezTo>
                      <a:pt x="8" y="6"/>
                      <a:pt x="8" y="6"/>
                      <a:pt x="8" y="6"/>
                    </a:cubicBezTo>
                    <a:cubicBezTo>
                      <a:pt x="8" y="7"/>
                      <a:pt x="8" y="7"/>
                      <a:pt x="8" y="7"/>
                    </a:cubicBezTo>
                  </a:path>
                </a:pathLst>
              </a:custGeom>
              <a:solidFill>
                <a:srgbClr val="4127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26" name="Freeform 716"/>
              <p:cNvSpPr>
                <a:spLocks/>
              </p:cNvSpPr>
              <p:nvPr/>
            </p:nvSpPr>
            <p:spPr bwMode="auto">
              <a:xfrm>
                <a:off x="3387725" y="-103188"/>
                <a:ext cx="31750" cy="53975"/>
              </a:xfrm>
              <a:custGeom>
                <a:avLst/>
                <a:gdLst>
                  <a:gd name="T0" fmla="*/ 3 w 4"/>
                  <a:gd name="T1" fmla="*/ 0 h 7"/>
                  <a:gd name="T2" fmla="*/ 3 w 4"/>
                  <a:gd name="T3" fmla="*/ 6 h 7"/>
                  <a:gd name="T4" fmla="*/ 0 w 4"/>
                  <a:gd name="T5" fmla="*/ 7 h 7"/>
                  <a:gd name="T6" fmla="*/ 2 w 4"/>
                  <a:gd name="T7" fmla="*/ 0 h 7"/>
                  <a:gd name="T8" fmla="*/ 3 w 4"/>
                  <a:gd name="T9" fmla="*/ 0 h 7"/>
                </a:gdLst>
                <a:ahLst/>
                <a:cxnLst>
                  <a:cxn ang="0">
                    <a:pos x="T0" y="T1"/>
                  </a:cxn>
                  <a:cxn ang="0">
                    <a:pos x="T2" y="T3"/>
                  </a:cxn>
                  <a:cxn ang="0">
                    <a:pos x="T4" y="T5"/>
                  </a:cxn>
                  <a:cxn ang="0">
                    <a:pos x="T6" y="T7"/>
                  </a:cxn>
                  <a:cxn ang="0">
                    <a:pos x="T8" y="T9"/>
                  </a:cxn>
                </a:cxnLst>
                <a:rect l="0" t="0" r="r" b="b"/>
                <a:pathLst>
                  <a:path w="4" h="7">
                    <a:moveTo>
                      <a:pt x="3" y="0"/>
                    </a:moveTo>
                    <a:cubicBezTo>
                      <a:pt x="3" y="0"/>
                      <a:pt x="4" y="5"/>
                      <a:pt x="3" y="6"/>
                    </a:cubicBezTo>
                    <a:cubicBezTo>
                      <a:pt x="3" y="6"/>
                      <a:pt x="0" y="7"/>
                      <a:pt x="0" y="7"/>
                    </a:cubicBezTo>
                    <a:cubicBezTo>
                      <a:pt x="2" y="0"/>
                      <a:pt x="2" y="0"/>
                      <a:pt x="2" y="0"/>
                    </a:cubicBezTo>
                    <a:lnTo>
                      <a:pt x="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27" name="Freeform 717"/>
              <p:cNvSpPr>
                <a:spLocks/>
              </p:cNvSpPr>
              <p:nvPr/>
            </p:nvSpPr>
            <p:spPr bwMode="auto">
              <a:xfrm>
                <a:off x="3379788" y="-103188"/>
                <a:ext cx="23813" cy="38100"/>
              </a:xfrm>
              <a:custGeom>
                <a:avLst/>
                <a:gdLst>
                  <a:gd name="T0" fmla="*/ 3 w 3"/>
                  <a:gd name="T1" fmla="*/ 2 h 5"/>
                  <a:gd name="T2" fmla="*/ 2 w 3"/>
                  <a:gd name="T3" fmla="*/ 5 h 5"/>
                  <a:gd name="T4" fmla="*/ 2 w 3"/>
                  <a:gd name="T5" fmla="*/ 3 h 5"/>
                  <a:gd name="T6" fmla="*/ 1 w 3"/>
                  <a:gd name="T7" fmla="*/ 0 h 5"/>
                  <a:gd name="T8" fmla="*/ 3 w 3"/>
                  <a:gd name="T9" fmla="*/ 2 h 5"/>
                </a:gdLst>
                <a:ahLst/>
                <a:cxnLst>
                  <a:cxn ang="0">
                    <a:pos x="T0" y="T1"/>
                  </a:cxn>
                  <a:cxn ang="0">
                    <a:pos x="T2" y="T3"/>
                  </a:cxn>
                  <a:cxn ang="0">
                    <a:pos x="T4" y="T5"/>
                  </a:cxn>
                  <a:cxn ang="0">
                    <a:pos x="T6" y="T7"/>
                  </a:cxn>
                  <a:cxn ang="0">
                    <a:pos x="T8" y="T9"/>
                  </a:cxn>
                </a:cxnLst>
                <a:rect l="0" t="0" r="r" b="b"/>
                <a:pathLst>
                  <a:path w="3" h="5">
                    <a:moveTo>
                      <a:pt x="3" y="2"/>
                    </a:moveTo>
                    <a:cubicBezTo>
                      <a:pt x="3" y="2"/>
                      <a:pt x="3" y="5"/>
                      <a:pt x="2" y="5"/>
                    </a:cubicBezTo>
                    <a:cubicBezTo>
                      <a:pt x="2" y="5"/>
                      <a:pt x="2" y="3"/>
                      <a:pt x="2" y="3"/>
                    </a:cubicBezTo>
                    <a:cubicBezTo>
                      <a:pt x="2" y="3"/>
                      <a:pt x="0" y="2"/>
                      <a:pt x="1" y="0"/>
                    </a:cubicBezTo>
                    <a:lnTo>
                      <a:pt x="3" y="2"/>
                    </a:lnTo>
                    <a:close/>
                  </a:path>
                </a:pathLst>
              </a:custGeom>
              <a:solidFill>
                <a:srgbClr val="EBB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28" name="Freeform 718"/>
              <p:cNvSpPr>
                <a:spLocks/>
              </p:cNvSpPr>
              <p:nvPr/>
            </p:nvSpPr>
            <p:spPr bwMode="auto">
              <a:xfrm>
                <a:off x="3263900" y="-312738"/>
                <a:ext cx="131763" cy="217488"/>
              </a:xfrm>
              <a:custGeom>
                <a:avLst/>
                <a:gdLst>
                  <a:gd name="T0" fmla="*/ 12 w 17"/>
                  <a:gd name="T1" fmla="*/ 0 h 28"/>
                  <a:gd name="T2" fmla="*/ 10 w 17"/>
                  <a:gd name="T3" fmla="*/ 3 h 28"/>
                  <a:gd name="T4" fmla="*/ 6 w 17"/>
                  <a:gd name="T5" fmla="*/ 2 h 28"/>
                  <a:gd name="T6" fmla="*/ 3 w 17"/>
                  <a:gd name="T7" fmla="*/ 17 h 28"/>
                  <a:gd name="T8" fmla="*/ 0 w 17"/>
                  <a:gd name="T9" fmla="*/ 24 h 28"/>
                  <a:gd name="T10" fmla="*/ 8 w 17"/>
                  <a:gd name="T11" fmla="*/ 28 h 28"/>
                  <a:gd name="T12" fmla="*/ 16 w 17"/>
                  <a:gd name="T13" fmla="*/ 25 h 28"/>
                  <a:gd name="T14" fmla="*/ 17 w 17"/>
                  <a:gd name="T15" fmla="*/ 7 h 28"/>
                  <a:gd name="T16" fmla="*/ 12 w 1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8">
                    <a:moveTo>
                      <a:pt x="12" y="0"/>
                    </a:moveTo>
                    <a:cubicBezTo>
                      <a:pt x="12" y="0"/>
                      <a:pt x="11" y="3"/>
                      <a:pt x="10" y="3"/>
                    </a:cubicBezTo>
                    <a:cubicBezTo>
                      <a:pt x="10" y="3"/>
                      <a:pt x="8" y="3"/>
                      <a:pt x="6" y="2"/>
                    </a:cubicBezTo>
                    <a:cubicBezTo>
                      <a:pt x="3" y="17"/>
                      <a:pt x="3" y="17"/>
                      <a:pt x="3" y="17"/>
                    </a:cubicBezTo>
                    <a:cubicBezTo>
                      <a:pt x="0" y="24"/>
                      <a:pt x="0" y="24"/>
                      <a:pt x="0" y="24"/>
                    </a:cubicBezTo>
                    <a:cubicBezTo>
                      <a:pt x="8" y="28"/>
                      <a:pt x="8" y="28"/>
                      <a:pt x="8" y="28"/>
                    </a:cubicBezTo>
                    <a:cubicBezTo>
                      <a:pt x="16" y="25"/>
                      <a:pt x="16" y="25"/>
                      <a:pt x="16" y="25"/>
                    </a:cubicBezTo>
                    <a:cubicBezTo>
                      <a:pt x="17" y="7"/>
                      <a:pt x="17" y="7"/>
                      <a:pt x="17" y="7"/>
                    </a:cubicBezTo>
                    <a:lnTo>
                      <a:pt x="12" y="0"/>
                    </a:lnTo>
                    <a:close/>
                  </a:path>
                </a:pathLst>
              </a:custGeom>
              <a:solidFill>
                <a:srgbClr val="F5F7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29" name="Freeform 719"/>
              <p:cNvSpPr>
                <a:spLocks/>
              </p:cNvSpPr>
              <p:nvPr/>
            </p:nvSpPr>
            <p:spPr bwMode="auto">
              <a:xfrm>
                <a:off x="3263900" y="-134938"/>
                <a:ext cx="139700" cy="327025"/>
              </a:xfrm>
              <a:custGeom>
                <a:avLst/>
                <a:gdLst>
                  <a:gd name="T0" fmla="*/ 0 w 18"/>
                  <a:gd name="T1" fmla="*/ 3 h 42"/>
                  <a:gd name="T2" fmla="*/ 0 w 18"/>
                  <a:gd name="T3" fmla="*/ 17 h 42"/>
                  <a:gd name="T4" fmla="*/ 4 w 18"/>
                  <a:gd name="T5" fmla="*/ 29 h 42"/>
                  <a:gd name="T6" fmla="*/ 0 w 18"/>
                  <a:gd name="T7" fmla="*/ 39 h 42"/>
                  <a:gd name="T8" fmla="*/ 1 w 18"/>
                  <a:gd name="T9" fmla="*/ 41 h 42"/>
                  <a:gd name="T10" fmla="*/ 5 w 18"/>
                  <a:gd name="T11" fmla="*/ 41 h 42"/>
                  <a:gd name="T12" fmla="*/ 5 w 18"/>
                  <a:gd name="T13" fmla="*/ 39 h 42"/>
                  <a:gd name="T14" fmla="*/ 7 w 18"/>
                  <a:gd name="T15" fmla="*/ 38 h 42"/>
                  <a:gd name="T16" fmla="*/ 7 w 18"/>
                  <a:gd name="T17" fmla="*/ 39 h 42"/>
                  <a:gd name="T18" fmla="*/ 11 w 18"/>
                  <a:gd name="T19" fmla="*/ 40 h 42"/>
                  <a:gd name="T20" fmla="*/ 11 w 18"/>
                  <a:gd name="T21" fmla="*/ 37 h 42"/>
                  <a:gd name="T22" fmla="*/ 10 w 18"/>
                  <a:gd name="T23" fmla="*/ 34 h 42"/>
                  <a:gd name="T24" fmla="*/ 9 w 18"/>
                  <a:gd name="T25" fmla="*/ 33 h 42"/>
                  <a:gd name="T26" fmla="*/ 13 w 18"/>
                  <a:gd name="T27" fmla="*/ 19 h 42"/>
                  <a:gd name="T28" fmla="*/ 17 w 18"/>
                  <a:gd name="T29" fmla="*/ 9 h 42"/>
                  <a:gd name="T30" fmla="*/ 17 w 18"/>
                  <a:gd name="T31" fmla="*/ 7 h 42"/>
                  <a:gd name="T32" fmla="*/ 16 w 18"/>
                  <a:gd name="T33" fmla="*/ 5 h 42"/>
                  <a:gd name="T34" fmla="*/ 14 w 18"/>
                  <a:gd name="T35" fmla="*/ 1 h 42"/>
                  <a:gd name="T36" fmla="*/ 1 w 18"/>
                  <a:gd name="T37" fmla="*/ 0 h 42"/>
                  <a:gd name="T38" fmla="*/ 0 w 18"/>
                  <a:gd name="T39" fmla="*/ 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42">
                    <a:moveTo>
                      <a:pt x="0" y="3"/>
                    </a:moveTo>
                    <a:cubicBezTo>
                      <a:pt x="0" y="3"/>
                      <a:pt x="0" y="15"/>
                      <a:pt x="0" y="17"/>
                    </a:cubicBezTo>
                    <a:cubicBezTo>
                      <a:pt x="1" y="18"/>
                      <a:pt x="4" y="29"/>
                      <a:pt x="4" y="29"/>
                    </a:cubicBezTo>
                    <a:cubicBezTo>
                      <a:pt x="4" y="29"/>
                      <a:pt x="0" y="38"/>
                      <a:pt x="0" y="39"/>
                    </a:cubicBezTo>
                    <a:cubicBezTo>
                      <a:pt x="0" y="39"/>
                      <a:pt x="0" y="41"/>
                      <a:pt x="1" y="41"/>
                    </a:cubicBezTo>
                    <a:cubicBezTo>
                      <a:pt x="1" y="41"/>
                      <a:pt x="4" y="42"/>
                      <a:pt x="5" y="41"/>
                    </a:cubicBezTo>
                    <a:cubicBezTo>
                      <a:pt x="5" y="39"/>
                      <a:pt x="5" y="39"/>
                      <a:pt x="5" y="39"/>
                    </a:cubicBezTo>
                    <a:cubicBezTo>
                      <a:pt x="5" y="39"/>
                      <a:pt x="6" y="40"/>
                      <a:pt x="7" y="38"/>
                    </a:cubicBezTo>
                    <a:cubicBezTo>
                      <a:pt x="7" y="39"/>
                      <a:pt x="7" y="39"/>
                      <a:pt x="7" y="39"/>
                    </a:cubicBezTo>
                    <a:cubicBezTo>
                      <a:pt x="7" y="39"/>
                      <a:pt x="10" y="40"/>
                      <a:pt x="11" y="40"/>
                    </a:cubicBezTo>
                    <a:cubicBezTo>
                      <a:pt x="11" y="39"/>
                      <a:pt x="11" y="38"/>
                      <a:pt x="11" y="37"/>
                    </a:cubicBezTo>
                    <a:cubicBezTo>
                      <a:pt x="11" y="37"/>
                      <a:pt x="10" y="35"/>
                      <a:pt x="10" y="34"/>
                    </a:cubicBezTo>
                    <a:cubicBezTo>
                      <a:pt x="9" y="33"/>
                      <a:pt x="9" y="33"/>
                      <a:pt x="9" y="33"/>
                    </a:cubicBezTo>
                    <a:cubicBezTo>
                      <a:pt x="9" y="33"/>
                      <a:pt x="13" y="22"/>
                      <a:pt x="13" y="19"/>
                    </a:cubicBezTo>
                    <a:cubicBezTo>
                      <a:pt x="14" y="17"/>
                      <a:pt x="16" y="9"/>
                      <a:pt x="17" y="9"/>
                    </a:cubicBezTo>
                    <a:cubicBezTo>
                      <a:pt x="18" y="8"/>
                      <a:pt x="17" y="7"/>
                      <a:pt x="17" y="7"/>
                    </a:cubicBezTo>
                    <a:cubicBezTo>
                      <a:pt x="16" y="6"/>
                      <a:pt x="16" y="5"/>
                      <a:pt x="16" y="5"/>
                    </a:cubicBezTo>
                    <a:cubicBezTo>
                      <a:pt x="15" y="4"/>
                      <a:pt x="14" y="1"/>
                      <a:pt x="14" y="1"/>
                    </a:cubicBezTo>
                    <a:cubicBezTo>
                      <a:pt x="14" y="1"/>
                      <a:pt x="7" y="2"/>
                      <a:pt x="1" y="0"/>
                    </a:cubicBezTo>
                    <a:lnTo>
                      <a:pt x="0" y="3"/>
                    </a:lnTo>
                    <a:close/>
                  </a:path>
                </a:pathLst>
              </a:custGeom>
              <a:solidFill>
                <a:srgbClr val="2624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30" name="Freeform 720"/>
              <p:cNvSpPr>
                <a:spLocks/>
              </p:cNvSpPr>
              <p:nvPr/>
            </p:nvSpPr>
            <p:spPr bwMode="auto">
              <a:xfrm>
                <a:off x="3309938" y="130175"/>
                <a:ext cx="39688" cy="46038"/>
              </a:xfrm>
              <a:custGeom>
                <a:avLst/>
                <a:gdLst>
                  <a:gd name="T0" fmla="*/ 0 w 5"/>
                  <a:gd name="T1" fmla="*/ 6 h 6"/>
                  <a:gd name="T2" fmla="*/ 1 w 5"/>
                  <a:gd name="T3" fmla="*/ 4 h 6"/>
                  <a:gd name="T4" fmla="*/ 2 w 5"/>
                  <a:gd name="T5" fmla="*/ 2 h 6"/>
                  <a:gd name="T6" fmla="*/ 3 w 5"/>
                  <a:gd name="T7" fmla="*/ 0 h 6"/>
                  <a:gd name="T8" fmla="*/ 3 w 5"/>
                  <a:gd name="T9" fmla="*/ 2 h 6"/>
                  <a:gd name="T10" fmla="*/ 5 w 5"/>
                  <a:gd name="T11" fmla="*/ 6 h 6"/>
                  <a:gd name="T12" fmla="*/ 5 w 5"/>
                  <a:gd name="T13" fmla="*/ 6 h 6"/>
                  <a:gd name="T14" fmla="*/ 0 w 5"/>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6">
                    <a:moveTo>
                      <a:pt x="0" y="6"/>
                    </a:moveTo>
                    <a:cubicBezTo>
                      <a:pt x="1" y="4"/>
                      <a:pt x="1" y="4"/>
                      <a:pt x="1" y="4"/>
                    </a:cubicBezTo>
                    <a:cubicBezTo>
                      <a:pt x="2" y="3"/>
                      <a:pt x="2" y="2"/>
                      <a:pt x="2" y="2"/>
                    </a:cubicBezTo>
                    <a:cubicBezTo>
                      <a:pt x="3" y="1"/>
                      <a:pt x="3" y="0"/>
                      <a:pt x="3" y="0"/>
                    </a:cubicBezTo>
                    <a:cubicBezTo>
                      <a:pt x="3" y="0"/>
                      <a:pt x="3" y="2"/>
                      <a:pt x="3" y="2"/>
                    </a:cubicBezTo>
                    <a:cubicBezTo>
                      <a:pt x="3" y="3"/>
                      <a:pt x="4" y="4"/>
                      <a:pt x="5" y="6"/>
                    </a:cubicBezTo>
                    <a:cubicBezTo>
                      <a:pt x="5" y="6"/>
                      <a:pt x="5" y="6"/>
                      <a:pt x="5" y="6"/>
                    </a:cubicBezTo>
                    <a:cubicBezTo>
                      <a:pt x="4" y="6"/>
                      <a:pt x="0" y="6"/>
                      <a:pt x="0"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31" name="Freeform 721"/>
              <p:cNvSpPr>
                <a:spLocks/>
              </p:cNvSpPr>
              <p:nvPr/>
            </p:nvSpPr>
            <p:spPr bwMode="auto">
              <a:xfrm>
                <a:off x="3263900" y="-127000"/>
                <a:ext cx="115888" cy="319088"/>
              </a:xfrm>
              <a:custGeom>
                <a:avLst/>
                <a:gdLst>
                  <a:gd name="T0" fmla="*/ 1 w 15"/>
                  <a:gd name="T1" fmla="*/ 40 h 41"/>
                  <a:gd name="T2" fmla="*/ 0 w 15"/>
                  <a:gd name="T3" fmla="*/ 38 h 41"/>
                  <a:gd name="T4" fmla="*/ 4 w 15"/>
                  <a:gd name="T5" fmla="*/ 28 h 41"/>
                  <a:gd name="T6" fmla="*/ 0 w 15"/>
                  <a:gd name="T7" fmla="*/ 16 h 41"/>
                  <a:gd name="T8" fmla="*/ 0 w 15"/>
                  <a:gd name="T9" fmla="*/ 4 h 41"/>
                  <a:gd name="T10" fmla="*/ 1 w 15"/>
                  <a:gd name="T11" fmla="*/ 6 h 41"/>
                  <a:gd name="T12" fmla="*/ 1 w 15"/>
                  <a:gd name="T13" fmla="*/ 12 h 41"/>
                  <a:gd name="T14" fmla="*/ 3 w 15"/>
                  <a:gd name="T15" fmla="*/ 23 h 41"/>
                  <a:gd name="T16" fmla="*/ 5 w 15"/>
                  <a:gd name="T17" fmla="*/ 22 h 41"/>
                  <a:gd name="T18" fmla="*/ 4 w 15"/>
                  <a:gd name="T19" fmla="*/ 15 h 41"/>
                  <a:gd name="T20" fmla="*/ 5 w 15"/>
                  <a:gd name="T21" fmla="*/ 16 h 41"/>
                  <a:gd name="T22" fmla="*/ 4 w 15"/>
                  <a:gd name="T23" fmla="*/ 11 h 41"/>
                  <a:gd name="T24" fmla="*/ 6 w 15"/>
                  <a:gd name="T25" fmla="*/ 14 h 41"/>
                  <a:gd name="T26" fmla="*/ 5 w 15"/>
                  <a:gd name="T27" fmla="*/ 10 h 41"/>
                  <a:gd name="T28" fmla="*/ 5 w 15"/>
                  <a:gd name="T29" fmla="*/ 4 h 41"/>
                  <a:gd name="T30" fmla="*/ 6 w 15"/>
                  <a:gd name="T31" fmla="*/ 8 h 41"/>
                  <a:gd name="T32" fmla="*/ 8 w 15"/>
                  <a:gd name="T33" fmla="*/ 9 h 41"/>
                  <a:gd name="T34" fmla="*/ 9 w 15"/>
                  <a:gd name="T35" fmla="*/ 2 h 41"/>
                  <a:gd name="T36" fmla="*/ 12 w 15"/>
                  <a:gd name="T37" fmla="*/ 0 h 41"/>
                  <a:gd name="T38" fmla="*/ 14 w 15"/>
                  <a:gd name="T39" fmla="*/ 0 h 41"/>
                  <a:gd name="T40" fmla="*/ 15 w 15"/>
                  <a:gd name="T41" fmla="*/ 2 h 41"/>
                  <a:gd name="T42" fmla="*/ 11 w 15"/>
                  <a:gd name="T43" fmla="*/ 7 h 41"/>
                  <a:gd name="T44" fmla="*/ 9 w 15"/>
                  <a:gd name="T45" fmla="*/ 9 h 41"/>
                  <a:gd name="T46" fmla="*/ 14 w 15"/>
                  <a:gd name="T47" fmla="*/ 8 h 41"/>
                  <a:gd name="T48" fmla="*/ 8 w 15"/>
                  <a:gd name="T49" fmla="*/ 10 h 41"/>
                  <a:gd name="T50" fmla="*/ 12 w 15"/>
                  <a:gd name="T51" fmla="*/ 10 h 41"/>
                  <a:gd name="T52" fmla="*/ 7 w 15"/>
                  <a:gd name="T53" fmla="*/ 13 h 41"/>
                  <a:gd name="T54" fmla="*/ 7 w 15"/>
                  <a:gd name="T55" fmla="*/ 15 h 41"/>
                  <a:gd name="T56" fmla="*/ 4 w 15"/>
                  <a:gd name="T57" fmla="*/ 28 h 41"/>
                  <a:gd name="T58" fmla="*/ 1 w 15"/>
                  <a:gd name="T59" fmla="*/ 37 h 41"/>
                  <a:gd name="T60" fmla="*/ 4 w 15"/>
                  <a:gd name="T61" fmla="*/ 37 h 41"/>
                  <a:gd name="T62" fmla="*/ 6 w 15"/>
                  <a:gd name="T63" fmla="*/ 37 h 41"/>
                  <a:gd name="T64" fmla="*/ 6 w 15"/>
                  <a:gd name="T65" fmla="*/ 39 h 41"/>
                  <a:gd name="T66" fmla="*/ 5 w 15"/>
                  <a:gd name="T67" fmla="*/ 38 h 41"/>
                  <a:gd name="T68" fmla="*/ 5 w 15"/>
                  <a:gd name="T69" fmla="*/ 40 h 41"/>
                  <a:gd name="T70" fmla="*/ 1 w 15"/>
                  <a:gd name="T71" fmla="*/ 4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 h="41">
                    <a:moveTo>
                      <a:pt x="1" y="40"/>
                    </a:moveTo>
                    <a:cubicBezTo>
                      <a:pt x="0" y="40"/>
                      <a:pt x="0" y="38"/>
                      <a:pt x="0" y="38"/>
                    </a:cubicBezTo>
                    <a:cubicBezTo>
                      <a:pt x="0" y="37"/>
                      <a:pt x="4" y="28"/>
                      <a:pt x="4" y="28"/>
                    </a:cubicBezTo>
                    <a:cubicBezTo>
                      <a:pt x="4" y="28"/>
                      <a:pt x="1" y="17"/>
                      <a:pt x="0" y="16"/>
                    </a:cubicBezTo>
                    <a:cubicBezTo>
                      <a:pt x="0" y="14"/>
                      <a:pt x="0" y="8"/>
                      <a:pt x="0" y="4"/>
                    </a:cubicBezTo>
                    <a:cubicBezTo>
                      <a:pt x="0" y="4"/>
                      <a:pt x="2" y="6"/>
                      <a:pt x="1" y="6"/>
                    </a:cubicBezTo>
                    <a:cubicBezTo>
                      <a:pt x="1" y="7"/>
                      <a:pt x="1" y="12"/>
                      <a:pt x="1" y="12"/>
                    </a:cubicBezTo>
                    <a:cubicBezTo>
                      <a:pt x="3" y="14"/>
                      <a:pt x="3" y="21"/>
                      <a:pt x="3" y="23"/>
                    </a:cubicBezTo>
                    <a:cubicBezTo>
                      <a:pt x="4" y="24"/>
                      <a:pt x="5" y="23"/>
                      <a:pt x="5" y="22"/>
                    </a:cubicBezTo>
                    <a:cubicBezTo>
                      <a:pt x="5" y="20"/>
                      <a:pt x="4" y="15"/>
                      <a:pt x="4" y="15"/>
                    </a:cubicBezTo>
                    <a:cubicBezTo>
                      <a:pt x="5" y="16"/>
                      <a:pt x="5" y="16"/>
                      <a:pt x="5" y="16"/>
                    </a:cubicBezTo>
                    <a:cubicBezTo>
                      <a:pt x="4" y="15"/>
                      <a:pt x="4" y="11"/>
                      <a:pt x="4" y="11"/>
                    </a:cubicBezTo>
                    <a:cubicBezTo>
                      <a:pt x="4" y="11"/>
                      <a:pt x="5" y="14"/>
                      <a:pt x="6" y="14"/>
                    </a:cubicBezTo>
                    <a:cubicBezTo>
                      <a:pt x="7" y="13"/>
                      <a:pt x="6" y="11"/>
                      <a:pt x="5" y="10"/>
                    </a:cubicBezTo>
                    <a:cubicBezTo>
                      <a:pt x="5" y="9"/>
                      <a:pt x="5" y="4"/>
                      <a:pt x="5" y="4"/>
                    </a:cubicBezTo>
                    <a:cubicBezTo>
                      <a:pt x="5" y="4"/>
                      <a:pt x="5" y="6"/>
                      <a:pt x="6" y="8"/>
                    </a:cubicBezTo>
                    <a:cubicBezTo>
                      <a:pt x="7" y="11"/>
                      <a:pt x="8" y="10"/>
                      <a:pt x="8" y="9"/>
                    </a:cubicBezTo>
                    <a:cubicBezTo>
                      <a:pt x="8" y="9"/>
                      <a:pt x="9" y="2"/>
                      <a:pt x="9" y="2"/>
                    </a:cubicBezTo>
                    <a:cubicBezTo>
                      <a:pt x="9" y="2"/>
                      <a:pt x="11" y="1"/>
                      <a:pt x="12" y="0"/>
                    </a:cubicBezTo>
                    <a:cubicBezTo>
                      <a:pt x="13" y="0"/>
                      <a:pt x="14" y="0"/>
                      <a:pt x="14" y="0"/>
                    </a:cubicBezTo>
                    <a:cubicBezTo>
                      <a:pt x="14" y="0"/>
                      <a:pt x="15" y="1"/>
                      <a:pt x="15" y="2"/>
                    </a:cubicBezTo>
                    <a:cubicBezTo>
                      <a:pt x="14" y="3"/>
                      <a:pt x="11" y="6"/>
                      <a:pt x="11" y="7"/>
                    </a:cubicBezTo>
                    <a:cubicBezTo>
                      <a:pt x="9" y="7"/>
                      <a:pt x="8" y="9"/>
                      <a:pt x="9" y="9"/>
                    </a:cubicBezTo>
                    <a:cubicBezTo>
                      <a:pt x="11" y="8"/>
                      <a:pt x="14" y="8"/>
                      <a:pt x="14" y="8"/>
                    </a:cubicBezTo>
                    <a:cubicBezTo>
                      <a:pt x="10" y="9"/>
                      <a:pt x="8" y="10"/>
                      <a:pt x="8" y="10"/>
                    </a:cubicBezTo>
                    <a:cubicBezTo>
                      <a:pt x="10" y="10"/>
                      <a:pt x="12" y="10"/>
                      <a:pt x="12" y="10"/>
                    </a:cubicBezTo>
                    <a:cubicBezTo>
                      <a:pt x="8" y="11"/>
                      <a:pt x="7" y="13"/>
                      <a:pt x="7" y="13"/>
                    </a:cubicBezTo>
                    <a:cubicBezTo>
                      <a:pt x="8" y="14"/>
                      <a:pt x="7" y="15"/>
                      <a:pt x="7" y="15"/>
                    </a:cubicBezTo>
                    <a:cubicBezTo>
                      <a:pt x="7" y="16"/>
                      <a:pt x="5" y="27"/>
                      <a:pt x="4" y="28"/>
                    </a:cubicBezTo>
                    <a:cubicBezTo>
                      <a:pt x="3" y="30"/>
                      <a:pt x="1" y="37"/>
                      <a:pt x="1" y="37"/>
                    </a:cubicBezTo>
                    <a:cubicBezTo>
                      <a:pt x="2" y="36"/>
                      <a:pt x="4" y="37"/>
                      <a:pt x="4" y="37"/>
                    </a:cubicBezTo>
                    <a:cubicBezTo>
                      <a:pt x="5" y="38"/>
                      <a:pt x="5" y="37"/>
                      <a:pt x="6" y="37"/>
                    </a:cubicBezTo>
                    <a:cubicBezTo>
                      <a:pt x="6" y="37"/>
                      <a:pt x="6" y="38"/>
                      <a:pt x="6" y="39"/>
                    </a:cubicBezTo>
                    <a:cubicBezTo>
                      <a:pt x="5" y="39"/>
                      <a:pt x="5" y="38"/>
                      <a:pt x="5" y="38"/>
                    </a:cubicBezTo>
                    <a:cubicBezTo>
                      <a:pt x="5" y="40"/>
                      <a:pt x="5" y="40"/>
                      <a:pt x="5" y="40"/>
                    </a:cubicBezTo>
                    <a:cubicBezTo>
                      <a:pt x="4" y="41"/>
                      <a:pt x="1" y="40"/>
                      <a:pt x="1" y="4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32" name="Freeform 722"/>
              <p:cNvSpPr>
                <a:spLocks/>
              </p:cNvSpPr>
              <p:nvPr/>
            </p:nvSpPr>
            <p:spPr bwMode="auto">
              <a:xfrm>
                <a:off x="3054350" y="-320675"/>
                <a:ext cx="53975" cy="69850"/>
              </a:xfrm>
              <a:custGeom>
                <a:avLst/>
                <a:gdLst>
                  <a:gd name="T0" fmla="*/ 6 w 7"/>
                  <a:gd name="T1" fmla="*/ 9 h 9"/>
                  <a:gd name="T2" fmla="*/ 5 w 7"/>
                  <a:gd name="T3" fmla="*/ 9 h 9"/>
                  <a:gd name="T4" fmla="*/ 2 w 7"/>
                  <a:gd name="T5" fmla="*/ 6 h 9"/>
                  <a:gd name="T6" fmla="*/ 2 w 7"/>
                  <a:gd name="T7" fmla="*/ 5 h 9"/>
                  <a:gd name="T8" fmla="*/ 1 w 7"/>
                  <a:gd name="T9" fmla="*/ 3 h 9"/>
                  <a:gd name="T10" fmla="*/ 2 w 7"/>
                  <a:gd name="T11" fmla="*/ 3 h 9"/>
                  <a:gd name="T12" fmla="*/ 1 w 7"/>
                  <a:gd name="T13" fmla="*/ 2 h 9"/>
                  <a:gd name="T14" fmla="*/ 1 w 7"/>
                  <a:gd name="T15" fmla="*/ 0 h 9"/>
                  <a:gd name="T16" fmla="*/ 1 w 7"/>
                  <a:gd name="T17" fmla="*/ 0 h 9"/>
                  <a:gd name="T18" fmla="*/ 2 w 7"/>
                  <a:gd name="T19" fmla="*/ 1 h 9"/>
                  <a:gd name="T20" fmla="*/ 3 w 7"/>
                  <a:gd name="T21" fmla="*/ 2 h 9"/>
                  <a:gd name="T22" fmla="*/ 4 w 7"/>
                  <a:gd name="T23" fmla="*/ 4 h 9"/>
                  <a:gd name="T24" fmla="*/ 6 w 7"/>
                  <a:gd name="T25" fmla="*/ 6 h 9"/>
                  <a:gd name="T26" fmla="*/ 7 w 7"/>
                  <a:gd name="T27" fmla="*/ 7 h 9"/>
                  <a:gd name="T28" fmla="*/ 6 w 7"/>
                  <a:gd name="T2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 h="9">
                    <a:moveTo>
                      <a:pt x="6" y="9"/>
                    </a:moveTo>
                    <a:cubicBezTo>
                      <a:pt x="5" y="9"/>
                      <a:pt x="5" y="9"/>
                      <a:pt x="5" y="9"/>
                    </a:cubicBezTo>
                    <a:cubicBezTo>
                      <a:pt x="2" y="6"/>
                      <a:pt x="2" y="6"/>
                      <a:pt x="2" y="6"/>
                    </a:cubicBezTo>
                    <a:cubicBezTo>
                      <a:pt x="2" y="6"/>
                      <a:pt x="2" y="5"/>
                      <a:pt x="2" y="5"/>
                    </a:cubicBezTo>
                    <a:cubicBezTo>
                      <a:pt x="1" y="4"/>
                      <a:pt x="1" y="3"/>
                      <a:pt x="1" y="3"/>
                    </a:cubicBezTo>
                    <a:cubicBezTo>
                      <a:pt x="2" y="3"/>
                      <a:pt x="2" y="3"/>
                      <a:pt x="2" y="3"/>
                    </a:cubicBezTo>
                    <a:cubicBezTo>
                      <a:pt x="2" y="3"/>
                      <a:pt x="1" y="3"/>
                      <a:pt x="1" y="2"/>
                    </a:cubicBezTo>
                    <a:cubicBezTo>
                      <a:pt x="1" y="2"/>
                      <a:pt x="0" y="1"/>
                      <a:pt x="1" y="0"/>
                    </a:cubicBezTo>
                    <a:cubicBezTo>
                      <a:pt x="1" y="0"/>
                      <a:pt x="1" y="0"/>
                      <a:pt x="1" y="0"/>
                    </a:cubicBezTo>
                    <a:cubicBezTo>
                      <a:pt x="2" y="1"/>
                      <a:pt x="2" y="1"/>
                      <a:pt x="2" y="1"/>
                    </a:cubicBezTo>
                    <a:cubicBezTo>
                      <a:pt x="2" y="1"/>
                      <a:pt x="3" y="2"/>
                      <a:pt x="3" y="2"/>
                    </a:cubicBezTo>
                    <a:cubicBezTo>
                      <a:pt x="3" y="2"/>
                      <a:pt x="3" y="4"/>
                      <a:pt x="4" y="4"/>
                    </a:cubicBezTo>
                    <a:cubicBezTo>
                      <a:pt x="4" y="4"/>
                      <a:pt x="5" y="5"/>
                      <a:pt x="6" y="6"/>
                    </a:cubicBezTo>
                    <a:cubicBezTo>
                      <a:pt x="6" y="7"/>
                      <a:pt x="7" y="7"/>
                      <a:pt x="7" y="7"/>
                    </a:cubicBezTo>
                    <a:cubicBezTo>
                      <a:pt x="7" y="7"/>
                      <a:pt x="7" y="8"/>
                      <a:pt x="6" y="9"/>
                    </a:cubicBezTo>
                    <a:close/>
                  </a:path>
                </a:pathLst>
              </a:custGeom>
              <a:solidFill>
                <a:srgbClr val="F2C2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33" name="Freeform 723"/>
              <p:cNvSpPr>
                <a:spLocks/>
              </p:cNvSpPr>
              <p:nvPr/>
            </p:nvSpPr>
            <p:spPr bwMode="auto">
              <a:xfrm>
                <a:off x="3341688" y="-288925"/>
                <a:ext cx="30163" cy="22225"/>
              </a:xfrm>
              <a:custGeom>
                <a:avLst/>
                <a:gdLst>
                  <a:gd name="T0" fmla="*/ 19 w 19"/>
                  <a:gd name="T1" fmla="*/ 14 h 14"/>
                  <a:gd name="T2" fmla="*/ 0 w 19"/>
                  <a:gd name="T3" fmla="*/ 0 h 14"/>
                  <a:gd name="T4" fmla="*/ 19 w 19"/>
                  <a:gd name="T5" fmla="*/ 14 h 14"/>
                  <a:gd name="T6" fmla="*/ 19 w 19"/>
                  <a:gd name="T7" fmla="*/ 14 h 14"/>
                </a:gdLst>
                <a:ahLst/>
                <a:cxnLst>
                  <a:cxn ang="0">
                    <a:pos x="T0" y="T1"/>
                  </a:cxn>
                  <a:cxn ang="0">
                    <a:pos x="T2" y="T3"/>
                  </a:cxn>
                  <a:cxn ang="0">
                    <a:pos x="T4" y="T5"/>
                  </a:cxn>
                  <a:cxn ang="0">
                    <a:pos x="T6" y="T7"/>
                  </a:cxn>
                </a:cxnLst>
                <a:rect l="0" t="0" r="r" b="b"/>
                <a:pathLst>
                  <a:path w="19" h="14">
                    <a:moveTo>
                      <a:pt x="19" y="14"/>
                    </a:moveTo>
                    <a:lnTo>
                      <a:pt x="0" y="0"/>
                    </a:lnTo>
                    <a:lnTo>
                      <a:pt x="19" y="14"/>
                    </a:lnTo>
                    <a:lnTo>
                      <a:pt x="19" y="14"/>
                    </a:lnTo>
                    <a:close/>
                  </a:path>
                </a:pathLst>
              </a:custGeom>
              <a:solidFill>
                <a:srgbClr val="CFD0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34" name="Freeform 724"/>
              <p:cNvSpPr>
                <a:spLocks/>
              </p:cNvSpPr>
              <p:nvPr/>
            </p:nvSpPr>
            <p:spPr bwMode="auto">
              <a:xfrm>
                <a:off x="3271838" y="-280988"/>
                <a:ext cx="61913" cy="146050"/>
              </a:xfrm>
              <a:custGeom>
                <a:avLst/>
                <a:gdLst>
                  <a:gd name="T0" fmla="*/ 8 w 8"/>
                  <a:gd name="T1" fmla="*/ 0 h 19"/>
                  <a:gd name="T2" fmla="*/ 5 w 8"/>
                  <a:gd name="T3" fmla="*/ 2 h 19"/>
                  <a:gd name="T4" fmla="*/ 2 w 8"/>
                  <a:gd name="T5" fmla="*/ 10 h 19"/>
                  <a:gd name="T6" fmla="*/ 0 w 8"/>
                  <a:gd name="T7" fmla="*/ 18 h 19"/>
                  <a:gd name="T8" fmla="*/ 6 w 8"/>
                  <a:gd name="T9" fmla="*/ 18 h 19"/>
                  <a:gd name="T10" fmla="*/ 3 w 8"/>
                  <a:gd name="T11" fmla="*/ 16 h 19"/>
                  <a:gd name="T12" fmla="*/ 6 w 8"/>
                  <a:gd name="T13" fmla="*/ 12 h 19"/>
                  <a:gd name="T14" fmla="*/ 5 w 8"/>
                  <a:gd name="T15" fmla="*/ 10 h 19"/>
                  <a:gd name="T16" fmla="*/ 5 w 8"/>
                  <a:gd name="T17" fmla="*/ 3 h 19"/>
                  <a:gd name="T18" fmla="*/ 8 w 8"/>
                  <a:gd name="T1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9">
                    <a:moveTo>
                      <a:pt x="8" y="0"/>
                    </a:moveTo>
                    <a:cubicBezTo>
                      <a:pt x="5" y="2"/>
                      <a:pt x="5" y="2"/>
                      <a:pt x="5" y="2"/>
                    </a:cubicBezTo>
                    <a:cubicBezTo>
                      <a:pt x="2" y="10"/>
                      <a:pt x="2" y="10"/>
                      <a:pt x="2" y="10"/>
                    </a:cubicBezTo>
                    <a:cubicBezTo>
                      <a:pt x="0" y="18"/>
                      <a:pt x="0" y="18"/>
                      <a:pt x="0" y="18"/>
                    </a:cubicBezTo>
                    <a:cubicBezTo>
                      <a:pt x="0" y="18"/>
                      <a:pt x="5" y="19"/>
                      <a:pt x="6" y="18"/>
                    </a:cubicBezTo>
                    <a:cubicBezTo>
                      <a:pt x="6" y="18"/>
                      <a:pt x="3" y="19"/>
                      <a:pt x="3" y="16"/>
                    </a:cubicBezTo>
                    <a:cubicBezTo>
                      <a:pt x="3" y="13"/>
                      <a:pt x="5" y="13"/>
                      <a:pt x="6" y="12"/>
                    </a:cubicBezTo>
                    <a:cubicBezTo>
                      <a:pt x="6" y="12"/>
                      <a:pt x="5" y="12"/>
                      <a:pt x="5" y="10"/>
                    </a:cubicBezTo>
                    <a:cubicBezTo>
                      <a:pt x="5" y="8"/>
                      <a:pt x="5" y="3"/>
                      <a:pt x="5" y="3"/>
                    </a:cubicBezTo>
                    <a:cubicBezTo>
                      <a:pt x="5" y="3"/>
                      <a:pt x="6" y="1"/>
                      <a:pt x="8" y="0"/>
                    </a:cubicBezTo>
                    <a:close/>
                  </a:path>
                </a:pathLst>
              </a:custGeom>
              <a:solidFill>
                <a:srgbClr val="CFD0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35" name="Freeform 725"/>
              <p:cNvSpPr>
                <a:spLocks/>
              </p:cNvSpPr>
              <p:nvPr/>
            </p:nvSpPr>
            <p:spPr bwMode="auto">
              <a:xfrm>
                <a:off x="3355975" y="-304800"/>
                <a:ext cx="85725" cy="233363"/>
              </a:xfrm>
              <a:custGeom>
                <a:avLst/>
                <a:gdLst>
                  <a:gd name="T0" fmla="*/ 6 w 11"/>
                  <a:gd name="T1" fmla="*/ 30 h 30"/>
                  <a:gd name="T2" fmla="*/ 4 w 11"/>
                  <a:gd name="T3" fmla="*/ 27 h 30"/>
                  <a:gd name="T4" fmla="*/ 1 w 11"/>
                  <a:gd name="T5" fmla="*/ 16 h 30"/>
                  <a:gd name="T6" fmla="*/ 0 w 11"/>
                  <a:gd name="T7" fmla="*/ 0 h 30"/>
                  <a:gd name="T8" fmla="*/ 2 w 11"/>
                  <a:gd name="T9" fmla="*/ 1 h 30"/>
                  <a:gd name="T10" fmla="*/ 8 w 11"/>
                  <a:gd name="T11" fmla="*/ 3 h 30"/>
                  <a:gd name="T12" fmla="*/ 11 w 11"/>
                  <a:gd name="T13" fmla="*/ 17 h 30"/>
                  <a:gd name="T14" fmla="*/ 10 w 11"/>
                  <a:gd name="T15" fmla="*/ 23 h 30"/>
                  <a:gd name="T16" fmla="*/ 6 w 11"/>
                  <a:gd name="T17" fmla="*/ 3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30">
                    <a:moveTo>
                      <a:pt x="6" y="30"/>
                    </a:moveTo>
                    <a:cubicBezTo>
                      <a:pt x="6" y="30"/>
                      <a:pt x="6" y="28"/>
                      <a:pt x="4" y="27"/>
                    </a:cubicBezTo>
                    <a:cubicBezTo>
                      <a:pt x="4" y="27"/>
                      <a:pt x="1" y="21"/>
                      <a:pt x="1" y="16"/>
                    </a:cubicBezTo>
                    <a:cubicBezTo>
                      <a:pt x="1" y="10"/>
                      <a:pt x="1" y="1"/>
                      <a:pt x="0" y="0"/>
                    </a:cubicBezTo>
                    <a:cubicBezTo>
                      <a:pt x="0" y="0"/>
                      <a:pt x="1" y="0"/>
                      <a:pt x="2" y="1"/>
                    </a:cubicBezTo>
                    <a:cubicBezTo>
                      <a:pt x="2" y="1"/>
                      <a:pt x="7" y="2"/>
                      <a:pt x="8" y="3"/>
                    </a:cubicBezTo>
                    <a:cubicBezTo>
                      <a:pt x="8" y="3"/>
                      <a:pt x="10" y="8"/>
                      <a:pt x="11" y="17"/>
                    </a:cubicBezTo>
                    <a:cubicBezTo>
                      <a:pt x="11" y="17"/>
                      <a:pt x="10" y="22"/>
                      <a:pt x="10" y="23"/>
                    </a:cubicBezTo>
                    <a:cubicBezTo>
                      <a:pt x="10" y="23"/>
                      <a:pt x="8" y="27"/>
                      <a:pt x="6" y="30"/>
                    </a:cubicBezTo>
                    <a:close/>
                  </a:path>
                </a:pathLst>
              </a:custGeom>
              <a:solidFill>
                <a:srgbClr val="2624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36" name="Freeform 726"/>
              <p:cNvSpPr>
                <a:spLocks/>
              </p:cNvSpPr>
              <p:nvPr/>
            </p:nvSpPr>
            <p:spPr bwMode="auto">
              <a:xfrm>
                <a:off x="3054350" y="-320675"/>
                <a:ext cx="46038" cy="69850"/>
              </a:xfrm>
              <a:custGeom>
                <a:avLst/>
                <a:gdLst>
                  <a:gd name="T0" fmla="*/ 1 w 6"/>
                  <a:gd name="T1" fmla="*/ 0 h 9"/>
                  <a:gd name="T2" fmla="*/ 1 w 6"/>
                  <a:gd name="T3" fmla="*/ 0 h 9"/>
                  <a:gd name="T4" fmla="*/ 2 w 6"/>
                  <a:gd name="T5" fmla="*/ 3 h 9"/>
                  <a:gd name="T6" fmla="*/ 2 w 6"/>
                  <a:gd name="T7" fmla="*/ 4 h 9"/>
                  <a:gd name="T8" fmla="*/ 1 w 6"/>
                  <a:gd name="T9" fmla="*/ 4 h 9"/>
                  <a:gd name="T10" fmla="*/ 2 w 6"/>
                  <a:gd name="T11" fmla="*/ 6 h 9"/>
                  <a:gd name="T12" fmla="*/ 5 w 6"/>
                  <a:gd name="T13" fmla="*/ 8 h 9"/>
                  <a:gd name="T14" fmla="*/ 6 w 6"/>
                  <a:gd name="T15" fmla="*/ 8 h 9"/>
                  <a:gd name="T16" fmla="*/ 6 w 6"/>
                  <a:gd name="T17" fmla="*/ 8 h 9"/>
                  <a:gd name="T18" fmla="*/ 6 w 6"/>
                  <a:gd name="T19" fmla="*/ 9 h 9"/>
                  <a:gd name="T20" fmla="*/ 5 w 6"/>
                  <a:gd name="T21" fmla="*/ 9 h 9"/>
                  <a:gd name="T22" fmla="*/ 2 w 6"/>
                  <a:gd name="T23" fmla="*/ 6 h 9"/>
                  <a:gd name="T24" fmla="*/ 2 w 6"/>
                  <a:gd name="T25" fmla="*/ 5 h 9"/>
                  <a:gd name="T26" fmla="*/ 1 w 6"/>
                  <a:gd name="T27" fmla="*/ 3 h 9"/>
                  <a:gd name="T28" fmla="*/ 2 w 6"/>
                  <a:gd name="T29" fmla="*/ 3 h 9"/>
                  <a:gd name="T30" fmla="*/ 1 w 6"/>
                  <a:gd name="T31" fmla="*/ 2 h 9"/>
                  <a:gd name="T32" fmla="*/ 1 w 6"/>
                  <a:gd name="T33"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9">
                    <a:moveTo>
                      <a:pt x="1" y="0"/>
                    </a:moveTo>
                    <a:cubicBezTo>
                      <a:pt x="1" y="0"/>
                      <a:pt x="1" y="0"/>
                      <a:pt x="1" y="0"/>
                    </a:cubicBezTo>
                    <a:cubicBezTo>
                      <a:pt x="0" y="1"/>
                      <a:pt x="2" y="3"/>
                      <a:pt x="2" y="3"/>
                    </a:cubicBezTo>
                    <a:cubicBezTo>
                      <a:pt x="2" y="4"/>
                      <a:pt x="2" y="4"/>
                      <a:pt x="2" y="4"/>
                    </a:cubicBezTo>
                    <a:cubicBezTo>
                      <a:pt x="1" y="4"/>
                      <a:pt x="1" y="4"/>
                      <a:pt x="1" y="4"/>
                    </a:cubicBezTo>
                    <a:cubicBezTo>
                      <a:pt x="2" y="4"/>
                      <a:pt x="2" y="6"/>
                      <a:pt x="2" y="6"/>
                    </a:cubicBezTo>
                    <a:cubicBezTo>
                      <a:pt x="2" y="6"/>
                      <a:pt x="3" y="7"/>
                      <a:pt x="5" y="8"/>
                    </a:cubicBezTo>
                    <a:cubicBezTo>
                      <a:pt x="6" y="9"/>
                      <a:pt x="6" y="8"/>
                      <a:pt x="6" y="8"/>
                    </a:cubicBezTo>
                    <a:cubicBezTo>
                      <a:pt x="6" y="8"/>
                      <a:pt x="6" y="8"/>
                      <a:pt x="6" y="8"/>
                    </a:cubicBezTo>
                    <a:cubicBezTo>
                      <a:pt x="6" y="9"/>
                      <a:pt x="6" y="9"/>
                      <a:pt x="6" y="9"/>
                    </a:cubicBezTo>
                    <a:cubicBezTo>
                      <a:pt x="5" y="9"/>
                      <a:pt x="5" y="9"/>
                      <a:pt x="5" y="9"/>
                    </a:cubicBezTo>
                    <a:cubicBezTo>
                      <a:pt x="2" y="6"/>
                      <a:pt x="2" y="6"/>
                      <a:pt x="2" y="6"/>
                    </a:cubicBezTo>
                    <a:cubicBezTo>
                      <a:pt x="2" y="6"/>
                      <a:pt x="2" y="5"/>
                      <a:pt x="2" y="5"/>
                    </a:cubicBezTo>
                    <a:cubicBezTo>
                      <a:pt x="1" y="4"/>
                      <a:pt x="1" y="3"/>
                      <a:pt x="1" y="3"/>
                    </a:cubicBezTo>
                    <a:cubicBezTo>
                      <a:pt x="2" y="3"/>
                      <a:pt x="2" y="3"/>
                      <a:pt x="2" y="3"/>
                    </a:cubicBezTo>
                    <a:cubicBezTo>
                      <a:pt x="2" y="3"/>
                      <a:pt x="1" y="3"/>
                      <a:pt x="1" y="2"/>
                    </a:cubicBezTo>
                    <a:cubicBezTo>
                      <a:pt x="1" y="2"/>
                      <a:pt x="0" y="1"/>
                      <a:pt x="1" y="0"/>
                    </a:cubicBezTo>
                    <a:close/>
                  </a:path>
                </a:pathLst>
              </a:custGeom>
              <a:solidFill>
                <a:srgbClr val="EBB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37" name="Freeform 727"/>
              <p:cNvSpPr>
                <a:spLocks/>
              </p:cNvSpPr>
              <p:nvPr/>
            </p:nvSpPr>
            <p:spPr bwMode="auto">
              <a:xfrm>
                <a:off x="3271838" y="-134938"/>
                <a:ext cx="100013" cy="23813"/>
              </a:xfrm>
              <a:custGeom>
                <a:avLst/>
                <a:gdLst>
                  <a:gd name="T0" fmla="*/ 1 w 13"/>
                  <a:gd name="T1" fmla="*/ 0 h 3"/>
                  <a:gd name="T2" fmla="*/ 12 w 13"/>
                  <a:gd name="T3" fmla="*/ 1 h 3"/>
                  <a:gd name="T4" fmla="*/ 13 w 13"/>
                  <a:gd name="T5" fmla="*/ 2 h 3"/>
                  <a:gd name="T6" fmla="*/ 0 w 13"/>
                  <a:gd name="T7" fmla="*/ 1 h 3"/>
                  <a:gd name="T8" fmla="*/ 1 w 13"/>
                  <a:gd name="T9" fmla="*/ 0 h 3"/>
                </a:gdLst>
                <a:ahLst/>
                <a:cxnLst>
                  <a:cxn ang="0">
                    <a:pos x="T0" y="T1"/>
                  </a:cxn>
                  <a:cxn ang="0">
                    <a:pos x="T2" y="T3"/>
                  </a:cxn>
                  <a:cxn ang="0">
                    <a:pos x="T4" y="T5"/>
                  </a:cxn>
                  <a:cxn ang="0">
                    <a:pos x="T6" y="T7"/>
                  </a:cxn>
                  <a:cxn ang="0">
                    <a:pos x="T8" y="T9"/>
                  </a:cxn>
                </a:cxnLst>
                <a:rect l="0" t="0" r="r" b="b"/>
                <a:pathLst>
                  <a:path w="13" h="3">
                    <a:moveTo>
                      <a:pt x="1" y="0"/>
                    </a:moveTo>
                    <a:cubicBezTo>
                      <a:pt x="5" y="2"/>
                      <a:pt x="10" y="2"/>
                      <a:pt x="12" y="1"/>
                    </a:cubicBezTo>
                    <a:cubicBezTo>
                      <a:pt x="13" y="2"/>
                      <a:pt x="13" y="2"/>
                      <a:pt x="13" y="2"/>
                    </a:cubicBezTo>
                    <a:cubicBezTo>
                      <a:pt x="13" y="2"/>
                      <a:pt x="5" y="3"/>
                      <a:pt x="0" y="1"/>
                    </a:cubicBez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38" name="Freeform 728"/>
              <p:cNvSpPr>
                <a:spLocks/>
              </p:cNvSpPr>
              <p:nvPr/>
            </p:nvSpPr>
            <p:spPr bwMode="auto">
              <a:xfrm>
                <a:off x="3363913" y="-280988"/>
                <a:ext cx="23813" cy="131763"/>
              </a:xfrm>
              <a:custGeom>
                <a:avLst/>
                <a:gdLst>
                  <a:gd name="T0" fmla="*/ 0 w 3"/>
                  <a:gd name="T1" fmla="*/ 17 h 17"/>
                  <a:gd name="T2" fmla="*/ 0 w 3"/>
                  <a:gd name="T3" fmla="*/ 13 h 17"/>
                  <a:gd name="T4" fmla="*/ 0 w 3"/>
                  <a:gd name="T5" fmla="*/ 12 h 17"/>
                  <a:gd name="T6" fmla="*/ 3 w 3"/>
                  <a:gd name="T7" fmla="*/ 2 h 17"/>
                  <a:gd name="T8" fmla="*/ 2 w 3"/>
                  <a:gd name="T9" fmla="*/ 1 h 17"/>
                  <a:gd name="T10" fmla="*/ 3 w 3"/>
                  <a:gd name="T11" fmla="*/ 0 h 17"/>
                  <a:gd name="T12" fmla="*/ 2 w 3"/>
                  <a:gd name="T13" fmla="*/ 1 h 17"/>
                  <a:gd name="T14" fmla="*/ 3 w 3"/>
                  <a:gd name="T15" fmla="*/ 2 h 17"/>
                  <a:gd name="T16" fmla="*/ 0 w 3"/>
                  <a:gd name="T17"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7">
                    <a:moveTo>
                      <a:pt x="0" y="17"/>
                    </a:moveTo>
                    <a:cubicBezTo>
                      <a:pt x="0" y="15"/>
                      <a:pt x="0" y="14"/>
                      <a:pt x="0" y="13"/>
                    </a:cubicBezTo>
                    <a:cubicBezTo>
                      <a:pt x="0" y="12"/>
                      <a:pt x="0" y="12"/>
                      <a:pt x="0" y="12"/>
                    </a:cubicBezTo>
                    <a:cubicBezTo>
                      <a:pt x="1" y="8"/>
                      <a:pt x="3" y="2"/>
                      <a:pt x="3" y="2"/>
                    </a:cubicBezTo>
                    <a:cubicBezTo>
                      <a:pt x="2" y="1"/>
                      <a:pt x="2" y="1"/>
                      <a:pt x="2" y="1"/>
                    </a:cubicBezTo>
                    <a:cubicBezTo>
                      <a:pt x="2" y="0"/>
                      <a:pt x="3" y="0"/>
                      <a:pt x="3" y="0"/>
                    </a:cubicBezTo>
                    <a:cubicBezTo>
                      <a:pt x="2" y="1"/>
                      <a:pt x="2" y="1"/>
                      <a:pt x="2" y="1"/>
                    </a:cubicBezTo>
                    <a:cubicBezTo>
                      <a:pt x="3" y="1"/>
                      <a:pt x="3" y="2"/>
                      <a:pt x="3" y="2"/>
                    </a:cubicBezTo>
                    <a:cubicBezTo>
                      <a:pt x="2" y="8"/>
                      <a:pt x="1" y="14"/>
                      <a:pt x="0" y="1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39" name="Freeform 729"/>
              <p:cNvSpPr>
                <a:spLocks/>
              </p:cNvSpPr>
              <p:nvPr/>
            </p:nvSpPr>
            <p:spPr bwMode="auto">
              <a:xfrm>
                <a:off x="3092450" y="-274638"/>
                <a:ext cx="15875" cy="31750"/>
              </a:xfrm>
              <a:custGeom>
                <a:avLst/>
                <a:gdLst>
                  <a:gd name="T0" fmla="*/ 0 w 2"/>
                  <a:gd name="T1" fmla="*/ 0 h 4"/>
                  <a:gd name="T2" fmla="*/ 2 w 2"/>
                  <a:gd name="T3" fmla="*/ 1 h 4"/>
                  <a:gd name="T4" fmla="*/ 1 w 2"/>
                  <a:gd name="T5" fmla="*/ 4 h 4"/>
                  <a:gd name="T6" fmla="*/ 0 w 2"/>
                  <a:gd name="T7" fmla="*/ 0 h 4"/>
                </a:gdLst>
                <a:ahLst/>
                <a:cxnLst>
                  <a:cxn ang="0">
                    <a:pos x="T0" y="T1"/>
                  </a:cxn>
                  <a:cxn ang="0">
                    <a:pos x="T2" y="T3"/>
                  </a:cxn>
                  <a:cxn ang="0">
                    <a:pos x="T4" y="T5"/>
                  </a:cxn>
                  <a:cxn ang="0">
                    <a:pos x="T6" y="T7"/>
                  </a:cxn>
                </a:cxnLst>
                <a:rect l="0" t="0" r="r" b="b"/>
                <a:pathLst>
                  <a:path w="2" h="4">
                    <a:moveTo>
                      <a:pt x="0" y="0"/>
                    </a:moveTo>
                    <a:cubicBezTo>
                      <a:pt x="2" y="1"/>
                      <a:pt x="2" y="1"/>
                      <a:pt x="2" y="1"/>
                    </a:cubicBezTo>
                    <a:cubicBezTo>
                      <a:pt x="1" y="4"/>
                      <a:pt x="1" y="4"/>
                      <a:pt x="1" y="4"/>
                    </a:cubicBezTo>
                    <a:cubicBezTo>
                      <a:pt x="1" y="4"/>
                      <a:pt x="0" y="2"/>
                      <a:pt x="0" y="0"/>
                    </a:cubicBezTo>
                    <a:close/>
                  </a:path>
                </a:pathLst>
              </a:custGeom>
              <a:solidFill>
                <a:srgbClr val="CFD0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40" name="Freeform 730"/>
              <p:cNvSpPr>
                <a:spLocks/>
              </p:cNvSpPr>
              <p:nvPr/>
            </p:nvSpPr>
            <p:spPr bwMode="auto">
              <a:xfrm>
                <a:off x="3387725" y="-219075"/>
                <a:ext cx="0" cy="14288"/>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0"/>
                      <a:pt x="0" y="0"/>
                      <a:pt x="0" y="2"/>
                    </a:cubicBezTo>
                    <a:cubicBezTo>
                      <a:pt x="0" y="1"/>
                      <a:pt x="0" y="1"/>
                      <a:pt x="0"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41" name="Freeform 731"/>
              <p:cNvSpPr>
                <a:spLocks/>
              </p:cNvSpPr>
              <p:nvPr/>
            </p:nvSpPr>
            <p:spPr bwMode="auto">
              <a:xfrm>
                <a:off x="3379788" y="-266700"/>
                <a:ext cx="53975" cy="171450"/>
              </a:xfrm>
              <a:custGeom>
                <a:avLst/>
                <a:gdLst>
                  <a:gd name="T0" fmla="*/ 0 w 7"/>
                  <a:gd name="T1" fmla="*/ 21 h 22"/>
                  <a:gd name="T2" fmla="*/ 1 w 7"/>
                  <a:gd name="T3" fmla="*/ 16 h 22"/>
                  <a:gd name="T4" fmla="*/ 1 w 7"/>
                  <a:gd name="T5" fmla="*/ 8 h 22"/>
                  <a:gd name="T6" fmla="*/ 2 w 7"/>
                  <a:gd name="T7" fmla="*/ 14 h 22"/>
                  <a:gd name="T8" fmla="*/ 2 w 7"/>
                  <a:gd name="T9" fmla="*/ 6 h 22"/>
                  <a:gd name="T10" fmla="*/ 2 w 7"/>
                  <a:gd name="T11" fmla="*/ 16 h 22"/>
                  <a:gd name="T12" fmla="*/ 4 w 7"/>
                  <a:gd name="T13" fmla="*/ 10 h 22"/>
                  <a:gd name="T14" fmla="*/ 4 w 7"/>
                  <a:gd name="T15" fmla="*/ 0 h 22"/>
                  <a:gd name="T16" fmla="*/ 5 w 7"/>
                  <a:gd name="T17" fmla="*/ 9 h 22"/>
                  <a:gd name="T18" fmla="*/ 7 w 7"/>
                  <a:gd name="T19" fmla="*/ 7 h 22"/>
                  <a:gd name="T20" fmla="*/ 5 w 7"/>
                  <a:gd name="T21" fmla="*/ 10 h 22"/>
                  <a:gd name="T22" fmla="*/ 5 w 7"/>
                  <a:gd name="T23" fmla="*/ 11 h 22"/>
                  <a:gd name="T24" fmla="*/ 5 w 7"/>
                  <a:gd name="T25" fmla="*/ 12 h 22"/>
                  <a:gd name="T26" fmla="*/ 6 w 7"/>
                  <a:gd name="T27" fmla="*/ 13 h 22"/>
                  <a:gd name="T28" fmla="*/ 4 w 7"/>
                  <a:gd name="T29" fmla="*/ 13 h 22"/>
                  <a:gd name="T30" fmla="*/ 6 w 7"/>
                  <a:gd name="T31" fmla="*/ 13 h 22"/>
                  <a:gd name="T32" fmla="*/ 4 w 7"/>
                  <a:gd name="T33" fmla="*/ 15 h 22"/>
                  <a:gd name="T34" fmla="*/ 1 w 7"/>
                  <a:gd name="T35" fmla="*/ 22 h 22"/>
                  <a:gd name="T36" fmla="*/ 0 w 7"/>
                  <a:gd name="T37" fmla="*/ 2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 h="22">
                    <a:moveTo>
                      <a:pt x="0" y="21"/>
                    </a:moveTo>
                    <a:cubicBezTo>
                      <a:pt x="1" y="19"/>
                      <a:pt x="1" y="16"/>
                      <a:pt x="1" y="16"/>
                    </a:cubicBezTo>
                    <a:cubicBezTo>
                      <a:pt x="1" y="13"/>
                      <a:pt x="1" y="10"/>
                      <a:pt x="1" y="8"/>
                    </a:cubicBezTo>
                    <a:cubicBezTo>
                      <a:pt x="1" y="10"/>
                      <a:pt x="2" y="14"/>
                      <a:pt x="2" y="14"/>
                    </a:cubicBezTo>
                    <a:cubicBezTo>
                      <a:pt x="2" y="12"/>
                      <a:pt x="2" y="6"/>
                      <a:pt x="2" y="6"/>
                    </a:cubicBezTo>
                    <a:cubicBezTo>
                      <a:pt x="2" y="16"/>
                      <a:pt x="2" y="16"/>
                      <a:pt x="2" y="16"/>
                    </a:cubicBezTo>
                    <a:cubicBezTo>
                      <a:pt x="3" y="14"/>
                      <a:pt x="4" y="10"/>
                      <a:pt x="4" y="10"/>
                    </a:cubicBezTo>
                    <a:cubicBezTo>
                      <a:pt x="3" y="7"/>
                      <a:pt x="4" y="0"/>
                      <a:pt x="4" y="0"/>
                    </a:cubicBezTo>
                    <a:cubicBezTo>
                      <a:pt x="4" y="0"/>
                      <a:pt x="4" y="8"/>
                      <a:pt x="5" y="9"/>
                    </a:cubicBezTo>
                    <a:cubicBezTo>
                      <a:pt x="6" y="10"/>
                      <a:pt x="7" y="7"/>
                      <a:pt x="7" y="7"/>
                    </a:cubicBezTo>
                    <a:cubicBezTo>
                      <a:pt x="6" y="9"/>
                      <a:pt x="5" y="10"/>
                      <a:pt x="5" y="10"/>
                    </a:cubicBezTo>
                    <a:cubicBezTo>
                      <a:pt x="5" y="11"/>
                      <a:pt x="5" y="11"/>
                      <a:pt x="5" y="11"/>
                    </a:cubicBezTo>
                    <a:cubicBezTo>
                      <a:pt x="5" y="11"/>
                      <a:pt x="5" y="12"/>
                      <a:pt x="5" y="12"/>
                    </a:cubicBezTo>
                    <a:cubicBezTo>
                      <a:pt x="5" y="12"/>
                      <a:pt x="6" y="13"/>
                      <a:pt x="6" y="13"/>
                    </a:cubicBezTo>
                    <a:cubicBezTo>
                      <a:pt x="5" y="12"/>
                      <a:pt x="4" y="13"/>
                      <a:pt x="4" y="13"/>
                    </a:cubicBezTo>
                    <a:cubicBezTo>
                      <a:pt x="5" y="12"/>
                      <a:pt x="6" y="13"/>
                      <a:pt x="6" y="13"/>
                    </a:cubicBezTo>
                    <a:cubicBezTo>
                      <a:pt x="5" y="13"/>
                      <a:pt x="4" y="14"/>
                      <a:pt x="4" y="15"/>
                    </a:cubicBezTo>
                    <a:cubicBezTo>
                      <a:pt x="3" y="15"/>
                      <a:pt x="2" y="20"/>
                      <a:pt x="1" y="22"/>
                    </a:cubicBezTo>
                    <a:cubicBezTo>
                      <a:pt x="1" y="22"/>
                      <a:pt x="0" y="21"/>
                      <a:pt x="0" y="2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42" name="Freeform 732"/>
              <p:cNvSpPr>
                <a:spLocks/>
              </p:cNvSpPr>
              <p:nvPr/>
            </p:nvSpPr>
            <p:spPr bwMode="auto">
              <a:xfrm>
                <a:off x="3092450" y="-304800"/>
                <a:ext cx="225425" cy="255588"/>
              </a:xfrm>
              <a:custGeom>
                <a:avLst/>
                <a:gdLst>
                  <a:gd name="T0" fmla="*/ 29 w 29"/>
                  <a:gd name="T1" fmla="*/ 1 h 33"/>
                  <a:gd name="T2" fmla="*/ 28 w 29"/>
                  <a:gd name="T3" fmla="*/ 14 h 33"/>
                  <a:gd name="T4" fmla="*/ 18 w 29"/>
                  <a:gd name="T5" fmla="*/ 33 h 33"/>
                  <a:gd name="T6" fmla="*/ 17 w 29"/>
                  <a:gd name="T7" fmla="*/ 32 h 33"/>
                  <a:gd name="T8" fmla="*/ 19 w 29"/>
                  <a:gd name="T9" fmla="*/ 16 h 33"/>
                  <a:gd name="T10" fmla="*/ 20 w 29"/>
                  <a:gd name="T11" fmla="*/ 10 h 33"/>
                  <a:gd name="T12" fmla="*/ 15 w 29"/>
                  <a:gd name="T13" fmla="*/ 10 h 33"/>
                  <a:gd name="T14" fmla="*/ 14 w 29"/>
                  <a:gd name="T15" fmla="*/ 11 h 33"/>
                  <a:gd name="T16" fmla="*/ 8 w 29"/>
                  <a:gd name="T17" fmla="*/ 10 h 33"/>
                  <a:gd name="T18" fmla="*/ 0 w 29"/>
                  <a:gd name="T19" fmla="*/ 8 h 33"/>
                  <a:gd name="T20" fmla="*/ 1 w 29"/>
                  <a:gd name="T21" fmla="*/ 4 h 33"/>
                  <a:gd name="T22" fmla="*/ 13 w 29"/>
                  <a:gd name="T23" fmla="*/ 5 h 33"/>
                  <a:gd name="T24" fmla="*/ 17 w 29"/>
                  <a:gd name="T25" fmla="*/ 5 h 33"/>
                  <a:gd name="T26" fmla="*/ 19 w 29"/>
                  <a:gd name="T27" fmla="*/ 5 h 33"/>
                  <a:gd name="T28" fmla="*/ 19 w 29"/>
                  <a:gd name="T29" fmla="*/ 4 h 33"/>
                  <a:gd name="T30" fmla="*/ 21 w 29"/>
                  <a:gd name="T31" fmla="*/ 4 h 33"/>
                  <a:gd name="T32" fmla="*/ 21 w 29"/>
                  <a:gd name="T33" fmla="*/ 1 h 33"/>
                  <a:gd name="T34" fmla="*/ 25 w 29"/>
                  <a:gd name="T35" fmla="*/ 1 h 33"/>
                  <a:gd name="T36" fmla="*/ 28 w 29"/>
                  <a:gd name="T37" fmla="*/ 0 h 33"/>
                  <a:gd name="T38" fmla="*/ 29 w 29"/>
                  <a:gd name="T39" fmla="*/ 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 h="33">
                    <a:moveTo>
                      <a:pt x="29" y="1"/>
                    </a:moveTo>
                    <a:cubicBezTo>
                      <a:pt x="29" y="1"/>
                      <a:pt x="29" y="10"/>
                      <a:pt x="28" y="14"/>
                    </a:cubicBezTo>
                    <a:cubicBezTo>
                      <a:pt x="28" y="14"/>
                      <a:pt x="24" y="31"/>
                      <a:pt x="18" y="33"/>
                    </a:cubicBezTo>
                    <a:cubicBezTo>
                      <a:pt x="18" y="33"/>
                      <a:pt x="17" y="32"/>
                      <a:pt x="17" y="32"/>
                    </a:cubicBezTo>
                    <a:cubicBezTo>
                      <a:pt x="16" y="31"/>
                      <a:pt x="19" y="17"/>
                      <a:pt x="19" y="16"/>
                    </a:cubicBezTo>
                    <a:cubicBezTo>
                      <a:pt x="19" y="15"/>
                      <a:pt x="20" y="10"/>
                      <a:pt x="20" y="10"/>
                    </a:cubicBezTo>
                    <a:cubicBezTo>
                      <a:pt x="20" y="10"/>
                      <a:pt x="16" y="10"/>
                      <a:pt x="15" y="10"/>
                    </a:cubicBezTo>
                    <a:cubicBezTo>
                      <a:pt x="15" y="10"/>
                      <a:pt x="15" y="11"/>
                      <a:pt x="14" y="11"/>
                    </a:cubicBezTo>
                    <a:cubicBezTo>
                      <a:pt x="13" y="11"/>
                      <a:pt x="9" y="10"/>
                      <a:pt x="8" y="10"/>
                    </a:cubicBezTo>
                    <a:cubicBezTo>
                      <a:pt x="7" y="10"/>
                      <a:pt x="1" y="9"/>
                      <a:pt x="0" y="8"/>
                    </a:cubicBezTo>
                    <a:cubicBezTo>
                      <a:pt x="0" y="8"/>
                      <a:pt x="1" y="5"/>
                      <a:pt x="1" y="4"/>
                    </a:cubicBezTo>
                    <a:cubicBezTo>
                      <a:pt x="1" y="4"/>
                      <a:pt x="11" y="5"/>
                      <a:pt x="13" y="5"/>
                    </a:cubicBezTo>
                    <a:cubicBezTo>
                      <a:pt x="17" y="5"/>
                      <a:pt x="17" y="5"/>
                      <a:pt x="17" y="5"/>
                    </a:cubicBezTo>
                    <a:cubicBezTo>
                      <a:pt x="19" y="5"/>
                      <a:pt x="19" y="5"/>
                      <a:pt x="19" y="5"/>
                    </a:cubicBezTo>
                    <a:cubicBezTo>
                      <a:pt x="19" y="4"/>
                      <a:pt x="19" y="4"/>
                      <a:pt x="19" y="4"/>
                    </a:cubicBezTo>
                    <a:cubicBezTo>
                      <a:pt x="21" y="4"/>
                      <a:pt x="21" y="4"/>
                      <a:pt x="21" y="4"/>
                    </a:cubicBezTo>
                    <a:cubicBezTo>
                      <a:pt x="21" y="4"/>
                      <a:pt x="20" y="2"/>
                      <a:pt x="21" y="1"/>
                    </a:cubicBezTo>
                    <a:cubicBezTo>
                      <a:pt x="23" y="1"/>
                      <a:pt x="25" y="1"/>
                      <a:pt x="25" y="1"/>
                    </a:cubicBezTo>
                    <a:cubicBezTo>
                      <a:pt x="26" y="1"/>
                      <a:pt x="28" y="0"/>
                      <a:pt x="28" y="0"/>
                    </a:cubicBezTo>
                    <a:lnTo>
                      <a:pt x="29"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43" name="Freeform 733"/>
              <p:cNvSpPr>
                <a:spLocks/>
              </p:cNvSpPr>
              <p:nvPr/>
            </p:nvSpPr>
            <p:spPr bwMode="auto">
              <a:xfrm>
                <a:off x="3100388" y="-296863"/>
                <a:ext cx="217488" cy="231775"/>
              </a:xfrm>
              <a:custGeom>
                <a:avLst/>
                <a:gdLst>
                  <a:gd name="T0" fmla="*/ 1 w 28"/>
                  <a:gd name="T1" fmla="*/ 4 h 30"/>
                  <a:gd name="T2" fmla="*/ 11 w 28"/>
                  <a:gd name="T3" fmla="*/ 5 h 30"/>
                  <a:gd name="T4" fmla="*/ 16 w 28"/>
                  <a:gd name="T5" fmla="*/ 7 h 30"/>
                  <a:gd name="T6" fmla="*/ 13 w 28"/>
                  <a:gd name="T7" fmla="*/ 5 h 30"/>
                  <a:gd name="T8" fmla="*/ 17 w 28"/>
                  <a:gd name="T9" fmla="*/ 7 h 30"/>
                  <a:gd name="T10" fmla="*/ 15 w 28"/>
                  <a:gd name="T11" fmla="*/ 5 h 30"/>
                  <a:gd name="T12" fmla="*/ 18 w 28"/>
                  <a:gd name="T13" fmla="*/ 7 h 30"/>
                  <a:gd name="T14" fmla="*/ 17 w 28"/>
                  <a:gd name="T15" fmla="*/ 5 h 30"/>
                  <a:gd name="T16" fmla="*/ 17 w 28"/>
                  <a:gd name="T17" fmla="*/ 4 h 30"/>
                  <a:gd name="T18" fmla="*/ 18 w 28"/>
                  <a:gd name="T19" fmla="*/ 4 h 30"/>
                  <a:gd name="T20" fmla="*/ 19 w 28"/>
                  <a:gd name="T21" fmla="*/ 6 h 30"/>
                  <a:gd name="T22" fmla="*/ 19 w 28"/>
                  <a:gd name="T23" fmla="*/ 4 h 30"/>
                  <a:gd name="T24" fmla="*/ 20 w 28"/>
                  <a:gd name="T25" fmla="*/ 5 h 30"/>
                  <a:gd name="T26" fmla="*/ 20 w 28"/>
                  <a:gd name="T27" fmla="*/ 5 h 30"/>
                  <a:gd name="T28" fmla="*/ 20 w 28"/>
                  <a:gd name="T29" fmla="*/ 1 h 30"/>
                  <a:gd name="T30" fmla="*/ 20 w 28"/>
                  <a:gd name="T31" fmla="*/ 0 h 30"/>
                  <a:gd name="T32" fmla="*/ 22 w 28"/>
                  <a:gd name="T33" fmla="*/ 0 h 30"/>
                  <a:gd name="T34" fmla="*/ 22 w 28"/>
                  <a:gd name="T35" fmla="*/ 0 h 30"/>
                  <a:gd name="T36" fmla="*/ 24 w 28"/>
                  <a:gd name="T37" fmla="*/ 0 h 30"/>
                  <a:gd name="T38" fmla="*/ 23 w 28"/>
                  <a:gd name="T39" fmla="*/ 2 h 30"/>
                  <a:gd name="T40" fmla="*/ 27 w 28"/>
                  <a:gd name="T41" fmla="*/ 0 h 30"/>
                  <a:gd name="T42" fmla="*/ 28 w 28"/>
                  <a:gd name="T43" fmla="*/ 0 h 30"/>
                  <a:gd name="T44" fmla="*/ 28 w 28"/>
                  <a:gd name="T45" fmla="*/ 1 h 30"/>
                  <a:gd name="T46" fmla="*/ 26 w 28"/>
                  <a:gd name="T47" fmla="*/ 2 h 30"/>
                  <a:gd name="T48" fmla="*/ 27 w 28"/>
                  <a:gd name="T49" fmla="*/ 8 h 30"/>
                  <a:gd name="T50" fmla="*/ 27 w 28"/>
                  <a:gd name="T51" fmla="*/ 12 h 30"/>
                  <a:gd name="T52" fmla="*/ 27 w 28"/>
                  <a:gd name="T53" fmla="*/ 13 h 30"/>
                  <a:gd name="T54" fmla="*/ 26 w 28"/>
                  <a:gd name="T55" fmla="*/ 15 h 30"/>
                  <a:gd name="T56" fmla="*/ 25 w 28"/>
                  <a:gd name="T57" fmla="*/ 8 h 30"/>
                  <a:gd name="T58" fmla="*/ 25 w 28"/>
                  <a:gd name="T59" fmla="*/ 3 h 30"/>
                  <a:gd name="T60" fmla="*/ 25 w 28"/>
                  <a:gd name="T61" fmla="*/ 9 h 30"/>
                  <a:gd name="T62" fmla="*/ 25 w 28"/>
                  <a:gd name="T63" fmla="*/ 15 h 30"/>
                  <a:gd name="T64" fmla="*/ 20 w 28"/>
                  <a:gd name="T65" fmla="*/ 27 h 30"/>
                  <a:gd name="T66" fmla="*/ 17 w 28"/>
                  <a:gd name="T67" fmla="*/ 30 h 30"/>
                  <a:gd name="T68" fmla="*/ 19 w 28"/>
                  <a:gd name="T69" fmla="*/ 19 h 30"/>
                  <a:gd name="T70" fmla="*/ 19 w 28"/>
                  <a:gd name="T71" fmla="*/ 8 h 30"/>
                  <a:gd name="T72" fmla="*/ 15 w 28"/>
                  <a:gd name="T73" fmla="*/ 8 h 30"/>
                  <a:gd name="T74" fmla="*/ 12 w 28"/>
                  <a:gd name="T75" fmla="*/ 8 h 30"/>
                  <a:gd name="T76" fmla="*/ 13 w 28"/>
                  <a:gd name="T77" fmla="*/ 8 h 30"/>
                  <a:gd name="T78" fmla="*/ 9 w 28"/>
                  <a:gd name="T79" fmla="*/ 8 h 30"/>
                  <a:gd name="T80" fmla="*/ 0 w 28"/>
                  <a:gd name="T81" fmla="*/ 7 h 30"/>
                  <a:gd name="T82" fmla="*/ 1 w 28"/>
                  <a:gd name="T83" fmla="*/ 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 h="30">
                    <a:moveTo>
                      <a:pt x="1" y="4"/>
                    </a:moveTo>
                    <a:cubicBezTo>
                      <a:pt x="2" y="3"/>
                      <a:pt x="11" y="5"/>
                      <a:pt x="11" y="5"/>
                    </a:cubicBezTo>
                    <a:cubicBezTo>
                      <a:pt x="11" y="5"/>
                      <a:pt x="15" y="8"/>
                      <a:pt x="16" y="7"/>
                    </a:cubicBezTo>
                    <a:cubicBezTo>
                      <a:pt x="16" y="7"/>
                      <a:pt x="13" y="6"/>
                      <a:pt x="13" y="5"/>
                    </a:cubicBezTo>
                    <a:cubicBezTo>
                      <a:pt x="14" y="4"/>
                      <a:pt x="17" y="7"/>
                      <a:pt x="17" y="7"/>
                    </a:cubicBezTo>
                    <a:cubicBezTo>
                      <a:pt x="17" y="7"/>
                      <a:pt x="16" y="5"/>
                      <a:pt x="15" y="5"/>
                    </a:cubicBezTo>
                    <a:cubicBezTo>
                      <a:pt x="15" y="5"/>
                      <a:pt x="17" y="4"/>
                      <a:pt x="18" y="7"/>
                    </a:cubicBezTo>
                    <a:cubicBezTo>
                      <a:pt x="18" y="7"/>
                      <a:pt x="18" y="6"/>
                      <a:pt x="17" y="5"/>
                    </a:cubicBezTo>
                    <a:cubicBezTo>
                      <a:pt x="17" y="4"/>
                      <a:pt x="17" y="4"/>
                      <a:pt x="17" y="4"/>
                    </a:cubicBezTo>
                    <a:cubicBezTo>
                      <a:pt x="16" y="4"/>
                      <a:pt x="17" y="4"/>
                      <a:pt x="18" y="4"/>
                    </a:cubicBezTo>
                    <a:cubicBezTo>
                      <a:pt x="19" y="5"/>
                      <a:pt x="19" y="6"/>
                      <a:pt x="19" y="6"/>
                    </a:cubicBezTo>
                    <a:cubicBezTo>
                      <a:pt x="19" y="6"/>
                      <a:pt x="19" y="4"/>
                      <a:pt x="19" y="4"/>
                    </a:cubicBezTo>
                    <a:cubicBezTo>
                      <a:pt x="19" y="4"/>
                      <a:pt x="20" y="3"/>
                      <a:pt x="20" y="5"/>
                    </a:cubicBezTo>
                    <a:cubicBezTo>
                      <a:pt x="20" y="5"/>
                      <a:pt x="20" y="5"/>
                      <a:pt x="20" y="5"/>
                    </a:cubicBezTo>
                    <a:cubicBezTo>
                      <a:pt x="20" y="8"/>
                      <a:pt x="22" y="2"/>
                      <a:pt x="20" y="1"/>
                    </a:cubicBezTo>
                    <a:cubicBezTo>
                      <a:pt x="20" y="0"/>
                      <a:pt x="20" y="0"/>
                      <a:pt x="20" y="0"/>
                    </a:cubicBezTo>
                    <a:cubicBezTo>
                      <a:pt x="21" y="0"/>
                      <a:pt x="21" y="0"/>
                      <a:pt x="22" y="0"/>
                    </a:cubicBezTo>
                    <a:cubicBezTo>
                      <a:pt x="22" y="0"/>
                      <a:pt x="22" y="0"/>
                      <a:pt x="22" y="0"/>
                    </a:cubicBezTo>
                    <a:cubicBezTo>
                      <a:pt x="24" y="0"/>
                      <a:pt x="24" y="0"/>
                      <a:pt x="24" y="0"/>
                    </a:cubicBezTo>
                    <a:cubicBezTo>
                      <a:pt x="24" y="0"/>
                      <a:pt x="23" y="2"/>
                      <a:pt x="23" y="2"/>
                    </a:cubicBezTo>
                    <a:cubicBezTo>
                      <a:pt x="23" y="2"/>
                      <a:pt x="26" y="1"/>
                      <a:pt x="27" y="0"/>
                    </a:cubicBezTo>
                    <a:cubicBezTo>
                      <a:pt x="28" y="0"/>
                      <a:pt x="28" y="0"/>
                      <a:pt x="28" y="0"/>
                    </a:cubicBezTo>
                    <a:cubicBezTo>
                      <a:pt x="28" y="1"/>
                      <a:pt x="28" y="1"/>
                      <a:pt x="28" y="1"/>
                    </a:cubicBezTo>
                    <a:cubicBezTo>
                      <a:pt x="27" y="1"/>
                      <a:pt x="26" y="2"/>
                      <a:pt x="26" y="2"/>
                    </a:cubicBezTo>
                    <a:cubicBezTo>
                      <a:pt x="25" y="2"/>
                      <a:pt x="27" y="4"/>
                      <a:pt x="27" y="8"/>
                    </a:cubicBezTo>
                    <a:cubicBezTo>
                      <a:pt x="27" y="9"/>
                      <a:pt x="27" y="11"/>
                      <a:pt x="27" y="12"/>
                    </a:cubicBezTo>
                    <a:cubicBezTo>
                      <a:pt x="27" y="12"/>
                      <a:pt x="27" y="13"/>
                      <a:pt x="27" y="13"/>
                    </a:cubicBezTo>
                    <a:cubicBezTo>
                      <a:pt x="27" y="13"/>
                      <a:pt x="27" y="14"/>
                      <a:pt x="26" y="15"/>
                    </a:cubicBezTo>
                    <a:cubicBezTo>
                      <a:pt x="25" y="8"/>
                      <a:pt x="25" y="8"/>
                      <a:pt x="25" y="8"/>
                    </a:cubicBezTo>
                    <a:cubicBezTo>
                      <a:pt x="25" y="3"/>
                      <a:pt x="25" y="3"/>
                      <a:pt x="25" y="3"/>
                    </a:cubicBezTo>
                    <a:cubicBezTo>
                      <a:pt x="25" y="9"/>
                      <a:pt x="25" y="9"/>
                      <a:pt x="25" y="9"/>
                    </a:cubicBezTo>
                    <a:cubicBezTo>
                      <a:pt x="25" y="9"/>
                      <a:pt x="25" y="15"/>
                      <a:pt x="25" y="15"/>
                    </a:cubicBezTo>
                    <a:cubicBezTo>
                      <a:pt x="24" y="16"/>
                      <a:pt x="20" y="27"/>
                      <a:pt x="20" y="27"/>
                    </a:cubicBezTo>
                    <a:cubicBezTo>
                      <a:pt x="17" y="30"/>
                      <a:pt x="17" y="30"/>
                      <a:pt x="17" y="30"/>
                    </a:cubicBezTo>
                    <a:cubicBezTo>
                      <a:pt x="17" y="30"/>
                      <a:pt x="19" y="19"/>
                      <a:pt x="19" y="19"/>
                    </a:cubicBezTo>
                    <a:cubicBezTo>
                      <a:pt x="19" y="18"/>
                      <a:pt x="19" y="8"/>
                      <a:pt x="19" y="8"/>
                    </a:cubicBezTo>
                    <a:cubicBezTo>
                      <a:pt x="19" y="8"/>
                      <a:pt x="16" y="8"/>
                      <a:pt x="15" y="8"/>
                    </a:cubicBezTo>
                    <a:cubicBezTo>
                      <a:pt x="15" y="8"/>
                      <a:pt x="13" y="8"/>
                      <a:pt x="12" y="8"/>
                    </a:cubicBezTo>
                    <a:cubicBezTo>
                      <a:pt x="12" y="8"/>
                      <a:pt x="13" y="8"/>
                      <a:pt x="13" y="8"/>
                    </a:cubicBezTo>
                    <a:cubicBezTo>
                      <a:pt x="12" y="9"/>
                      <a:pt x="10" y="8"/>
                      <a:pt x="9" y="8"/>
                    </a:cubicBezTo>
                    <a:cubicBezTo>
                      <a:pt x="8" y="8"/>
                      <a:pt x="0" y="7"/>
                      <a:pt x="0" y="7"/>
                    </a:cubicBezTo>
                    <a:cubicBezTo>
                      <a:pt x="0" y="7"/>
                      <a:pt x="0" y="4"/>
                      <a:pt x="1" y="4"/>
                    </a:cubicBezTo>
                    <a:close/>
                  </a:path>
                </a:pathLst>
              </a:custGeom>
              <a:solidFill>
                <a:srgbClr val="2624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44" name="Freeform 734"/>
              <p:cNvSpPr>
                <a:spLocks/>
              </p:cNvSpPr>
              <p:nvPr/>
            </p:nvSpPr>
            <p:spPr bwMode="auto">
              <a:xfrm>
                <a:off x="3263900" y="160338"/>
                <a:ext cx="69850" cy="77788"/>
              </a:xfrm>
              <a:custGeom>
                <a:avLst/>
                <a:gdLst>
                  <a:gd name="T0" fmla="*/ 4 w 9"/>
                  <a:gd name="T1" fmla="*/ 2 h 10"/>
                  <a:gd name="T2" fmla="*/ 6 w 9"/>
                  <a:gd name="T3" fmla="*/ 5 h 10"/>
                  <a:gd name="T4" fmla="*/ 8 w 9"/>
                  <a:gd name="T5" fmla="*/ 9 h 10"/>
                  <a:gd name="T6" fmla="*/ 4 w 9"/>
                  <a:gd name="T7" fmla="*/ 9 h 10"/>
                  <a:gd name="T8" fmla="*/ 2 w 9"/>
                  <a:gd name="T9" fmla="*/ 7 h 10"/>
                  <a:gd name="T10" fmla="*/ 0 w 9"/>
                  <a:gd name="T11" fmla="*/ 5 h 10"/>
                  <a:gd name="T12" fmla="*/ 0 w 9"/>
                  <a:gd name="T13" fmla="*/ 2 h 10"/>
                  <a:gd name="T14" fmla="*/ 4 w 9"/>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4" y="2"/>
                    </a:moveTo>
                    <a:cubicBezTo>
                      <a:pt x="4" y="2"/>
                      <a:pt x="5" y="4"/>
                      <a:pt x="6" y="5"/>
                    </a:cubicBezTo>
                    <a:cubicBezTo>
                      <a:pt x="6" y="5"/>
                      <a:pt x="9" y="8"/>
                      <a:pt x="8" y="9"/>
                    </a:cubicBezTo>
                    <a:cubicBezTo>
                      <a:pt x="8" y="9"/>
                      <a:pt x="6" y="10"/>
                      <a:pt x="4" y="9"/>
                    </a:cubicBezTo>
                    <a:cubicBezTo>
                      <a:pt x="2" y="8"/>
                      <a:pt x="3" y="7"/>
                      <a:pt x="2" y="7"/>
                    </a:cubicBezTo>
                    <a:cubicBezTo>
                      <a:pt x="2" y="7"/>
                      <a:pt x="0" y="6"/>
                      <a:pt x="0" y="5"/>
                    </a:cubicBezTo>
                    <a:cubicBezTo>
                      <a:pt x="0" y="4"/>
                      <a:pt x="0" y="3"/>
                      <a:pt x="0" y="2"/>
                    </a:cubicBezTo>
                    <a:cubicBezTo>
                      <a:pt x="1" y="0"/>
                      <a:pt x="4" y="2"/>
                      <a:pt x="4"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45" name="Freeform 735"/>
              <p:cNvSpPr>
                <a:spLocks/>
              </p:cNvSpPr>
              <p:nvPr/>
            </p:nvSpPr>
            <p:spPr bwMode="auto">
              <a:xfrm>
                <a:off x="3309938" y="160338"/>
                <a:ext cx="46038" cy="61913"/>
              </a:xfrm>
              <a:custGeom>
                <a:avLst/>
                <a:gdLst>
                  <a:gd name="T0" fmla="*/ 4 w 6"/>
                  <a:gd name="T1" fmla="*/ 1 h 8"/>
                  <a:gd name="T2" fmla="*/ 5 w 6"/>
                  <a:gd name="T3" fmla="*/ 4 h 8"/>
                  <a:gd name="T4" fmla="*/ 5 w 6"/>
                  <a:gd name="T5" fmla="*/ 7 h 8"/>
                  <a:gd name="T6" fmla="*/ 1 w 6"/>
                  <a:gd name="T7" fmla="*/ 7 h 8"/>
                  <a:gd name="T8" fmla="*/ 1 w 6"/>
                  <a:gd name="T9" fmla="*/ 4 h 8"/>
                  <a:gd name="T10" fmla="*/ 1 w 6"/>
                  <a:gd name="T11" fmla="*/ 0 h 8"/>
                  <a:gd name="T12" fmla="*/ 4 w 6"/>
                  <a:gd name="T13" fmla="*/ 1 h 8"/>
                </a:gdLst>
                <a:ahLst/>
                <a:cxnLst>
                  <a:cxn ang="0">
                    <a:pos x="T0" y="T1"/>
                  </a:cxn>
                  <a:cxn ang="0">
                    <a:pos x="T2" y="T3"/>
                  </a:cxn>
                  <a:cxn ang="0">
                    <a:pos x="T4" y="T5"/>
                  </a:cxn>
                  <a:cxn ang="0">
                    <a:pos x="T6" y="T7"/>
                  </a:cxn>
                  <a:cxn ang="0">
                    <a:pos x="T8" y="T9"/>
                  </a:cxn>
                  <a:cxn ang="0">
                    <a:pos x="T10" y="T11"/>
                  </a:cxn>
                  <a:cxn ang="0">
                    <a:pos x="T12" y="T13"/>
                  </a:cxn>
                </a:cxnLst>
                <a:rect l="0" t="0" r="r" b="b"/>
                <a:pathLst>
                  <a:path w="6" h="8">
                    <a:moveTo>
                      <a:pt x="4" y="1"/>
                    </a:moveTo>
                    <a:cubicBezTo>
                      <a:pt x="4" y="1"/>
                      <a:pt x="4" y="3"/>
                      <a:pt x="5" y="4"/>
                    </a:cubicBezTo>
                    <a:cubicBezTo>
                      <a:pt x="5" y="4"/>
                      <a:pt x="6" y="7"/>
                      <a:pt x="5" y="7"/>
                    </a:cubicBezTo>
                    <a:cubicBezTo>
                      <a:pt x="5" y="7"/>
                      <a:pt x="1" y="8"/>
                      <a:pt x="1" y="7"/>
                    </a:cubicBezTo>
                    <a:cubicBezTo>
                      <a:pt x="0" y="6"/>
                      <a:pt x="1" y="4"/>
                      <a:pt x="1" y="4"/>
                    </a:cubicBezTo>
                    <a:cubicBezTo>
                      <a:pt x="1" y="4"/>
                      <a:pt x="1" y="1"/>
                      <a:pt x="1" y="0"/>
                    </a:cubicBezTo>
                    <a:cubicBezTo>
                      <a:pt x="1" y="0"/>
                      <a:pt x="3" y="0"/>
                      <a:pt x="4"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46" name="Freeform 736"/>
              <p:cNvSpPr>
                <a:spLocks/>
              </p:cNvSpPr>
              <p:nvPr/>
            </p:nvSpPr>
            <p:spPr bwMode="auto">
              <a:xfrm>
                <a:off x="3309938" y="-95250"/>
                <a:ext cx="93663" cy="239713"/>
              </a:xfrm>
              <a:custGeom>
                <a:avLst/>
                <a:gdLst>
                  <a:gd name="T0" fmla="*/ 3 w 12"/>
                  <a:gd name="T1" fmla="*/ 19 h 31"/>
                  <a:gd name="T2" fmla="*/ 3 w 12"/>
                  <a:gd name="T3" fmla="*/ 13 h 31"/>
                  <a:gd name="T4" fmla="*/ 5 w 12"/>
                  <a:gd name="T5" fmla="*/ 18 h 31"/>
                  <a:gd name="T6" fmla="*/ 5 w 12"/>
                  <a:gd name="T7" fmla="*/ 12 h 31"/>
                  <a:gd name="T8" fmla="*/ 8 w 12"/>
                  <a:gd name="T9" fmla="*/ 8 h 31"/>
                  <a:gd name="T10" fmla="*/ 10 w 12"/>
                  <a:gd name="T11" fmla="*/ 2 h 31"/>
                  <a:gd name="T12" fmla="*/ 10 w 12"/>
                  <a:gd name="T13" fmla="*/ 0 h 31"/>
                  <a:gd name="T14" fmla="*/ 10 w 12"/>
                  <a:gd name="T15" fmla="*/ 0 h 31"/>
                  <a:gd name="T16" fmla="*/ 11 w 12"/>
                  <a:gd name="T17" fmla="*/ 2 h 31"/>
                  <a:gd name="T18" fmla="*/ 11 w 12"/>
                  <a:gd name="T19" fmla="*/ 4 h 31"/>
                  <a:gd name="T20" fmla="*/ 7 w 12"/>
                  <a:gd name="T21" fmla="*/ 14 h 31"/>
                  <a:gd name="T22" fmla="*/ 3 w 12"/>
                  <a:gd name="T23" fmla="*/ 28 h 31"/>
                  <a:gd name="T24" fmla="*/ 1 w 12"/>
                  <a:gd name="T25" fmla="*/ 31 h 31"/>
                  <a:gd name="T26" fmla="*/ 3 w 12"/>
                  <a:gd name="T27" fmla="*/ 27 h 31"/>
                  <a:gd name="T28" fmla="*/ 1 w 12"/>
                  <a:gd name="T29" fmla="*/ 29 h 31"/>
                  <a:gd name="T30" fmla="*/ 2 w 12"/>
                  <a:gd name="T31" fmla="*/ 25 h 31"/>
                  <a:gd name="T32" fmla="*/ 3 w 12"/>
                  <a:gd name="T33" fmla="*/ 1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 h="31">
                    <a:moveTo>
                      <a:pt x="3" y="19"/>
                    </a:moveTo>
                    <a:cubicBezTo>
                      <a:pt x="3" y="18"/>
                      <a:pt x="3" y="13"/>
                      <a:pt x="3" y="13"/>
                    </a:cubicBezTo>
                    <a:cubicBezTo>
                      <a:pt x="3" y="13"/>
                      <a:pt x="3" y="18"/>
                      <a:pt x="5" y="18"/>
                    </a:cubicBezTo>
                    <a:cubicBezTo>
                      <a:pt x="6" y="18"/>
                      <a:pt x="5" y="13"/>
                      <a:pt x="5" y="12"/>
                    </a:cubicBezTo>
                    <a:cubicBezTo>
                      <a:pt x="5" y="11"/>
                      <a:pt x="8" y="8"/>
                      <a:pt x="8" y="8"/>
                    </a:cubicBezTo>
                    <a:cubicBezTo>
                      <a:pt x="9" y="7"/>
                      <a:pt x="10" y="3"/>
                      <a:pt x="10" y="2"/>
                    </a:cubicBezTo>
                    <a:cubicBezTo>
                      <a:pt x="9" y="2"/>
                      <a:pt x="10" y="1"/>
                      <a:pt x="10" y="0"/>
                    </a:cubicBezTo>
                    <a:cubicBezTo>
                      <a:pt x="10" y="0"/>
                      <a:pt x="10" y="0"/>
                      <a:pt x="10" y="0"/>
                    </a:cubicBezTo>
                    <a:cubicBezTo>
                      <a:pt x="10" y="0"/>
                      <a:pt x="10" y="1"/>
                      <a:pt x="11" y="2"/>
                    </a:cubicBezTo>
                    <a:cubicBezTo>
                      <a:pt x="11" y="2"/>
                      <a:pt x="12" y="3"/>
                      <a:pt x="11" y="4"/>
                    </a:cubicBezTo>
                    <a:cubicBezTo>
                      <a:pt x="10" y="4"/>
                      <a:pt x="8" y="12"/>
                      <a:pt x="7" y="14"/>
                    </a:cubicBezTo>
                    <a:cubicBezTo>
                      <a:pt x="7" y="17"/>
                      <a:pt x="3" y="28"/>
                      <a:pt x="3" y="28"/>
                    </a:cubicBezTo>
                    <a:cubicBezTo>
                      <a:pt x="2" y="30"/>
                      <a:pt x="1" y="31"/>
                      <a:pt x="1" y="31"/>
                    </a:cubicBezTo>
                    <a:cubicBezTo>
                      <a:pt x="2" y="30"/>
                      <a:pt x="3" y="27"/>
                      <a:pt x="3" y="27"/>
                    </a:cubicBezTo>
                    <a:cubicBezTo>
                      <a:pt x="2" y="27"/>
                      <a:pt x="1" y="29"/>
                      <a:pt x="1" y="29"/>
                    </a:cubicBezTo>
                    <a:cubicBezTo>
                      <a:pt x="0" y="28"/>
                      <a:pt x="1" y="25"/>
                      <a:pt x="2" y="25"/>
                    </a:cubicBezTo>
                    <a:cubicBezTo>
                      <a:pt x="2" y="24"/>
                      <a:pt x="4" y="20"/>
                      <a:pt x="3" y="19"/>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47" name="Freeform 737"/>
              <p:cNvSpPr>
                <a:spLocks/>
              </p:cNvSpPr>
              <p:nvPr/>
            </p:nvSpPr>
            <p:spPr bwMode="auto">
              <a:xfrm>
                <a:off x="3325813" y="-296863"/>
                <a:ext cx="30163" cy="155575"/>
              </a:xfrm>
              <a:custGeom>
                <a:avLst/>
                <a:gdLst>
                  <a:gd name="T0" fmla="*/ 4 w 4"/>
                  <a:gd name="T1" fmla="*/ 18 h 20"/>
                  <a:gd name="T2" fmla="*/ 2 w 4"/>
                  <a:gd name="T3" fmla="*/ 20 h 20"/>
                  <a:gd name="T4" fmla="*/ 0 w 4"/>
                  <a:gd name="T5" fmla="*/ 18 h 20"/>
                  <a:gd name="T6" fmla="*/ 0 w 4"/>
                  <a:gd name="T7" fmla="*/ 5 h 20"/>
                  <a:gd name="T8" fmla="*/ 1 w 4"/>
                  <a:gd name="T9" fmla="*/ 3 h 20"/>
                  <a:gd name="T10" fmla="*/ 1 w 4"/>
                  <a:gd name="T11" fmla="*/ 2 h 20"/>
                  <a:gd name="T12" fmla="*/ 2 w 4"/>
                  <a:gd name="T13" fmla="*/ 1 h 20"/>
                  <a:gd name="T14" fmla="*/ 3 w 4"/>
                  <a:gd name="T15" fmla="*/ 3 h 20"/>
                  <a:gd name="T16" fmla="*/ 4 w 4"/>
                  <a:gd name="T17" fmla="*/ 4 h 20"/>
                  <a:gd name="T18" fmla="*/ 4 w 4"/>
                  <a:gd name="T19" fmla="*/ 1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20">
                    <a:moveTo>
                      <a:pt x="4" y="18"/>
                    </a:moveTo>
                    <a:cubicBezTo>
                      <a:pt x="2" y="20"/>
                      <a:pt x="2" y="20"/>
                      <a:pt x="2" y="20"/>
                    </a:cubicBezTo>
                    <a:cubicBezTo>
                      <a:pt x="0" y="18"/>
                      <a:pt x="0" y="18"/>
                      <a:pt x="0" y="18"/>
                    </a:cubicBezTo>
                    <a:cubicBezTo>
                      <a:pt x="0" y="18"/>
                      <a:pt x="0" y="5"/>
                      <a:pt x="0" y="5"/>
                    </a:cubicBezTo>
                    <a:cubicBezTo>
                      <a:pt x="0" y="4"/>
                      <a:pt x="1" y="3"/>
                      <a:pt x="1" y="3"/>
                    </a:cubicBezTo>
                    <a:cubicBezTo>
                      <a:pt x="1" y="2"/>
                      <a:pt x="1" y="2"/>
                      <a:pt x="1" y="2"/>
                    </a:cubicBezTo>
                    <a:cubicBezTo>
                      <a:pt x="1" y="2"/>
                      <a:pt x="1" y="0"/>
                      <a:pt x="2" y="1"/>
                    </a:cubicBezTo>
                    <a:cubicBezTo>
                      <a:pt x="3" y="1"/>
                      <a:pt x="3" y="3"/>
                      <a:pt x="3" y="3"/>
                    </a:cubicBezTo>
                    <a:cubicBezTo>
                      <a:pt x="4" y="4"/>
                      <a:pt x="4" y="4"/>
                      <a:pt x="4" y="4"/>
                    </a:cubicBezTo>
                    <a:lnTo>
                      <a:pt x="4" y="18"/>
                    </a:lnTo>
                    <a:close/>
                  </a:path>
                </a:pathLst>
              </a:custGeom>
              <a:solidFill>
                <a:srgbClr val="26242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48" name="Freeform 738"/>
              <p:cNvSpPr>
                <a:spLocks/>
              </p:cNvSpPr>
              <p:nvPr/>
            </p:nvSpPr>
            <p:spPr bwMode="auto">
              <a:xfrm>
                <a:off x="3062288" y="-296863"/>
                <a:ext cx="14288" cy="15875"/>
              </a:xfrm>
              <a:custGeom>
                <a:avLst/>
                <a:gdLst>
                  <a:gd name="T0" fmla="*/ 2 w 2"/>
                  <a:gd name="T1" fmla="*/ 2 h 2"/>
                  <a:gd name="T2" fmla="*/ 0 w 2"/>
                  <a:gd name="T3" fmla="*/ 1 h 2"/>
                  <a:gd name="T4" fmla="*/ 1 w 2"/>
                  <a:gd name="T5" fmla="*/ 0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1"/>
                      <a:pt x="0" y="1"/>
                    </a:cubicBezTo>
                    <a:cubicBezTo>
                      <a:pt x="1" y="0"/>
                      <a:pt x="1" y="0"/>
                      <a:pt x="1" y="0"/>
                    </a:cubicBezTo>
                    <a:lnTo>
                      <a:pt x="2" y="2"/>
                    </a:lnTo>
                    <a:close/>
                  </a:path>
                </a:pathLst>
              </a:custGeom>
              <a:solidFill>
                <a:srgbClr val="EBB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sp>
            <p:nvSpPr>
              <p:cNvPr id="49" name="Freeform 739"/>
              <p:cNvSpPr>
                <a:spLocks/>
              </p:cNvSpPr>
              <p:nvPr/>
            </p:nvSpPr>
            <p:spPr bwMode="auto">
              <a:xfrm>
                <a:off x="3062288" y="-312738"/>
                <a:ext cx="14288" cy="15875"/>
              </a:xfrm>
              <a:custGeom>
                <a:avLst/>
                <a:gdLst>
                  <a:gd name="T0" fmla="*/ 9 w 9"/>
                  <a:gd name="T1" fmla="*/ 10 h 10"/>
                  <a:gd name="T2" fmla="*/ 4 w 9"/>
                  <a:gd name="T3" fmla="*/ 5 h 10"/>
                  <a:gd name="T4" fmla="*/ 0 w 9"/>
                  <a:gd name="T5" fmla="*/ 0 h 10"/>
                  <a:gd name="T6" fmla="*/ 4 w 9"/>
                  <a:gd name="T7" fmla="*/ 5 h 10"/>
                  <a:gd name="T8" fmla="*/ 9 w 9"/>
                  <a:gd name="T9" fmla="*/ 10 h 10"/>
                </a:gdLst>
                <a:ahLst/>
                <a:cxnLst>
                  <a:cxn ang="0">
                    <a:pos x="T0" y="T1"/>
                  </a:cxn>
                  <a:cxn ang="0">
                    <a:pos x="T2" y="T3"/>
                  </a:cxn>
                  <a:cxn ang="0">
                    <a:pos x="T4" y="T5"/>
                  </a:cxn>
                  <a:cxn ang="0">
                    <a:pos x="T6" y="T7"/>
                  </a:cxn>
                  <a:cxn ang="0">
                    <a:pos x="T8" y="T9"/>
                  </a:cxn>
                </a:cxnLst>
                <a:rect l="0" t="0" r="r" b="b"/>
                <a:pathLst>
                  <a:path w="9" h="10">
                    <a:moveTo>
                      <a:pt x="9" y="10"/>
                    </a:moveTo>
                    <a:lnTo>
                      <a:pt x="4" y="5"/>
                    </a:lnTo>
                    <a:lnTo>
                      <a:pt x="0" y="0"/>
                    </a:lnTo>
                    <a:lnTo>
                      <a:pt x="4" y="5"/>
                    </a:lnTo>
                    <a:lnTo>
                      <a:pt x="9" y="10"/>
                    </a:lnTo>
                    <a:close/>
                  </a:path>
                </a:pathLst>
              </a:custGeom>
              <a:solidFill>
                <a:srgbClr val="EBB27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p>
            </p:txBody>
          </p:sp>
        </p:grpSp>
        <p:grpSp>
          <p:nvGrpSpPr>
            <p:cNvPr id="10" name="组合 79"/>
            <p:cNvGrpSpPr/>
            <p:nvPr/>
          </p:nvGrpSpPr>
          <p:grpSpPr>
            <a:xfrm>
              <a:off x="9602334" y="1690455"/>
              <a:ext cx="6564831" cy="2162191"/>
              <a:chOff x="9602334" y="1690455"/>
              <a:chExt cx="6564831" cy="2162191"/>
            </a:xfrm>
          </p:grpSpPr>
          <p:sp>
            <p:nvSpPr>
              <p:cNvPr id="20" name="椭圆 19"/>
              <p:cNvSpPr/>
              <p:nvPr/>
            </p:nvSpPr>
            <p:spPr>
              <a:xfrm>
                <a:off x="9602334" y="2239692"/>
                <a:ext cx="103633" cy="10363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21" name="文本框 78"/>
              <p:cNvSpPr txBox="1"/>
              <p:nvPr/>
            </p:nvSpPr>
            <p:spPr>
              <a:xfrm>
                <a:off x="9795418" y="1690455"/>
                <a:ext cx="6371747" cy="2162191"/>
              </a:xfrm>
              <a:prstGeom prst="rect">
                <a:avLst/>
              </a:prstGeom>
              <a:noFill/>
            </p:spPr>
            <p:txBody>
              <a:bodyPr wrap="square" rtlCol="0">
                <a:spAutoFit/>
              </a:bodyPr>
              <a:lstStyle/>
              <a:p>
                <a:pPr>
                  <a:lnSpc>
                    <a:spcPct val="120000"/>
                  </a:lnSpc>
                  <a:spcAft>
                    <a:spcPts val="600"/>
                  </a:spcAft>
                </a:pPr>
                <a:r>
                  <a:rPr lang="zh-CN" altLang="en-US" sz="1600" b="1" dirty="0" smtClean="0"/>
                  <a:t>绝大多数监测点和监测医院漏报情况不断减少，但仍有部分地区和医院漏报率居高下，主要原因包括</a:t>
                </a:r>
                <a:endParaRPr lang="en-US" altLang="zh-CN" sz="1600" b="1" dirty="0" smtClean="0"/>
              </a:p>
              <a:p>
                <a:pPr marL="360000">
                  <a:lnSpc>
                    <a:spcPct val="120000"/>
                  </a:lnSpc>
                  <a:spcAft>
                    <a:spcPts val="1200"/>
                  </a:spcAft>
                  <a:buClr>
                    <a:schemeClr val="bg1">
                      <a:lumMod val="50000"/>
                    </a:schemeClr>
                  </a:buClr>
                </a:pPr>
                <a:r>
                  <a:rPr lang="zh-CN" altLang="en-US" sz="1600" b="1" dirty="0" smtClean="0"/>
                  <a:t>数据收集科室不全面。有些监测医院仅在急诊收集伤害病例，有些监测医院仅在部分科室收集伤害病例，造成了伤害病例的流失；</a:t>
                </a:r>
                <a:endParaRPr lang="en-US" altLang="zh-CN" sz="1600" b="1" dirty="0" smtClean="0"/>
              </a:p>
              <a:p>
                <a:pPr marL="360000">
                  <a:lnSpc>
                    <a:spcPct val="120000"/>
                  </a:lnSpc>
                  <a:spcAft>
                    <a:spcPts val="1200"/>
                  </a:spcAft>
                </a:pPr>
                <a:r>
                  <a:rPr lang="zh-CN" altLang="en-US" sz="1600" b="1" dirty="0" smtClean="0"/>
                  <a:t>门急诊日志内容不完整，影响了报告卡的审核和查漏；</a:t>
                </a:r>
                <a:endParaRPr lang="en-US" altLang="zh-CN" sz="1600" b="1" dirty="0" smtClean="0"/>
              </a:p>
              <a:p>
                <a:pPr marL="360000">
                  <a:lnSpc>
                    <a:spcPct val="120000"/>
                  </a:lnSpc>
                </a:pPr>
                <a:r>
                  <a:rPr lang="zh-CN" altLang="en-US" sz="1600" b="1" dirty="0" smtClean="0"/>
                  <a:t>卡片的填报、收集和审核不够及时，一旦发生漏报也很难再进行补报。</a:t>
                </a:r>
                <a:endParaRPr lang="zh-CN" altLang="en-US" sz="1600" b="1" dirty="0">
                  <a:solidFill>
                    <a:srgbClr val="78797B"/>
                  </a:solidFill>
                </a:endParaRPr>
              </a:p>
            </p:txBody>
          </p:sp>
        </p:grpSp>
        <p:grpSp>
          <p:nvGrpSpPr>
            <p:cNvPr id="11" name="组合 117"/>
            <p:cNvGrpSpPr/>
            <p:nvPr/>
          </p:nvGrpSpPr>
          <p:grpSpPr>
            <a:xfrm>
              <a:off x="9602334" y="4299334"/>
              <a:ext cx="6564832" cy="940597"/>
              <a:chOff x="9602334" y="3978201"/>
              <a:chExt cx="6564832" cy="940597"/>
            </a:xfrm>
          </p:grpSpPr>
          <p:sp>
            <p:nvSpPr>
              <p:cNvPr id="18" name="椭圆 17"/>
              <p:cNvSpPr/>
              <p:nvPr/>
            </p:nvSpPr>
            <p:spPr>
              <a:xfrm>
                <a:off x="9602334" y="4390129"/>
                <a:ext cx="103633" cy="10363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19" name="文本框 119"/>
              <p:cNvSpPr txBox="1"/>
              <p:nvPr/>
            </p:nvSpPr>
            <p:spPr>
              <a:xfrm>
                <a:off x="9795416" y="3978201"/>
                <a:ext cx="6371750" cy="940597"/>
              </a:xfrm>
              <a:prstGeom prst="rect">
                <a:avLst/>
              </a:prstGeom>
              <a:noFill/>
            </p:spPr>
            <p:txBody>
              <a:bodyPr wrap="square" rtlCol="0">
                <a:spAutoFit/>
              </a:bodyPr>
              <a:lstStyle/>
              <a:p>
                <a:pPr>
                  <a:lnSpc>
                    <a:spcPct val="120000"/>
                  </a:lnSpc>
                </a:pPr>
                <a:r>
                  <a:rPr lang="zh-CN" altLang="en-US" sz="1600" b="1" dirty="0" smtClean="0"/>
                  <a:t>许多地区开始探索伤害监测与医院信息系统的整合的方式方法，推动伤害监测工作的信息化，部分地区已经实现电子报卡，在减轻工作量的同时也提高了伤害监测数据的质量。</a:t>
                </a:r>
                <a:endParaRPr lang="zh-CN" altLang="en-US" sz="1600" b="1" dirty="0">
                  <a:solidFill>
                    <a:srgbClr val="78797B"/>
                  </a:solidFill>
                </a:endParaRPr>
              </a:p>
            </p:txBody>
          </p:sp>
        </p:grpSp>
        <p:grpSp>
          <p:nvGrpSpPr>
            <p:cNvPr id="13" name="组合 123"/>
            <p:cNvGrpSpPr/>
            <p:nvPr/>
          </p:nvGrpSpPr>
          <p:grpSpPr>
            <a:xfrm>
              <a:off x="9602334" y="5672428"/>
              <a:ext cx="6564832" cy="940597"/>
              <a:chOff x="9602334" y="4709030"/>
              <a:chExt cx="6564832" cy="940597"/>
            </a:xfrm>
          </p:grpSpPr>
          <p:sp>
            <p:nvSpPr>
              <p:cNvPr id="14" name="椭圆 13"/>
              <p:cNvSpPr/>
              <p:nvPr/>
            </p:nvSpPr>
            <p:spPr>
              <a:xfrm>
                <a:off x="9602334" y="5093124"/>
                <a:ext cx="103633" cy="10363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15" name="文本框 125"/>
              <p:cNvSpPr txBox="1"/>
              <p:nvPr/>
            </p:nvSpPr>
            <p:spPr>
              <a:xfrm>
                <a:off x="9795417" y="4709030"/>
                <a:ext cx="6371749" cy="940597"/>
              </a:xfrm>
              <a:prstGeom prst="rect">
                <a:avLst/>
              </a:prstGeom>
              <a:noFill/>
            </p:spPr>
            <p:txBody>
              <a:bodyPr wrap="square" rtlCol="0">
                <a:spAutoFit/>
              </a:bodyPr>
              <a:lstStyle/>
              <a:p>
                <a:pPr>
                  <a:lnSpc>
                    <a:spcPct val="120000"/>
                  </a:lnSpc>
                </a:pPr>
                <a:r>
                  <a:rPr lang="zh-CN" altLang="en-US" sz="1600" b="1" dirty="0" smtClean="0"/>
                  <a:t>各级疾控部门和监测医院已经具备了伤害监测的数据利用的意识，伤害监测工作的产出逐渐增多，同时部分监测点已经开始积极探索并尝试与其他部门开展对伤害监测信息的共享，更充分地实现了伤害监测工作的价值。</a:t>
                </a:r>
                <a:endParaRPr lang="zh-CN" altLang="en-US" sz="1600" b="1" dirty="0">
                  <a:solidFill>
                    <a:srgbClr val="78797B"/>
                  </a:solidFill>
                </a:endParaRPr>
              </a:p>
            </p:txBody>
          </p:sp>
        </p:grpSp>
      </p:grpSp>
      <p:sp>
        <p:nvSpPr>
          <p:cNvPr id="54" name="椭圆 53"/>
          <p:cNvSpPr/>
          <p:nvPr/>
        </p:nvSpPr>
        <p:spPr>
          <a:xfrm>
            <a:off x="4595802" y="2000240"/>
            <a:ext cx="71438" cy="71438"/>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4595802" y="2643182"/>
            <a:ext cx="71438" cy="71438"/>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4595802" y="3071810"/>
            <a:ext cx="71438" cy="71438"/>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5183D58-648D-4475-BEF8-624F48514A30}" type="slidenum">
              <a:rPr lang="zh-CN" altLang="en-US" smtClean="0"/>
              <a:pPr/>
              <a:t>36</a:t>
            </a:fld>
            <a:endParaRPr lang="zh-CN" altLang="en-US" dirty="0"/>
          </a:p>
        </p:txBody>
      </p:sp>
      <p:grpSp>
        <p:nvGrpSpPr>
          <p:cNvPr id="3" name="组合 2"/>
          <p:cNvGrpSpPr/>
          <p:nvPr/>
        </p:nvGrpSpPr>
        <p:grpSpPr>
          <a:xfrm>
            <a:off x="4952992" y="1863005"/>
            <a:ext cx="2318398" cy="2697464"/>
            <a:chOff x="8511531" y="2454396"/>
            <a:chExt cx="2318398" cy="2697464"/>
          </a:xfrm>
        </p:grpSpPr>
        <p:sp>
          <p:nvSpPr>
            <p:cNvPr id="4" name="圆角矩形 3"/>
            <p:cNvSpPr/>
            <p:nvPr/>
          </p:nvSpPr>
          <p:spPr>
            <a:xfrm>
              <a:off x="8517560" y="2454396"/>
              <a:ext cx="2312369" cy="2697464"/>
            </a:xfrm>
            <a:prstGeom prst="roundRect">
              <a:avLst/>
            </a:prstGeom>
            <a:pattFill prst="pct75">
              <a:fgClr>
                <a:schemeClr val="bg1">
                  <a:lumMod val="85000"/>
                </a:schemeClr>
              </a:fgClr>
              <a:bgClr>
                <a:schemeClr val="bg1"/>
              </a:bgClr>
            </a:pattFill>
            <a:ln w="12700">
              <a:solidFill>
                <a:schemeClr val="bg1">
                  <a:lumMod val="65000"/>
                </a:schemeClr>
              </a:solidFill>
            </a:ln>
            <a:effectLst>
              <a:outerShdw blurRad="50800" dist="38100" dir="2700000" sx="99000" sy="99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p>
          </p:txBody>
        </p:sp>
        <p:sp>
          <p:nvSpPr>
            <p:cNvPr id="7" name="任意多边形 6"/>
            <p:cNvSpPr/>
            <p:nvPr/>
          </p:nvSpPr>
          <p:spPr>
            <a:xfrm rot="12291495">
              <a:off x="10340864" y="4765549"/>
              <a:ext cx="297224" cy="297207"/>
            </a:xfrm>
            <a:custGeom>
              <a:avLst/>
              <a:gdLst>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5965 h 1224141"/>
                <a:gd name="connsiteX6" fmla="*/ 622497 w 1224217"/>
                <a:gd name="connsiteY6" fmla="*/ 601996 h 1224141"/>
                <a:gd name="connsiteX7" fmla="*/ 703478 w 1224217"/>
                <a:gd name="connsiteY7" fmla="*/ 601996 h 1224141"/>
                <a:gd name="connsiteX8" fmla="*/ 585450 w 1224217"/>
                <a:gd name="connsiteY8" fmla="*/ 805491 h 1224141"/>
                <a:gd name="connsiteX9" fmla="*/ 467423 w 1224217"/>
                <a:gd name="connsiteY9" fmla="*/ 601996 h 1224141"/>
                <a:gd name="connsiteX10" fmla="*/ 556772 w 1224217"/>
                <a:gd name="connsiteY10" fmla="*/ 601996 h 1224141"/>
                <a:gd name="connsiteX11" fmla="*/ 556772 w 1224217"/>
                <a:gd name="connsiteY11" fmla="*/ 69822 h 1224141"/>
                <a:gd name="connsiteX12" fmla="*/ 535002 w 1224217"/>
                <a:gd name="connsiteY12" fmla="*/ 71100 h 1224141"/>
                <a:gd name="connsiteX13" fmla="*/ 90432 w 1224217"/>
                <a:gd name="connsiteY13" fmla="*/ 449581 h 1224141"/>
                <a:gd name="connsiteX14" fmla="*/ 312549 w 1224217"/>
                <a:gd name="connsiteY14" fmla="*/ 1069033 h 1224141"/>
                <a:gd name="connsiteX15" fmla="*/ 969190 w 1224217"/>
                <a:gd name="connsiteY15" fmla="*/ 1025660 h 1224141"/>
                <a:gd name="connsiteX16" fmla="*/ 1107898 w 1224217"/>
                <a:gd name="connsiteY16" fmla="*/ 382373 h 1224141"/>
                <a:gd name="connsiteX17" fmla="*/ 1167479 w 1224217"/>
                <a:gd name="connsiteY17" fmla="*/ 354772 h 1224141"/>
                <a:gd name="connsiteX18" fmla="*/ 1012101 w 1224217"/>
                <a:gd name="connsiteY18" fmla="*/ 1075364 h 1224141"/>
                <a:gd name="connsiteX19" fmla="*/ 842046 w 1224217"/>
                <a:gd name="connsiteY19"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01996 h 1224141"/>
                <a:gd name="connsiteX6" fmla="*/ 703478 w 1224217"/>
                <a:gd name="connsiteY6" fmla="*/ 601996 h 1224141"/>
                <a:gd name="connsiteX7" fmla="*/ 585450 w 1224217"/>
                <a:gd name="connsiteY7" fmla="*/ 805491 h 1224141"/>
                <a:gd name="connsiteX8" fmla="*/ 467423 w 1224217"/>
                <a:gd name="connsiteY8" fmla="*/ 601996 h 1224141"/>
                <a:gd name="connsiteX9" fmla="*/ 556772 w 1224217"/>
                <a:gd name="connsiteY9" fmla="*/ 601996 h 1224141"/>
                <a:gd name="connsiteX10" fmla="*/ 556772 w 1224217"/>
                <a:gd name="connsiteY10" fmla="*/ 69822 h 1224141"/>
                <a:gd name="connsiteX11" fmla="*/ 535002 w 1224217"/>
                <a:gd name="connsiteY11" fmla="*/ 71100 h 1224141"/>
                <a:gd name="connsiteX12" fmla="*/ 90432 w 1224217"/>
                <a:gd name="connsiteY12" fmla="*/ 449581 h 1224141"/>
                <a:gd name="connsiteX13" fmla="*/ 312549 w 1224217"/>
                <a:gd name="connsiteY13" fmla="*/ 1069033 h 1224141"/>
                <a:gd name="connsiteX14" fmla="*/ 969190 w 1224217"/>
                <a:gd name="connsiteY14" fmla="*/ 1025660 h 1224141"/>
                <a:gd name="connsiteX15" fmla="*/ 1107898 w 1224217"/>
                <a:gd name="connsiteY15" fmla="*/ 382373 h 1224141"/>
                <a:gd name="connsiteX16" fmla="*/ 1167479 w 1224217"/>
                <a:gd name="connsiteY16" fmla="*/ 354772 h 1224141"/>
                <a:gd name="connsiteX17" fmla="*/ 1012101 w 1224217"/>
                <a:gd name="connsiteY17" fmla="*/ 1075364 h 1224141"/>
                <a:gd name="connsiteX18" fmla="*/ 842046 w 1224217"/>
                <a:gd name="connsiteY18"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4217" h="1224141">
                  <a:moveTo>
                    <a:pt x="842046" y="1179362"/>
                  </a:moveTo>
                  <a:cubicBezTo>
                    <a:pt x="659648" y="1253254"/>
                    <a:pt x="447954" y="1236315"/>
                    <a:pt x="276550" y="1123950"/>
                  </a:cubicBezTo>
                  <a:cubicBezTo>
                    <a:pt x="48012" y="974128"/>
                    <a:pt x="-53524" y="690962"/>
                    <a:pt x="27740" y="430055"/>
                  </a:cubicBezTo>
                  <a:cubicBezTo>
                    <a:pt x="109003" y="169149"/>
                    <a:pt x="353376" y="-6279"/>
                    <a:pt x="626569" y="172"/>
                  </a:cubicBezTo>
                  <a:cubicBezTo>
                    <a:pt x="625463" y="67393"/>
                    <a:pt x="609679" y="501692"/>
                    <a:pt x="622497" y="601996"/>
                  </a:cubicBezTo>
                  <a:lnTo>
                    <a:pt x="703478" y="601996"/>
                  </a:lnTo>
                  <a:lnTo>
                    <a:pt x="585450" y="805491"/>
                  </a:lnTo>
                  <a:lnTo>
                    <a:pt x="467423" y="601996"/>
                  </a:lnTo>
                  <a:lnTo>
                    <a:pt x="556772" y="601996"/>
                  </a:lnTo>
                  <a:lnTo>
                    <a:pt x="556772" y="69822"/>
                  </a:lnTo>
                  <a:lnTo>
                    <a:pt x="535002" y="71100"/>
                  </a:lnTo>
                  <a:cubicBezTo>
                    <a:pt x="328870" y="100401"/>
                    <a:pt x="153909" y="245780"/>
                    <a:pt x="90432" y="449581"/>
                  </a:cubicBezTo>
                  <a:cubicBezTo>
                    <a:pt x="17886" y="682497"/>
                    <a:pt x="108529" y="935286"/>
                    <a:pt x="312549" y="1069033"/>
                  </a:cubicBezTo>
                  <a:cubicBezTo>
                    <a:pt x="516570" y="1202781"/>
                    <a:pt x="784534" y="1185082"/>
                    <a:pt x="969190" y="1025660"/>
                  </a:cubicBezTo>
                  <a:cubicBezTo>
                    <a:pt x="1153845" y="866239"/>
                    <a:pt x="1210450" y="603724"/>
                    <a:pt x="1107898" y="382373"/>
                  </a:cubicBezTo>
                  <a:lnTo>
                    <a:pt x="1167479" y="354772"/>
                  </a:lnTo>
                  <a:cubicBezTo>
                    <a:pt x="1282354" y="602723"/>
                    <a:pt x="1218947" y="896785"/>
                    <a:pt x="1012101" y="1075364"/>
                  </a:cubicBezTo>
                  <a:cubicBezTo>
                    <a:pt x="960389" y="1120009"/>
                    <a:pt x="902845" y="1154732"/>
                    <a:pt x="842046" y="1179362"/>
                  </a:cubicBezTo>
                  <a:close/>
                </a:path>
              </a:pathLst>
            </a:custGeom>
            <a:solidFill>
              <a:srgbClr val="28A9D6"/>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p>
          </p:txBody>
        </p:sp>
        <p:sp>
          <p:nvSpPr>
            <p:cNvPr id="8" name="任意多边形 7"/>
            <p:cNvSpPr/>
            <p:nvPr/>
          </p:nvSpPr>
          <p:spPr>
            <a:xfrm rot="12291495">
              <a:off x="9678466" y="4875999"/>
              <a:ext cx="202310" cy="202310"/>
            </a:xfrm>
            <a:custGeom>
              <a:avLst/>
              <a:gdLst>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5965 h 1224141"/>
                <a:gd name="connsiteX6" fmla="*/ 622497 w 1224217"/>
                <a:gd name="connsiteY6" fmla="*/ 601996 h 1224141"/>
                <a:gd name="connsiteX7" fmla="*/ 703478 w 1224217"/>
                <a:gd name="connsiteY7" fmla="*/ 601996 h 1224141"/>
                <a:gd name="connsiteX8" fmla="*/ 585450 w 1224217"/>
                <a:gd name="connsiteY8" fmla="*/ 805491 h 1224141"/>
                <a:gd name="connsiteX9" fmla="*/ 467423 w 1224217"/>
                <a:gd name="connsiteY9" fmla="*/ 601996 h 1224141"/>
                <a:gd name="connsiteX10" fmla="*/ 556772 w 1224217"/>
                <a:gd name="connsiteY10" fmla="*/ 601996 h 1224141"/>
                <a:gd name="connsiteX11" fmla="*/ 556772 w 1224217"/>
                <a:gd name="connsiteY11" fmla="*/ 69822 h 1224141"/>
                <a:gd name="connsiteX12" fmla="*/ 535002 w 1224217"/>
                <a:gd name="connsiteY12" fmla="*/ 71100 h 1224141"/>
                <a:gd name="connsiteX13" fmla="*/ 90432 w 1224217"/>
                <a:gd name="connsiteY13" fmla="*/ 449581 h 1224141"/>
                <a:gd name="connsiteX14" fmla="*/ 312549 w 1224217"/>
                <a:gd name="connsiteY14" fmla="*/ 1069033 h 1224141"/>
                <a:gd name="connsiteX15" fmla="*/ 969190 w 1224217"/>
                <a:gd name="connsiteY15" fmla="*/ 1025660 h 1224141"/>
                <a:gd name="connsiteX16" fmla="*/ 1107898 w 1224217"/>
                <a:gd name="connsiteY16" fmla="*/ 382373 h 1224141"/>
                <a:gd name="connsiteX17" fmla="*/ 1167479 w 1224217"/>
                <a:gd name="connsiteY17" fmla="*/ 354772 h 1224141"/>
                <a:gd name="connsiteX18" fmla="*/ 1012101 w 1224217"/>
                <a:gd name="connsiteY18" fmla="*/ 1075364 h 1224141"/>
                <a:gd name="connsiteX19" fmla="*/ 842046 w 1224217"/>
                <a:gd name="connsiteY19"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01996 h 1224141"/>
                <a:gd name="connsiteX6" fmla="*/ 703478 w 1224217"/>
                <a:gd name="connsiteY6" fmla="*/ 601996 h 1224141"/>
                <a:gd name="connsiteX7" fmla="*/ 585450 w 1224217"/>
                <a:gd name="connsiteY7" fmla="*/ 805491 h 1224141"/>
                <a:gd name="connsiteX8" fmla="*/ 467423 w 1224217"/>
                <a:gd name="connsiteY8" fmla="*/ 601996 h 1224141"/>
                <a:gd name="connsiteX9" fmla="*/ 556772 w 1224217"/>
                <a:gd name="connsiteY9" fmla="*/ 601996 h 1224141"/>
                <a:gd name="connsiteX10" fmla="*/ 556772 w 1224217"/>
                <a:gd name="connsiteY10" fmla="*/ 69822 h 1224141"/>
                <a:gd name="connsiteX11" fmla="*/ 535002 w 1224217"/>
                <a:gd name="connsiteY11" fmla="*/ 71100 h 1224141"/>
                <a:gd name="connsiteX12" fmla="*/ 90432 w 1224217"/>
                <a:gd name="connsiteY12" fmla="*/ 449581 h 1224141"/>
                <a:gd name="connsiteX13" fmla="*/ 312549 w 1224217"/>
                <a:gd name="connsiteY13" fmla="*/ 1069033 h 1224141"/>
                <a:gd name="connsiteX14" fmla="*/ 969190 w 1224217"/>
                <a:gd name="connsiteY14" fmla="*/ 1025660 h 1224141"/>
                <a:gd name="connsiteX15" fmla="*/ 1107898 w 1224217"/>
                <a:gd name="connsiteY15" fmla="*/ 382373 h 1224141"/>
                <a:gd name="connsiteX16" fmla="*/ 1167479 w 1224217"/>
                <a:gd name="connsiteY16" fmla="*/ 354772 h 1224141"/>
                <a:gd name="connsiteX17" fmla="*/ 1012101 w 1224217"/>
                <a:gd name="connsiteY17" fmla="*/ 1075364 h 1224141"/>
                <a:gd name="connsiteX18" fmla="*/ 842046 w 1224217"/>
                <a:gd name="connsiteY18"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4217" h="1224141">
                  <a:moveTo>
                    <a:pt x="842046" y="1179362"/>
                  </a:moveTo>
                  <a:cubicBezTo>
                    <a:pt x="659648" y="1253254"/>
                    <a:pt x="447954" y="1236315"/>
                    <a:pt x="276550" y="1123950"/>
                  </a:cubicBezTo>
                  <a:cubicBezTo>
                    <a:pt x="48012" y="974128"/>
                    <a:pt x="-53524" y="690962"/>
                    <a:pt x="27740" y="430055"/>
                  </a:cubicBezTo>
                  <a:cubicBezTo>
                    <a:pt x="109003" y="169149"/>
                    <a:pt x="353376" y="-6279"/>
                    <a:pt x="626569" y="172"/>
                  </a:cubicBezTo>
                  <a:cubicBezTo>
                    <a:pt x="625463" y="67393"/>
                    <a:pt x="609679" y="501692"/>
                    <a:pt x="622497" y="601996"/>
                  </a:cubicBezTo>
                  <a:lnTo>
                    <a:pt x="703478" y="601996"/>
                  </a:lnTo>
                  <a:lnTo>
                    <a:pt x="585450" y="805491"/>
                  </a:lnTo>
                  <a:lnTo>
                    <a:pt x="467423" y="601996"/>
                  </a:lnTo>
                  <a:lnTo>
                    <a:pt x="556772" y="601996"/>
                  </a:lnTo>
                  <a:lnTo>
                    <a:pt x="556772" y="69822"/>
                  </a:lnTo>
                  <a:lnTo>
                    <a:pt x="535002" y="71100"/>
                  </a:lnTo>
                  <a:cubicBezTo>
                    <a:pt x="328870" y="100401"/>
                    <a:pt x="153909" y="245780"/>
                    <a:pt x="90432" y="449581"/>
                  </a:cubicBezTo>
                  <a:cubicBezTo>
                    <a:pt x="17886" y="682497"/>
                    <a:pt x="108529" y="935286"/>
                    <a:pt x="312549" y="1069033"/>
                  </a:cubicBezTo>
                  <a:cubicBezTo>
                    <a:pt x="516570" y="1202781"/>
                    <a:pt x="784534" y="1185082"/>
                    <a:pt x="969190" y="1025660"/>
                  </a:cubicBezTo>
                  <a:cubicBezTo>
                    <a:pt x="1153845" y="866239"/>
                    <a:pt x="1210450" y="603724"/>
                    <a:pt x="1107898" y="382373"/>
                  </a:cubicBezTo>
                  <a:lnTo>
                    <a:pt x="1167479" y="354772"/>
                  </a:lnTo>
                  <a:cubicBezTo>
                    <a:pt x="1282354" y="602723"/>
                    <a:pt x="1218947" y="896785"/>
                    <a:pt x="1012101" y="1075364"/>
                  </a:cubicBezTo>
                  <a:cubicBezTo>
                    <a:pt x="960389" y="1120009"/>
                    <a:pt x="902845" y="1154732"/>
                    <a:pt x="842046" y="1179362"/>
                  </a:cubicBezTo>
                  <a:close/>
                </a:path>
              </a:pathLst>
            </a:custGeom>
            <a:solidFill>
              <a:srgbClr val="28A9D6"/>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p>
          </p:txBody>
        </p:sp>
        <p:sp>
          <p:nvSpPr>
            <p:cNvPr id="9" name="任意多边形 8"/>
            <p:cNvSpPr/>
            <p:nvPr/>
          </p:nvSpPr>
          <p:spPr>
            <a:xfrm rot="12291495">
              <a:off x="9419522" y="4932062"/>
              <a:ext cx="154141" cy="154141"/>
            </a:xfrm>
            <a:custGeom>
              <a:avLst/>
              <a:gdLst>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5965 h 1224141"/>
                <a:gd name="connsiteX6" fmla="*/ 622497 w 1224217"/>
                <a:gd name="connsiteY6" fmla="*/ 601996 h 1224141"/>
                <a:gd name="connsiteX7" fmla="*/ 703478 w 1224217"/>
                <a:gd name="connsiteY7" fmla="*/ 601996 h 1224141"/>
                <a:gd name="connsiteX8" fmla="*/ 585450 w 1224217"/>
                <a:gd name="connsiteY8" fmla="*/ 805491 h 1224141"/>
                <a:gd name="connsiteX9" fmla="*/ 467423 w 1224217"/>
                <a:gd name="connsiteY9" fmla="*/ 601996 h 1224141"/>
                <a:gd name="connsiteX10" fmla="*/ 556772 w 1224217"/>
                <a:gd name="connsiteY10" fmla="*/ 601996 h 1224141"/>
                <a:gd name="connsiteX11" fmla="*/ 556772 w 1224217"/>
                <a:gd name="connsiteY11" fmla="*/ 69822 h 1224141"/>
                <a:gd name="connsiteX12" fmla="*/ 535002 w 1224217"/>
                <a:gd name="connsiteY12" fmla="*/ 71100 h 1224141"/>
                <a:gd name="connsiteX13" fmla="*/ 90432 w 1224217"/>
                <a:gd name="connsiteY13" fmla="*/ 449581 h 1224141"/>
                <a:gd name="connsiteX14" fmla="*/ 312549 w 1224217"/>
                <a:gd name="connsiteY14" fmla="*/ 1069033 h 1224141"/>
                <a:gd name="connsiteX15" fmla="*/ 969190 w 1224217"/>
                <a:gd name="connsiteY15" fmla="*/ 1025660 h 1224141"/>
                <a:gd name="connsiteX16" fmla="*/ 1107898 w 1224217"/>
                <a:gd name="connsiteY16" fmla="*/ 382373 h 1224141"/>
                <a:gd name="connsiteX17" fmla="*/ 1167479 w 1224217"/>
                <a:gd name="connsiteY17" fmla="*/ 354772 h 1224141"/>
                <a:gd name="connsiteX18" fmla="*/ 1012101 w 1224217"/>
                <a:gd name="connsiteY18" fmla="*/ 1075364 h 1224141"/>
                <a:gd name="connsiteX19" fmla="*/ 842046 w 1224217"/>
                <a:gd name="connsiteY19"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01996 h 1224141"/>
                <a:gd name="connsiteX6" fmla="*/ 703478 w 1224217"/>
                <a:gd name="connsiteY6" fmla="*/ 601996 h 1224141"/>
                <a:gd name="connsiteX7" fmla="*/ 585450 w 1224217"/>
                <a:gd name="connsiteY7" fmla="*/ 805491 h 1224141"/>
                <a:gd name="connsiteX8" fmla="*/ 467423 w 1224217"/>
                <a:gd name="connsiteY8" fmla="*/ 601996 h 1224141"/>
                <a:gd name="connsiteX9" fmla="*/ 556772 w 1224217"/>
                <a:gd name="connsiteY9" fmla="*/ 601996 h 1224141"/>
                <a:gd name="connsiteX10" fmla="*/ 556772 w 1224217"/>
                <a:gd name="connsiteY10" fmla="*/ 69822 h 1224141"/>
                <a:gd name="connsiteX11" fmla="*/ 535002 w 1224217"/>
                <a:gd name="connsiteY11" fmla="*/ 71100 h 1224141"/>
                <a:gd name="connsiteX12" fmla="*/ 90432 w 1224217"/>
                <a:gd name="connsiteY12" fmla="*/ 449581 h 1224141"/>
                <a:gd name="connsiteX13" fmla="*/ 312549 w 1224217"/>
                <a:gd name="connsiteY13" fmla="*/ 1069033 h 1224141"/>
                <a:gd name="connsiteX14" fmla="*/ 969190 w 1224217"/>
                <a:gd name="connsiteY14" fmla="*/ 1025660 h 1224141"/>
                <a:gd name="connsiteX15" fmla="*/ 1107898 w 1224217"/>
                <a:gd name="connsiteY15" fmla="*/ 382373 h 1224141"/>
                <a:gd name="connsiteX16" fmla="*/ 1167479 w 1224217"/>
                <a:gd name="connsiteY16" fmla="*/ 354772 h 1224141"/>
                <a:gd name="connsiteX17" fmla="*/ 1012101 w 1224217"/>
                <a:gd name="connsiteY17" fmla="*/ 1075364 h 1224141"/>
                <a:gd name="connsiteX18" fmla="*/ 842046 w 1224217"/>
                <a:gd name="connsiteY18"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4217" h="1224141">
                  <a:moveTo>
                    <a:pt x="842046" y="1179362"/>
                  </a:moveTo>
                  <a:cubicBezTo>
                    <a:pt x="659648" y="1253254"/>
                    <a:pt x="447954" y="1236315"/>
                    <a:pt x="276550" y="1123950"/>
                  </a:cubicBezTo>
                  <a:cubicBezTo>
                    <a:pt x="48012" y="974128"/>
                    <a:pt x="-53524" y="690962"/>
                    <a:pt x="27740" y="430055"/>
                  </a:cubicBezTo>
                  <a:cubicBezTo>
                    <a:pt x="109003" y="169149"/>
                    <a:pt x="353376" y="-6279"/>
                    <a:pt x="626569" y="172"/>
                  </a:cubicBezTo>
                  <a:cubicBezTo>
                    <a:pt x="625463" y="67393"/>
                    <a:pt x="609679" y="501692"/>
                    <a:pt x="622497" y="601996"/>
                  </a:cubicBezTo>
                  <a:lnTo>
                    <a:pt x="703478" y="601996"/>
                  </a:lnTo>
                  <a:lnTo>
                    <a:pt x="585450" y="805491"/>
                  </a:lnTo>
                  <a:lnTo>
                    <a:pt x="467423" y="601996"/>
                  </a:lnTo>
                  <a:lnTo>
                    <a:pt x="556772" y="601996"/>
                  </a:lnTo>
                  <a:lnTo>
                    <a:pt x="556772" y="69822"/>
                  </a:lnTo>
                  <a:lnTo>
                    <a:pt x="535002" y="71100"/>
                  </a:lnTo>
                  <a:cubicBezTo>
                    <a:pt x="328870" y="100401"/>
                    <a:pt x="153909" y="245780"/>
                    <a:pt x="90432" y="449581"/>
                  </a:cubicBezTo>
                  <a:cubicBezTo>
                    <a:pt x="17886" y="682497"/>
                    <a:pt x="108529" y="935286"/>
                    <a:pt x="312549" y="1069033"/>
                  </a:cubicBezTo>
                  <a:cubicBezTo>
                    <a:pt x="516570" y="1202781"/>
                    <a:pt x="784534" y="1185082"/>
                    <a:pt x="969190" y="1025660"/>
                  </a:cubicBezTo>
                  <a:cubicBezTo>
                    <a:pt x="1153845" y="866239"/>
                    <a:pt x="1210450" y="603724"/>
                    <a:pt x="1107898" y="382373"/>
                  </a:cubicBezTo>
                  <a:lnTo>
                    <a:pt x="1167479" y="354772"/>
                  </a:lnTo>
                  <a:cubicBezTo>
                    <a:pt x="1282354" y="602723"/>
                    <a:pt x="1218947" y="896785"/>
                    <a:pt x="1012101" y="1075364"/>
                  </a:cubicBezTo>
                  <a:cubicBezTo>
                    <a:pt x="960389" y="1120009"/>
                    <a:pt x="902845" y="1154732"/>
                    <a:pt x="842046" y="1179362"/>
                  </a:cubicBezTo>
                  <a:close/>
                </a:path>
              </a:pathLst>
            </a:custGeom>
            <a:solidFill>
              <a:srgbClr val="28A9D6"/>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p>
          </p:txBody>
        </p:sp>
        <p:sp>
          <p:nvSpPr>
            <p:cNvPr id="10" name="任意多边形 9"/>
            <p:cNvSpPr/>
            <p:nvPr/>
          </p:nvSpPr>
          <p:spPr>
            <a:xfrm rot="12291495">
              <a:off x="9985580" y="4819937"/>
              <a:ext cx="250479" cy="250479"/>
            </a:xfrm>
            <a:custGeom>
              <a:avLst/>
              <a:gdLst>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5965 h 1224141"/>
                <a:gd name="connsiteX6" fmla="*/ 622497 w 1224217"/>
                <a:gd name="connsiteY6" fmla="*/ 601996 h 1224141"/>
                <a:gd name="connsiteX7" fmla="*/ 703478 w 1224217"/>
                <a:gd name="connsiteY7" fmla="*/ 601996 h 1224141"/>
                <a:gd name="connsiteX8" fmla="*/ 585450 w 1224217"/>
                <a:gd name="connsiteY8" fmla="*/ 805491 h 1224141"/>
                <a:gd name="connsiteX9" fmla="*/ 467423 w 1224217"/>
                <a:gd name="connsiteY9" fmla="*/ 601996 h 1224141"/>
                <a:gd name="connsiteX10" fmla="*/ 556772 w 1224217"/>
                <a:gd name="connsiteY10" fmla="*/ 601996 h 1224141"/>
                <a:gd name="connsiteX11" fmla="*/ 556772 w 1224217"/>
                <a:gd name="connsiteY11" fmla="*/ 69822 h 1224141"/>
                <a:gd name="connsiteX12" fmla="*/ 535002 w 1224217"/>
                <a:gd name="connsiteY12" fmla="*/ 71100 h 1224141"/>
                <a:gd name="connsiteX13" fmla="*/ 90432 w 1224217"/>
                <a:gd name="connsiteY13" fmla="*/ 449581 h 1224141"/>
                <a:gd name="connsiteX14" fmla="*/ 312549 w 1224217"/>
                <a:gd name="connsiteY14" fmla="*/ 1069033 h 1224141"/>
                <a:gd name="connsiteX15" fmla="*/ 969190 w 1224217"/>
                <a:gd name="connsiteY15" fmla="*/ 1025660 h 1224141"/>
                <a:gd name="connsiteX16" fmla="*/ 1107898 w 1224217"/>
                <a:gd name="connsiteY16" fmla="*/ 382373 h 1224141"/>
                <a:gd name="connsiteX17" fmla="*/ 1167479 w 1224217"/>
                <a:gd name="connsiteY17" fmla="*/ 354772 h 1224141"/>
                <a:gd name="connsiteX18" fmla="*/ 1012101 w 1224217"/>
                <a:gd name="connsiteY18" fmla="*/ 1075364 h 1224141"/>
                <a:gd name="connsiteX19" fmla="*/ 842046 w 1224217"/>
                <a:gd name="connsiteY19"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01996 h 1224141"/>
                <a:gd name="connsiteX6" fmla="*/ 703478 w 1224217"/>
                <a:gd name="connsiteY6" fmla="*/ 601996 h 1224141"/>
                <a:gd name="connsiteX7" fmla="*/ 585450 w 1224217"/>
                <a:gd name="connsiteY7" fmla="*/ 805491 h 1224141"/>
                <a:gd name="connsiteX8" fmla="*/ 467423 w 1224217"/>
                <a:gd name="connsiteY8" fmla="*/ 601996 h 1224141"/>
                <a:gd name="connsiteX9" fmla="*/ 556772 w 1224217"/>
                <a:gd name="connsiteY9" fmla="*/ 601996 h 1224141"/>
                <a:gd name="connsiteX10" fmla="*/ 556772 w 1224217"/>
                <a:gd name="connsiteY10" fmla="*/ 69822 h 1224141"/>
                <a:gd name="connsiteX11" fmla="*/ 535002 w 1224217"/>
                <a:gd name="connsiteY11" fmla="*/ 71100 h 1224141"/>
                <a:gd name="connsiteX12" fmla="*/ 90432 w 1224217"/>
                <a:gd name="connsiteY12" fmla="*/ 449581 h 1224141"/>
                <a:gd name="connsiteX13" fmla="*/ 312549 w 1224217"/>
                <a:gd name="connsiteY13" fmla="*/ 1069033 h 1224141"/>
                <a:gd name="connsiteX14" fmla="*/ 969190 w 1224217"/>
                <a:gd name="connsiteY14" fmla="*/ 1025660 h 1224141"/>
                <a:gd name="connsiteX15" fmla="*/ 1107898 w 1224217"/>
                <a:gd name="connsiteY15" fmla="*/ 382373 h 1224141"/>
                <a:gd name="connsiteX16" fmla="*/ 1167479 w 1224217"/>
                <a:gd name="connsiteY16" fmla="*/ 354772 h 1224141"/>
                <a:gd name="connsiteX17" fmla="*/ 1012101 w 1224217"/>
                <a:gd name="connsiteY17" fmla="*/ 1075364 h 1224141"/>
                <a:gd name="connsiteX18" fmla="*/ 842046 w 1224217"/>
                <a:gd name="connsiteY18"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4217" h="1224141">
                  <a:moveTo>
                    <a:pt x="842046" y="1179362"/>
                  </a:moveTo>
                  <a:cubicBezTo>
                    <a:pt x="659648" y="1253254"/>
                    <a:pt x="447954" y="1236315"/>
                    <a:pt x="276550" y="1123950"/>
                  </a:cubicBezTo>
                  <a:cubicBezTo>
                    <a:pt x="48012" y="974128"/>
                    <a:pt x="-53524" y="690962"/>
                    <a:pt x="27740" y="430055"/>
                  </a:cubicBezTo>
                  <a:cubicBezTo>
                    <a:pt x="109003" y="169149"/>
                    <a:pt x="353376" y="-6279"/>
                    <a:pt x="626569" y="172"/>
                  </a:cubicBezTo>
                  <a:cubicBezTo>
                    <a:pt x="625463" y="67393"/>
                    <a:pt x="609679" y="501692"/>
                    <a:pt x="622497" y="601996"/>
                  </a:cubicBezTo>
                  <a:lnTo>
                    <a:pt x="703478" y="601996"/>
                  </a:lnTo>
                  <a:lnTo>
                    <a:pt x="585450" y="805491"/>
                  </a:lnTo>
                  <a:lnTo>
                    <a:pt x="467423" y="601996"/>
                  </a:lnTo>
                  <a:lnTo>
                    <a:pt x="556772" y="601996"/>
                  </a:lnTo>
                  <a:lnTo>
                    <a:pt x="556772" y="69822"/>
                  </a:lnTo>
                  <a:lnTo>
                    <a:pt x="535002" y="71100"/>
                  </a:lnTo>
                  <a:cubicBezTo>
                    <a:pt x="328870" y="100401"/>
                    <a:pt x="153909" y="245780"/>
                    <a:pt x="90432" y="449581"/>
                  </a:cubicBezTo>
                  <a:cubicBezTo>
                    <a:pt x="17886" y="682497"/>
                    <a:pt x="108529" y="935286"/>
                    <a:pt x="312549" y="1069033"/>
                  </a:cubicBezTo>
                  <a:cubicBezTo>
                    <a:pt x="516570" y="1202781"/>
                    <a:pt x="784534" y="1185082"/>
                    <a:pt x="969190" y="1025660"/>
                  </a:cubicBezTo>
                  <a:cubicBezTo>
                    <a:pt x="1153845" y="866239"/>
                    <a:pt x="1210450" y="603724"/>
                    <a:pt x="1107898" y="382373"/>
                  </a:cubicBezTo>
                  <a:lnTo>
                    <a:pt x="1167479" y="354772"/>
                  </a:lnTo>
                  <a:cubicBezTo>
                    <a:pt x="1282354" y="602723"/>
                    <a:pt x="1218947" y="896785"/>
                    <a:pt x="1012101" y="1075364"/>
                  </a:cubicBezTo>
                  <a:cubicBezTo>
                    <a:pt x="960389" y="1120009"/>
                    <a:pt x="902845" y="1154732"/>
                    <a:pt x="842046" y="1179362"/>
                  </a:cubicBezTo>
                  <a:close/>
                </a:path>
              </a:pathLst>
            </a:custGeom>
            <a:solidFill>
              <a:srgbClr val="28A9D6"/>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p>
          </p:txBody>
        </p:sp>
        <p:sp>
          <p:nvSpPr>
            <p:cNvPr id="11" name="矩形 10"/>
            <p:cNvSpPr/>
            <p:nvPr/>
          </p:nvSpPr>
          <p:spPr>
            <a:xfrm>
              <a:off x="8511531" y="3432152"/>
              <a:ext cx="2307272" cy="770790"/>
            </a:xfrm>
            <a:prstGeom prst="rect">
              <a:avLst/>
            </a:prstGeom>
            <a:solidFill>
              <a:schemeClr val="bg1">
                <a:lumMod val="65000"/>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p>
          </p:txBody>
        </p:sp>
        <p:sp>
          <p:nvSpPr>
            <p:cNvPr id="12" name="文本框 11"/>
            <p:cNvSpPr txBox="1"/>
            <p:nvPr/>
          </p:nvSpPr>
          <p:spPr>
            <a:xfrm>
              <a:off x="8511532" y="3570458"/>
              <a:ext cx="2307271" cy="461665"/>
            </a:xfrm>
            <a:prstGeom prst="rect">
              <a:avLst/>
            </a:prstGeom>
            <a:noFill/>
          </p:spPr>
          <p:txBody>
            <a:bodyPr wrap="square" rtlCol="0">
              <a:spAutoFit/>
            </a:bodyPr>
            <a:lstStyle>
              <a:defPPr>
                <a:defRPr lang="zh-CN"/>
              </a:defPPr>
            </a:lstStyle>
            <a:p>
              <a:pPr algn="ctr"/>
              <a:r>
                <a:rPr lang="zh-CN" altLang="en-US" sz="2400" b="1" dirty="0" smtClean="0">
                  <a:solidFill>
                    <a:srgbClr val="00B0F0"/>
                  </a:solidFill>
                  <a:latin typeface="华文楷体" pitchFamily="2" charset="-122"/>
                  <a:ea typeface="华文楷体" pitchFamily="2" charset="-122"/>
                </a:rPr>
                <a:t>小结与建议</a:t>
              </a:r>
              <a:endParaRPr lang="zh-CN" altLang="en-US" sz="2400" b="1" dirty="0">
                <a:solidFill>
                  <a:srgbClr val="00B0F0"/>
                </a:solidFill>
                <a:latin typeface="华文楷体" pitchFamily="2" charset="-122"/>
                <a:ea typeface="华文楷体" pitchFamily="2" charset="-122"/>
              </a:endParaRPr>
            </a:p>
          </p:txBody>
        </p:sp>
      </p:grpSp>
      <p:sp>
        <p:nvSpPr>
          <p:cNvPr id="15" name="文本框 14"/>
          <p:cNvSpPr txBox="1"/>
          <p:nvPr/>
        </p:nvSpPr>
        <p:spPr>
          <a:xfrm>
            <a:off x="380960" y="428604"/>
            <a:ext cx="1150620" cy="369332"/>
          </a:xfrm>
          <a:prstGeom prst="rect">
            <a:avLst/>
          </a:prstGeom>
          <a:noFill/>
        </p:spPr>
        <p:txBody>
          <a:bodyPr wrap="square" rtlCol="0">
            <a:spAutoFit/>
          </a:bodyPr>
          <a:lstStyle/>
          <a:p>
            <a:pPr algn="dist"/>
            <a:r>
              <a:rPr lang="zh-CN" altLang="en-US" b="1" dirty="0" smtClean="0">
                <a:solidFill>
                  <a:schemeClr val="tx1">
                    <a:lumMod val="85000"/>
                    <a:lumOff val="15000"/>
                  </a:schemeClr>
                </a:solidFill>
              </a:rPr>
              <a:t>第三部分</a:t>
            </a:r>
            <a:endParaRPr lang="zh-CN" altLang="en-US" b="1" dirty="0">
              <a:solidFill>
                <a:schemeClr val="tx1">
                  <a:lumMod val="85000"/>
                  <a:lumOff val="15000"/>
                </a:schemeClr>
              </a:solidFill>
            </a:endParaRPr>
          </a:p>
        </p:txBody>
      </p:sp>
    </p:spTree>
    <p:extLst>
      <p:ext uri="{BB962C8B-B14F-4D97-AF65-F5344CB8AC3E}">
        <p14:creationId xmlns:p14="http://schemas.microsoft.com/office/powerpoint/2010/main" val="2985456365"/>
      </p:ext>
    </p:extLst>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5183D58-648D-4475-BEF8-624F48514A30}" type="slidenum">
              <a:rPr lang="zh-CN" altLang="en-US" smtClean="0"/>
              <a:pPr/>
              <a:t>37</a:t>
            </a:fld>
            <a:endParaRPr lang="zh-CN" altLang="en-US" dirty="0"/>
          </a:p>
        </p:txBody>
      </p:sp>
      <p:sp>
        <p:nvSpPr>
          <p:cNvPr id="3" name="文本框 14"/>
          <p:cNvSpPr txBox="1"/>
          <p:nvPr/>
        </p:nvSpPr>
        <p:spPr>
          <a:xfrm>
            <a:off x="380960" y="428604"/>
            <a:ext cx="1143008" cy="369332"/>
          </a:xfrm>
          <a:prstGeom prst="rect">
            <a:avLst/>
          </a:prstGeom>
          <a:noFill/>
        </p:spPr>
        <p:txBody>
          <a:bodyPr wrap="square" rtlCol="0">
            <a:spAutoFit/>
          </a:bodyPr>
          <a:lstStyle/>
          <a:p>
            <a:pPr algn="dist"/>
            <a:r>
              <a:rPr lang="zh-CN" altLang="en-US" b="1" dirty="0" smtClean="0">
                <a:solidFill>
                  <a:schemeClr val="tx1">
                    <a:lumMod val="85000"/>
                    <a:lumOff val="15000"/>
                  </a:schemeClr>
                </a:solidFill>
              </a:rPr>
              <a:t>小结</a:t>
            </a:r>
            <a:endParaRPr lang="zh-CN" altLang="en-US" b="1" dirty="0">
              <a:solidFill>
                <a:schemeClr val="tx1">
                  <a:lumMod val="85000"/>
                  <a:lumOff val="15000"/>
                </a:schemeClr>
              </a:solidFill>
            </a:endParaRPr>
          </a:p>
        </p:txBody>
      </p:sp>
      <p:sp>
        <p:nvSpPr>
          <p:cNvPr id="9" name="矩形 8"/>
          <p:cNvSpPr/>
          <p:nvPr/>
        </p:nvSpPr>
        <p:spPr>
          <a:xfrm>
            <a:off x="1238216" y="1643050"/>
            <a:ext cx="9929882" cy="2677656"/>
          </a:xfrm>
          <a:prstGeom prst="rect">
            <a:avLst/>
          </a:prstGeom>
        </p:spPr>
        <p:txBody>
          <a:bodyPr wrap="square">
            <a:spAutoFit/>
          </a:bodyPr>
          <a:lstStyle/>
          <a:p>
            <a:pPr indent="457200">
              <a:lnSpc>
                <a:spcPct val="150000"/>
              </a:lnSpc>
            </a:pPr>
            <a:r>
              <a:rPr lang="zh-CN" altLang="en-US" sz="2800" b="1" dirty="0" smtClean="0">
                <a:effectLst>
                  <a:outerShdw blurRad="38100" dist="38100" dir="2700000" algn="tl">
                    <a:srgbClr val="000000">
                      <a:alpha val="43137"/>
                    </a:srgbClr>
                  </a:outerShdw>
                </a:effectLst>
              </a:rPr>
              <a:t>从</a:t>
            </a:r>
            <a:r>
              <a:rPr lang="en-US" sz="2800" b="1" dirty="0" smtClean="0">
                <a:effectLst>
                  <a:outerShdw blurRad="38100" dist="38100" dir="2700000" algn="tl">
                    <a:srgbClr val="000000">
                      <a:alpha val="43137"/>
                    </a:srgbClr>
                  </a:outerShdw>
                </a:effectLst>
              </a:rPr>
              <a:t>2006</a:t>
            </a:r>
            <a:r>
              <a:rPr lang="zh-CN" altLang="en-US" sz="2800" b="1" dirty="0" smtClean="0">
                <a:effectLst>
                  <a:outerShdw blurRad="38100" dist="38100" dir="2700000" algn="tl">
                    <a:srgbClr val="000000">
                      <a:alpha val="43137"/>
                    </a:srgbClr>
                  </a:outerShdw>
                </a:effectLst>
              </a:rPr>
              <a:t>年启动至今，全国伤害监测系统稳步发展，伤害监测工作队伍不断壮大、人员能力不断提高，各地对伤害监测工作的行政和经费支持力度逐年加大，监测数据的质量显著提升，数据的利用与共享日益增多。</a:t>
            </a:r>
            <a:endParaRPr lang="zh-CN" altLang="en-US" sz="2800" b="1" dirty="0">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5183D58-648D-4475-BEF8-624F48514A30}" type="slidenum">
              <a:rPr lang="zh-CN" altLang="en-US" smtClean="0"/>
              <a:pPr/>
              <a:t>38</a:t>
            </a:fld>
            <a:endParaRPr lang="zh-CN" altLang="en-US" dirty="0"/>
          </a:p>
        </p:txBody>
      </p:sp>
      <p:sp>
        <p:nvSpPr>
          <p:cNvPr id="3" name="文本框 14"/>
          <p:cNvSpPr txBox="1"/>
          <p:nvPr/>
        </p:nvSpPr>
        <p:spPr>
          <a:xfrm>
            <a:off x="380960" y="428604"/>
            <a:ext cx="1143008" cy="369332"/>
          </a:xfrm>
          <a:prstGeom prst="rect">
            <a:avLst/>
          </a:prstGeom>
          <a:noFill/>
        </p:spPr>
        <p:txBody>
          <a:bodyPr wrap="square" rtlCol="0">
            <a:spAutoFit/>
          </a:bodyPr>
          <a:lstStyle/>
          <a:p>
            <a:pPr algn="dist"/>
            <a:r>
              <a:rPr lang="zh-CN" altLang="en-US" b="1" dirty="0" smtClean="0">
                <a:solidFill>
                  <a:schemeClr val="tx1">
                    <a:lumMod val="85000"/>
                    <a:lumOff val="15000"/>
                  </a:schemeClr>
                </a:solidFill>
              </a:rPr>
              <a:t>小结</a:t>
            </a:r>
            <a:endParaRPr lang="zh-CN" altLang="en-US" b="1" dirty="0">
              <a:solidFill>
                <a:schemeClr val="tx1">
                  <a:lumMod val="85000"/>
                  <a:lumOff val="15000"/>
                </a:schemeClr>
              </a:solidFill>
            </a:endParaRPr>
          </a:p>
        </p:txBody>
      </p:sp>
      <p:grpSp>
        <p:nvGrpSpPr>
          <p:cNvPr id="4" name="组合 3"/>
          <p:cNvGrpSpPr/>
          <p:nvPr/>
        </p:nvGrpSpPr>
        <p:grpSpPr>
          <a:xfrm>
            <a:off x="1381092" y="1285860"/>
            <a:ext cx="618231" cy="413711"/>
            <a:chOff x="2452662" y="2285994"/>
            <a:chExt cx="903983" cy="596922"/>
          </a:xfrm>
        </p:grpSpPr>
        <p:grpSp>
          <p:nvGrpSpPr>
            <p:cNvPr id="5" name="组合 29"/>
            <p:cNvGrpSpPr/>
            <p:nvPr/>
          </p:nvGrpSpPr>
          <p:grpSpPr>
            <a:xfrm>
              <a:off x="2452662" y="2285994"/>
              <a:ext cx="903983" cy="596922"/>
              <a:chOff x="3381356" y="2285992"/>
              <a:chExt cx="1475487" cy="882673"/>
            </a:xfrm>
          </p:grpSpPr>
          <p:sp>
            <p:nvSpPr>
              <p:cNvPr id="7" name="任意多边形 2"/>
              <p:cNvSpPr/>
              <p:nvPr/>
            </p:nvSpPr>
            <p:spPr>
              <a:xfrm rot="16200000">
                <a:off x="3466671" y="2200677"/>
                <a:ext cx="692877" cy="863507"/>
              </a:xfrm>
              <a:custGeom>
                <a:avLst/>
                <a:gdLst>
                  <a:gd name="connsiteX0" fmla="*/ 0 w 700088"/>
                  <a:gd name="connsiteY0" fmla="*/ 0 h 876300"/>
                  <a:gd name="connsiteX1" fmla="*/ 4763 w 700088"/>
                  <a:gd name="connsiteY1" fmla="*/ 871537 h 876300"/>
                  <a:gd name="connsiteX2" fmla="*/ 690563 w 700088"/>
                  <a:gd name="connsiteY2" fmla="*/ 876300 h 876300"/>
                  <a:gd name="connsiteX3" fmla="*/ 700088 w 700088"/>
                  <a:gd name="connsiteY3" fmla="*/ 304800 h 876300"/>
                  <a:gd name="connsiteX4" fmla="*/ 685800 w 700088"/>
                  <a:gd name="connsiteY4" fmla="*/ 157162 h 876300"/>
                  <a:gd name="connsiteX5" fmla="*/ 652463 w 700088"/>
                  <a:gd name="connsiteY5" fmla="*/ 61912 h 876300"/>
                  <a:gd name="connsiteX6" fmla="*/ 576263 w 700088"/>
                  <a:gd name="connsiteY6" fmla="*/ 9525 h 876300"/>
                  <a:gd name="connsiteX7" fmla="*/ 0 w 700088"/>
                  <a:gd name="connsiteY7" fmla="*/ 0 h 876300"/>
                  <a:gd name="connsiteX0" fmla="*/ 0 w 690563"/>
                  <a:gd name="connsiteY0" fmla="*/ 0 h 876300"/>
                  <a:gd name="connsiteX1" fmla="*/ 4763 w 690563"/>
                  <a:gd name="connsiteY1" fmla="*/ 871537 h 876300"/>
                  <a:gd name="connsiteX2" fmla="*/ 690563 w 690563"/>
                  <a:gd name="connsiteY2" fmla="*/ 876300 h 876300"/>
                  <a:gd name="connsiteX3" fmla="*/ 685800 w 690563"/>
                  <a:gd name="connsiteY3" fmla="*/ 157162 h 876300"/>
                  <a:gd name="connsiteX4" fmla="*/ 652463 w 690563"/>
                  <a:gd name="connsiteY4" fmla="*/ 61912 h 876300"/>
                  <a:gd name="connsiteX5" fmla="*/ 576263 w 690563"/>
                  <a:gd name="connsiteY5" fmla="*/ 9525 h 876300"/>
                  <a:gd name="connsiteX6" fmla="*/ 0 w 690563"/>
                  <a:gd name="connsiteY6" fmla="*/ 0 h 876300"/>
                  <a:gd name="connsiteX0" fmla="*/ 0 w 742261"/>
                  <a:gd name="connsiteY0" fmla="*/ 0 h 876300"/>
                  <a:gd name="connsiteX1" fmla="*/ 4763 w 742261"/>
                  <a:gd name="connsiteY1" fmla="*/ 871537 h 876300"/>
                  <a:gd name="connsiteX2" fmla="*/ 690563 w 742261"/>
                  <a:gd name="connsiteY2" fmla="*/ 876300 h 876300"/>
                  <a:gd name="connsiteX3" fmla="*/ 685800 w 742261"/>
                  <a:gd name="connsiteY3" fmla="*/ 157162 h 876300"/>
                  <a:gd name="connsiteX4" fmla="*/ 652463 w 742261"/>
                  <a:gd name="connsiteY4" fmla="*/ 61912 h 876300"/>
                  <a:gd name="connsiteX5" fmla="*/ 576263 w 742261"/>
                  <a:gd name="connsiteY5" fmla="*/ 9525 h 876300"/>
                  <a:gd name="connsiteX6" fmla="*/ 0 w 742261"/>
                  <a:gd name="connsiteY6" fmla="*/ 0 h 876300"/>
                  <a:gd name="connsiteX0" fmla="*/ 0 w 694853"/>
                  <a:gd name="connsiteY0" fmla="*/ 0 h 876300"/>
                  <a:gd name="connsiteX1" fmla="*/ 4763 w 694853"/>
                  <a:gd name="connsiteY1" fmla="*/ 871537 h 876300"/>
                  <a:gd name="connsiteX2" fmla="*/ 690563 w 694853"/>
                  <a:gd name="connsiteY2" fmla="*/ 876300 h 876300"/>
                  <a:gd name="connsiteX3" fmla="*/ 685800 w 694853"/>
                  <a:gd name="connsiteY3" fmla="*/ 157162 h 876300"/>
                  <a:gd name="connsiteX4" fmla="*/ 652463 w 694853"/>
                  <a:gd name="connsiteY4" fmla="*/ 61912 h 876300"/>
                  <a:gd name="connsiteX5" fmla="*/ 576263 w 694853"/>
                  <a:gd name="connsiteY5" fmla="*/ 9525 h 876300"/>
                  <a:gd name="connsiteX6" fmla="*/ 0 w 694853"/>
                  <a:gd name="connsiteY6" fmla="*/ 0 h 876300"/>
                  <a:gd name="connsiteX0" fmla="*/ 0 w 694853"/>
                  <a:gd name="connsiteY0" fmla="*/ 0 h 876300"/>
                  <a:gd name="connsiteX1" fmla="*/ 4763 w 694853"/>
                  <a:gd name="connsiteY1" fmla="*/ 871537 h 876300"/>
                  <a:gd name="connsiteX2" fmla="*/ 690563 w 694853"/>
                  <a:gd name="connsiteY2" fmla="*/ 876300 h 876300"/>
                  <a:gd name="connsiteX3" fmla="*/ 685800 w 694853"/>
                  <a:gd name="connsiteY3" fmla="*/ 157162 h 876300"/>
                  <a:gd name="connsiteX4" fmla="*/ 652463 w 694853"/>
                  <a:gd name="connsiteY4" fmla="*/ 61912 h 876300"/>
                  <a:gd name="connsiteX5" fmla="*/ 576263 w 694853"/>
                  <a:gd name="connsiteY5" fmla="*/ 9525 h 876300"/>
                  <a:gd name="connsiteX6" fmla="*/ 0 w 694853"/>
                  <a:gd name="connsiteY6" fmla="*/ 0 h 876300"/>
                  <a:gd name="connsiteX0" fmla="*/ 0 w 694853"/>
                  <a:gd name="connsiteY0" fmla="*/ 0 h 876300"/>
                  <a:gd name="connsiteX1" fmla="*/ 4763 w 694853"/>
                  <a:gd name="connsiteY1" fmla="*/ 871537 h 876300"/>
                  <a:gd name="connsiteX2" fmla="*/ 690563 w 694853"/>
                  <a:gd name="connsiteY2" fmla="*/ 876300 h 876300"/>
                  <a:gd name="connsiteX3" fmla="*/ 685800 w 694853"/>
                  <a:gd name="connsiteY3" fmla="*/ 157162 h 876300"/>
                  <a:gd name="connsiteX4" fmla="*/ 652463 w 694853"/>
                  <a:gd name="connsiteY4" fmla="*/ 61912 h 876300"/>
                  <a:gd name="connsiteX5" fmla="*/ 576263 w 694853"/>
                  <a:gd name="connsiteY5" fmla="*/ 9525 h 876300"/>
                  <a:gd name="connsiteX6" fmla="*/ 0 w 694853"/>
                  <a:gd name="connsiteY6" fmla="*/ 0 h 876300"/>
                  <a:gd name="connsiteX0" fmla="*/ 0 w 694853"/>
                  <a:gd name="connsiteY0" fmla="*/ 0 h 876300"/>
                  <a:gd name="connsiteX1" fmla="*/ 4763 w 694853"/>
                  <a:gd name="connsiteY1" fmla="*/ 871537 h 876300"/>
                  <a:gd name="connsiteX2" fmla="*/ 690563 w 694853"/>
                  <a:gd name="connsiteY2" fmla="*/ 876300 h 876300"/>
                  <a:gd name="connsiteX3" fmla="*/ 685800 w 694853"/>
                  <a:gd name="connsiteY3" fmla="*/ 157162 h 876300"/>
                  <a:gd name="connsiteX4" fmla="*/ 652463 w 694853"/>
                  <a:gd name="connsiteY4" fmla="*/ 61912 h 876300"/>
                  <a:gd name="connsiteX5" fmla="*/ 569119 w 694853"/>
                  <a:gd name="connsiteY5" fmla="*/ 9525 h 876300"/>
                  <a:gd name="connsiteX6" fmla="*/ 0 w 694853"/>
                  <a:gd name="connsiteY6" fmla="*/ 0 h 876300"/>
                  <a:gd name="connsiteX0" fmla="*/ 0 w 694853"/>
                  <a:gd name="connsiteY0" fmla="*/ 0 h 876300"/>
                  <a:gd name="connsiteX1" fmla="*/ 4763 w 694853"/>
                  <a:gd name="connsiteY1" fmla="*/ 871537 h 876300"/>
                  <a:gd name="connsiteX2" fmla="*/ 690563 w 694853"/>
                  <a:gd name="connsiteY2" fmla="*/ 876300 h 876300"/>
                  <a:gd name="connsiteX3" fmla="*/ 685800 w 694853"/>
                  <a:gd name="connsiteY3" fmla="*/ 157162 h 876300"/>
                  <a:gd name="connsiteX4" fmla="*/ 652463 w 694853"/>
                  <a:gd name="connsiteY4" fmla="*/ 61912 h 876300"/>
                  <a:gd name="connsiteX5" fmla="*/ 590550 w 694853"/>
                  <a:gd name="connsiteY5" fmla="*/ 4693 h 876300"/>
                  <a:gd name="connsiteX6" fmla="*/ 0 w 694853"/>
                  <a:gd name="connsiteY6" fmla="*/ 0 h 876300"/>
                  <a:gd name="connsiteX0" fmla="*/ 0 w 694853"/>
                  <a:gd name="connsiteY0" fmla="*/ 0 h 876300"/>
                  <a:gd name="connsiteX1" fmla="*/ 4763 w 694853"/>
                  <a:gd name="connsiteY1" fmla="*/ 871537 h 876300"/>
                  <a:gd name="connsiteX2" fmla="*/ 690563 w 694853"/>
                  <a:gd name="connsiteY2" fmla="*/ 876300 h 876300"/>
                  <a:gd name="connsiteX3" fmla="*/ 685800 w 694853"/>
                  <a:gd name="connsiteY3" fmla="*/ 157162 h 876300"/>
                  <a:gd name="connsiteX4" fmla="*/ 652463 w 694853"/>
                  <a:gd name="connsiteY4" fmla="*/ 61912 h 876300"/>
                  <a:gd name="connsiteX5" fmla="*/ 590550 w 694853"/>
                  <a:gd name="connsiteY5" fmla="*/ 4693 h 876300"/>
                  <a:gd name="connsiteX6" fmla="*/ 0 w 694853"/>
                  <a:gd name="connsiteY6" fmla="*/ 0 h 876300"/>
                  <a:gd name="connsiteX0" fmla="*/ 0 w 693089"/>
                  <a:gd name="connsiteY0" fmla="*/ 0 h 876300"/>
                  <a:gd name="connsiteX1" fmla="*/ 4763 w 693089"/>
                  <a:gd name="connsiteY1" fmla="*/ 871537 h 876300"/>
                  <a:gd name="connsiteX2" fmla="*/ 690563 w 693089"/>
                  <a:gd name="connsiteY2" fmla="*/ 876300 h 876300"/>
                  <a:gd name="connsiteX3" fmla="*/ 685800 w 693089"/>
                  <a:gd name="connsiteY3" fmla="*/ 157162 h 876300"/>
                  <a:gd name="connsiteX4" fmla="*/ 666751 w 693089"/>
                  <a:gd name="connsiteY4" fmla="*/ 64328 h 876300"/>
                  <a:gd name="connsiteX5" fmla="*/ 590550 w 693089"/>
                  <a:gd name="connsiteY5" fmla="*/ 4693 h 876300"/>
                  <a:gd name="connsiteX6" fmla="*/ 0 w 693089"/>
                  <a:gd name="connsiteY6" fmla="*/ 0 h 876300"/>
                  <a:gd name="connsiteX0" fmla="*/ 0 w 696816"/>
                  <a:gd name="connsiteY0" fmla="*/ 0 h 876300"/>
                  <a:gd name="connsiteX1" fmla="*/ 4763 w 696816"/>
                  <a:gd name="connsiteY1" fmla="*/ 871537 h 876300"/>
                  <a:gd name="connsiteX2" fmla="*/ 690563 w 696816"/>
                  <a:gd name="connsiteY2" fmla="*/ 876300 h 876300"/>
                  <a:gd name="connsiteX3" fmla="*/ 685800 w 696816"/>
                  <a:gd name="connsiteY3" fmla="*/ 157162 h 876300"/>
                  <a:gd name="connsiteX4" fmla="*/ 590550 w 696816"/>
                  <a:gd name="connsiteY4" fmla="*/ 4693 h 876300"/>
                  <a:gd name="connsiteX5" fmla="*/ 0 w 696816"/>
                  <a:gd name="connsiteY5" fmla="*/ 0 h 876300"/>
                  <a:gd name="connsiteX0" fmla="*/ 0 w 693234"/>
                  <a:gd name="connsiteY0" fmla="*/ 0 h 876300"/>
                  <a:gd name="connsiteX1" fmla="*/ 4763 w 693234"/>
                  <a:gd name="connsiteY1" fmla="*/ 871537 h 876300"/>
                  <a:gd name="connsiteX2" fmla="*/ 690563 w 693234"/>
                  <a:gd name="connsiteY2" fmla="*/ 876300 h 876300"/>
                  <a:gd name="connsiteX3" fmla="*/ 685800 w 693234"/>
                  <a:gd name="connsiteY3" fmla="*/ 157162 h 876300"/>
                  <a:gd name="connsiteX4" fmla="*/ 590550 w 693234"/>
                  <a:gd name="connsiteY4" fmla="*/ 4693 h 876300"/>
                  <a:gd name="connsiteX5" fmla="*/ 0 w 693234"/>
                  <a:gd name="connsiteY5" fmla="*/ 0 h 876300"/>
                  <a:gd name="connsiteX0" fmla="*/ 0 w 692834"/>
                  <a:gd name="connsiteY0" fmla="*/ 0 h 876300"/>
                  <a:gd name="connsiteX1" fmla="*/ 4763 w 692834"/>
                  <a:gd name="connsiteY1" fmla="*/ 871537 h 876300"/>
                  <a:gd name="connsiteX2" fmla="*/ 690563 w 692834"/>
                  <a:gd name="connsiteY2" fmla="*/ 876300 h 876300"/>
                  <a:gd name="connsiteX3" fmla="*/ 685800 w 692834"/>
                  <a:gd name="connsiteY3" fmla="*/ 157162 h 876300"/>
                  <a:gd name="connsiteX4" fmla="*/ 590550 w 692834"/>
                  <a:gd name="connsiteY4" fmla="*/ 4693 h 876300"/>
                  <a:gd name="connsiteX5" fmla="*/ 0 w 692834"/>
                  <a:gd name="connsiteY5" fmla="*/ 0 h 876300"/>
                  <a:gd name="connsiteX0" fmla="*/ 0 w 693304"/>
                  <a:gd name="connsiteY0" fmla="*/ 0 h 876300"/>
                  <a:gd name="connsiteX1" fmla="*/ 4763 w 693304"/>
                  <a:gd name="connsiteY1" fmla="*/ 871537 h 876300"/>
                  <a:gd name="connsiteX2" fmla="*/ 690563 w 693304"/>
                  <a:gd name="connsiteY2" fmla="*/ 876300 h 876300"/>
                  <a:gd name="connsiteX3" fmla="*/ 688181 w 693304"/>
                  <a:gd name="connsiteY3" fmla="*/ 248991 h 876300"/>
                  <a:gd name="connsiteX4" fmla="*/ 590550 w 693304"/>
                  <a:gd name="connsiteY4" fmla="*/ 4693 h 876300"/>
                  <a:gd name="connsiteX5" fmla="*/ 0 w 693304"/>
                  <a:gd name="connsiteY5" fmla="*/ 0 h 876300"/>
                  <a:gd name="connsiteX0" fmla="*/ 0 w 698124"/>
                  <a:gd name="connsiteY0" fmla="*/ 0 h 876300"/>
                  <a:gd name="connsiteX1" fmla="*/ 4763 w 698124"/>
                  <a:gd name="connsiteY1" fmla="*/ 871537 h 876300"/>
                  <a:gd name="connsiteX2" fmla="*/ 690563 w 698124"/>
                  <a:gd name="connsiteY2" fmla="*/ 876300 h 876300"/>
                  <a:gd name="connsiteX3" fmla="*/ 688181 w 698124"/>
                  <a:gd name="connsiteY3" fmla="*/ 248991 h 876300"/>
                  <a:gd name="connsiteX4" fmla="*/ 590550 w 698124"/>
                  <a:gd name="connsiteY4" fmla="*/ 7109 h 876300"/>
                  <a:gd name="connsiteX5" fmla="*/ 0 w 698124"/>
                  <a:gd name="connsiteY5" fmla="*/ 0 h 876300"/>
                  <a:gd name="connsiteX0" fmla="*/ 0 w 692877"/>
                  <a:gd name="connsiteY0" fmla="*/ 0 h 876300"/>
                  <a:gd name="connsiteX1" fmla="*/ 4763 w 692877"/>
                  <a:gd name="connsiteY1" fmla="*/ 871537 h 876300"/>
                  <a:gd name="connsiteX2" fmla="*/ 690563 w 692877"/>
                  <a:gd name="connsiteY2" fmla="*/ 876300 h 876300"/>
                  <a:gd name="connsiteX3" fmla="*/ 688181 w 692877"/>
                  <a:gd name="connsiteY3" fmla="*/ 248991 h 876300"/>
                  <a:gd name="connsiteX4" fmla="*/ 590550 w 692877"/>
                  <a:gd name="connsiteY4" fmla="*/ 7109 h 876300"/>
                  <a:gd name="connsiteX5" fmla="*/ 0 w 692877"/>
                  <a:gd name="connsiteY5" fmla="*/ 0 h 876300"/>
                  <a:gd name="connsiteX0" fmla="*/ 0 w 692877"/>
                  <a:gd name="connsiteY0" fmla="*/ 0 h 876300"/>
                  <a:gd name="connsiteX1" fmla="*/ 4763 w 692877"/>
                  <a:gd name="connsiteY1" fmla="*/ 871537 h 876300"/>
                  <a:gd name="connsiteX2" fmla="*/ 690563 w 692877"/>
                  <a:gd name="connsiteY2" fmla="*/ 876300 h 876300"/>
                  <a:gd name="connsiteX3" fmla="*/ 688181 w 692877"/>
                  <a:gd name="connsiteY3" fmla="*/ 248991 h 876300"/>
                  <a:gd name="connsiteX4" fmla="*/ 590550 w 692877"/>
                  <a:gd name="connsiteY4" fmla="*/ 7109 h 876300"/>
                  <a:gd name="connsiteX5" fmla="*/ 0 w 692877"/>
                  <a:gd name="connsiteY5" fmla="*/ 0 h 876300"/>
                  <a:gd name="connsiteX0" fmla="*/ 0 w 692877"/>
                  <a:gd name="connsiteY0" fmla="*/ 0 h 876300"/>
                  <a:gd name="connsiteX1" fmla="*/ 4763 w 692877"/>
                  <a:gd name="connsiteY1" fmla="*/ 871537 h 876300"/>
                  <a:gd name="connsiteX2" fmla="*/ 690563 w 692877"/>
                  <a:gd name="connsiteY2" fmla="*/ 876300 h 876300"/>
                  <a:gd name="connsiteX3" fmla="*/ 688181 w 692877"/>
                  <a:gd name="connsiteY3" fmla="*/ 248991 h 876300"/>
                  <a:gd name="connsiteX4" fmla="*/ 590550 w 692877"/>
                  <a:gd name="connsiteY4" fmla="*/ 7109 h 876300"/>
                  <a:gd name="connsiteX5" fmla="*/ 0 w 692877"/>
                  <a:gd name="connsiteY5" fmla="*/ 0 h 876300"/>
                  <a:gd name="connsiteX0" fmla="*/ 0 w 692877"/>
                  <a:gd name="connsiteY0" fmla="*/ 0 h 876300"/>
                  <a:gd name="connsiteX1" fmla="*/ 4763 w 692877"/>
                  <a:gd name="connsiteY1" fmla="*/ 871537 h 876300"/>
                  <a:gd name="connsiteX2" fmla="*/ 690563 w 692877"/>
                  <a:gd name="connsiteY2" fmla="*/ 876300 h 876300"/>
                  <a:gd name="connsiteX3" fmla="*/ 688181 w 692877"/>
                  <a:gd name="connsiteY3" fmla="*/ 248991 h 876300"/>
                  <a:gd name="connsiteX4" fmla="*/ 590550 w 692877"/>
                  <a:gd name="connsiteY4" fmla="*/ 7109 h 876300"/>
                  <a:gd name="connsiteX5" fmla="*/ 0 w 692877"/>
                  <a:gd name="connsiteY5" fmla="*/ 0 h 876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2877" h="876300">
                    <a:moveTo>
                      <a:pt x="0" y="0"/>
                    </a:moveTo>
                    <a:cubicBezTo>
                      <a:pt x="1588" y="290512"/>
                      <a:pt x="3175" y="581025"/>
                      <a:pt x="4763" y="871537"/>
                    </a:cubicBezTo>
                    <a:lnTo>
                      <a:pt x="690563" y="876300"/>
                    </a:lnTo>
                    <a:cubicBezTo>
                      <a:pt x="696913" y="696824"/>
                      <a:pt x="688182" y="367275"/>
                      <a:pt x="688181" y="248991"/>
                    </a:cubicBezTo>
                    <a:cubicBezTo>
                      <a:pt x="688180" y="130707"/>
                      <a:pt x="690563" y="16387"/>
                      <a:pt x="590550" y="7109"/>
                    </a:cubicBezTo>
                    <a:lnTo>
                      <a:pt x="0" y="0"/>
                    </a:lnTo>
                    <a:close/>
                  </a:path>
                </a:pathLst>
              </a:custGeom>
              <a:gradFill flip="none" rotWithShape="1">
                <a:gsLst>
                  <a:gs pos="100000">
                    <a:srgbClr val="28A9D6"/>
                  </a:gs>
                  <a:gs pos="20000">
                    <a:srgbClr val="2187AB"/>
                  </a:gs>
                </a:gsLst>
                <a:lin ang="5400000" scaled="0"/>
                <a:tileRect/>
              </a:gradFill>
              <a:ln w="12700">
                <a:solidFill>
                  <a:schemeClr val="bg1"/>
                </a:solidFill>
              </a:ln>
              <a:effectLst>
                <a:outerShdw blurRad="381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8" name="任意多边形 7"/>
              <p:cNvSpPr/>
              <p:nvPr/>
            </p:nvSpPr>
            <p:spPr>
              <a:xfrm rot="16200000">
                <a:off x="3713482" y="2025304"/>
                <a:ext cx="811235" cy="1475487"/>
              </a:xfrm>
              <a:custGeom>
                <a:avLst/>
                <a:gdLst>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633413 w 800100"/>
                  <a:gd name="connsiteY15" fmla="*/ 1466850 h 1490663"/>
                  <a:gd name="connsiteX16" fmla="*/ 590550 w 800100"/>
                  <a:gd name="connsiteY16" fmla="*/ 1490663 h 1490663"/>
                  <a:gd name="connsiteX17" fmla="*/ 542925 w 800100"/>
                  <a:gd name="connsiteY17" fmla="*/ 1481138 h 1490663"/>
                  <a:gd name="connsiteX18" fmla="*/ 519113 w 800100"/>
                  <a:gd name="connsiteY18" fmla="*/ 1433513 h 1490663"/>
                  <a:gd name="connsiteX19" fmla="*/ 523875 w 800100"/>
                  <a:gd name="connsiteY19" fmla="*/ 981075 h 1490663"/>
                  <a:gd name="connsiteX20" fmla="*/ 490538 w 800100"/>
                  <a:gd name="connsiteY20" fmla="*/ 981075 h 1490663"/>
                  <a:gd name="connsiteX21" fmla="*/ 490538 w 800100"/>
                  <a:gd name="connsiteY21" fmla="*/ 1133475 h 1490663"/>
                  <a:gd name="connsiteX22" fmla="*/ 423863 w 800100"/>
                  <a:gd name="connsiteY22" fmla="*/ 1190625 h 1490663"/>
                  <a:gd name="connsiteX23" fmla="*/ 366713 w 800100"/>
                  <a:gd name="connsiteY23" fmla="*/ 1162050 h 1490663"/>
                  <a:gd name="connsiteX24" fmla="*/ 347663 w 800100"/>
                  <a:gd name="connsiteY24" fmla="*/ 1138238 h 1490663"/>
                  <a:gd name="connsiteX25" fmla="*/ 347663 w 800100"/>
                  <a:gd name="connsiteY25" fmla="*/ 981075 h 1490663"/>
                  <a:gd name="connsiteX26" fmla="*/ 314325 w 800100"/>
                  <a:gd name="connsiteY26" fmla="*/ 981075 h 1490663"/>
                  <a:gd name="connsiteX27" fmla="*/ 314325 w 800100"/>
                  <a:gd name="connsiteY27" fmla="*/ 1090613 h 1490663"/>
                  <a:gd name="connsiteX28" fmla="*/ 257175 w 800100"/>
                  <a:gd name="connsiteY28" fmla="*/ 1147763 h 1490663"/>
                  <a:gd name="connsiteX29" fmla="*/ 176213 w 800100"/>
                  <a:gd name="connsiteY29" fmla="*/ 1114425 h 1490663"/>
                  <a:gd name="connsiteX30" fmla="*/ 171450 w 800100"/>
                  <a:gd name="connsiteY30" fmla="*/ 981075 h 1490663"/>
                  <a:gd name="connsiteX31" fmla="*/ 142875 w 800100"/>
                  <a:gd name="connsiteY31" fmla="*/ 981075 h 1490663"/>
                  <a:gd name="connsiteX32" fmla="*/ 133350 w 800100"/>
                  <a:gd name="connsiteY32" fmla="*/ 1076325 h 1490663"/>
                  <a:gd name="connsiteX33" fmla="*/ 90488 w 800100"/>
                  <a:gd name="connsiteY33" fmla="*/ 1109663 h 1490663"/>
                  <a:gd name="connsiteX34" fmla="*/ 80963 w 800100"/>
                  <a:gd name="connsiteY34" fmla="*/ 1128713 h 1490663"/>
                  <a:gd name="connsiteX35" fmla="*/ 9525 w 800100"/>
                  <a:gd name="connsiteY35" fmla="*/ 1071563 h 1490663"/>
                  <a:gd name="connsiteX36" fmla="*/ 0 w 800100"/>
                  <a:gd name="connsiteY36"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633413 w 800100"/>
                  <a:gd name="connsiteY15" fmla="*/ 1466850 h 1490663"/>
                  <a:gd name="connsiteX16" fmla="*/ 590550 w 800100"/>
                  <a:gd name="connsiteY16" fmla="*/ 1490663 h 1490663"/>
                  <a:gd name="connsiteX17" fmla="*/ 542925 w 800100"/>
                  <a:gd name="connsiteY17" fmla="*/ 1481138 h 1490663"/>
                  <a:gd name="connsiteX18" fmla="*/ 519113 w 800100"/>
                  <a:gd name="connsiteY18" fmla="*/ 1433513 h 1490663"/>
                  <a:gd name="connsiteX19" fmla="*/ 523875 w 800100"/>
                  <a:gd name="connsiteY19" fmla="*/ 981075 h 1490663"/>
                  <a:gd name="connsiteX20" fmla="*/ 490538 w 800100"/>
                  <a:gd name="connsiteY20" fmla="*/ 981075 h 1490663"/>
                  <a:gd name="connsiteX21" fmla="*/ 490538 w 800100"/>
                  <a:gd name="connsiteY21" fmla="*/ 1133475 h 1490663"/>
                  <a:gd name="connsiteX22" fmla="*/ 423863 w 800100"/>
                  <a:gd name="connsiteY22" fmla="*/ 1190625 h 1490663"/>
                  <a:gd name="connsiteX23" fmla="*/ 366713 w 800100"/>
                  <a:gd name="connsiteY23" fmla="*/ 1162050 h 1490663"/>
                  <a:gd name="connsiteX24" fmla="*/ 347663 w 800100"/>
                  <a:gd name="connsiteY24" fmla="*/ 1138238 h 1490663"/>
                  <a:gd name="connsiteX25" fmla="*/ 347663 w 800100"/>
                  <a:gd name="connsiteY25" fmla="*/ 981075 h 1490663"/>
                  <a:gd name="connsiteX26" fmla="*/ 314325 w 800100"/>
                  <a:gd name="connsiteY26" fmla="*/ 981075 h 1490663"/>
                  <a:gd name="connsiteX27" fmla="*/ 314325 w 800100"/>
                  <a:gd name="connsiteY27" fmla="*/ 1090613 h 1490663"/>
                  <a:gd name="connsiteX28" fmla="*/ 257175 w 800100"/>
                  <a:gd name="connsiteY28" fmla="*/ 1147763 h 1490663"/>
                  <a:gd name="connsiteX29" fmla="*/ 176213 w 800100"/>
                  <a:gd name="connsiteY29" fmla="*/ 1114425 h 1490663"/>
                  <a:gd name="connsiteX30" fmla="*/ 171450 w 800100"/>
                  <a:gd name="connsiteY30" fmla="*/ 981075 h 1490663"/>
                  <a:gd name="connsiteX31" fmla="*/ 142875 w 800100"/>
                  <a:gd name="connsiteY31" fmla="*/ 981075 h 1490663"/>
                  <a:gd name="connsiteX32" fmla="*/ 133350 w 800100"/>
                  <a:gd name="connsiteY32" fmla="*/ 1076325 h 1490663"/>
                  <a:gd name="connsiteX33" fmla="*/ 80963 w 800100"/>
                  <a:gd name="connsiteY33" fmla="*/ 1128713 h 1490663"/>
                  <a:gd name="connsiteX34" fmla="*/ 9525 w 800100"/>
                  <a:gd name="connsiteY34" fmla="*/ 1071563 h 1490663"/>
                  <a:gd name="connsiteX35" fmla="*/ 0 w 800100"/>
                  <a:gd name="connsiteY35"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633413 w 800100"/>
                  <a:gd name="connsiteY15" fmla="*/ 1466850 h 1490663"/>
                  <a:gd name="connsiteX16" fmla="*/ 590550 w 800100"/>
                  <a:gd name="connsiteY16" fmla="*/ 1490663 h 1490663"/>
                  <a:gd name="connsiteX17" fmla="*/ 542925 w 800100"/>
                  <a:gd name="connsiteY17" fmla="*/ 1481138 h 1490663"/>
                  <a:gd name="connsiteX18" fmla="*/ 519113 w 800100"/>
                  <a:gd name="connsiteY18" fmla="*/ 1433513 h 1490663"/>
                  <a:gd name="connsiteX19" fmla="*/ 523875 w 800100"/>
                  <a:gd name="connsiteY19" fmla="*/ 981075 h 1490663"/>
                  <a:gd name="connsiteX20" fmla="*/ 490538 w 800100"/>
                  <a:gd name="connsiteY20" fmla="*/ 981075 h 1490663"/>
                  <a:gd name="connsiteX21" fmla="*/ 490538 w 800100"/>
                  <a:gd name="connsiteY21" fmla="*/ 1133475 h 1490663"/>
                  <a:gd name="connsiteX22" fmla="*/ 423863 w 800100"/>
                  <a:gd name="connsiteY22" fmla="*/ 1190625 h 1490663"/>
                  <a:gd name="connsiteX23" fmla="*/ 347663 w 800100"/>
                  <a:gd name="connsiteY23" fmla="*/ 1138238 h 1490663"/>
                  <a:gd name="connsiteX24" fmla="*/ 347663 w 800100"/>
                  <a:gd name="connsiteY24" fmla="*/ 981075 h 1490663"/>
                  <a:gd name="connsiteX25" fmla="*/ 314325 w 800100"/>
                  <a:gd name="connsiteY25" fmla="*/ 981075 h 1490663"/>
                  <a:gd name="connsiteX26" fmla="*/ 314325 w 800100"/>
                  <a:gd name="connsiteY26" fmla="*/ 1090613 h 1490663"/>
                  <a:gd name="connsiteX27" fmla="*/ 257175 w 800100"/>
                  <a:gd name="connsiteY27" fmla="*/ 1147763 h 1490663"/>
                  <a:gd name="connsiteX28" fmla="*/ 176213 w 800100"/>
                  <a:gd name="connsiteY28" fmla="*/ 1114425 h 1490663"/>
                  <a:gd name="connsiteX29" fmla="*/ 171450 w 800100"/>
                  <a:gd name="connsiteY29" fmla="*/ 981075 h 1490663"/>
                  <a:gd name="connsiteX30" fmla="*/ 142875 w 800100"/>
                  <a:gd name="connsiteY30" fmla="*/ 981075 h 1490663"/>
                  <a:gd name="connsiteX31" fmla="*/ 133350 w 800100"/>
                  <a:gd name="connsiteY31" fmla="*/ 1076325 h 1490663"/>
                  <a:gd name="connsiteX32" fmla="*/ 80963 w 800100"/>
                  <a:gd name="connsiteY32" fmla="*/ 1128713 h 1490663"/>
                  <a:gd name="connsiteX33" fmla="*/ 9525 w 800100"/>
                  <a:gd name="connsiteY33" fmla="*/ 1071563 h 1490663"/>
                  <a:gd name="connsiteX34" fmla="*/ 0 w 800100"/>
                  <a:gd name="connsiteY34"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633413 w 800100"/>
                  <a:gd name="connsiteY15" fmla="*/ 1466850 h 1490663"/>
                  <a:gd name="connsiteX16" fmla="*/ 590550 w 800100"/>
                  <a:gd name="connsiteY16" fmla="*/ 1490663 h 1490663"/>
                  <a:gd name="connsiteX17" fmla="*/ 519113 w 800100"/>
                  <a:gd name="connsiteY17" fmla="*/ 1433513 h 1490663"/>
                  <a:gd name="connsiteX18" fmla="*/ 523875 w 800100"/>
                  <a:gd name="connsiteY18" fmla="*/ 981075 h 1490663"/>
                  <a:gd name="connsiteX19" fmla="*/ 490538 w 800100"/>
                  <a:gd name="connsiteY19" fmla="*/ 981075 h 1490663"/>
                  <a:gd name="connsiteX20" fmla="*/ 490538 w 800100"/>
                  <a:gd name="connsiteY20" fmla="*/ 1133475 h 1490663"/>
                  <a:gd name="connsiteX21" fmla="*/ 423863 w 800100"/>
                  <a:gd name="connsiteY21" fmla="*/ 1190625 h 1490663"/>
                  <a:gd name="connsiteX22" fmla="*/ 347663 w 800100"/>
                  <a:gd name="connsiteY22" fmla="*/ 1138238 h 1490663"/>
                  <a:gd name="connsiteX23" fmla="*/ 347663 w 800100"/>
                  <a:gd name="connsiteY23" fmla="*/ 981075 h 1490663"/>
                  <a:gd name="connsiteX24" fmla="*/ 314325 w 800100"/>
                  <a:gd name="connsiteY24" fmla="*/ 981075 h 1490663"/>
                  <a:gd name="connsiteX25" fmla="*/ 314325 w 800100"/>
                  <a:gd name="connsiteY25" fmla="*/ 1090613 h 1490663"/>
                  <a:gd name="connsiteX26" fmla="*/ 257175 w 800100"/>
                  <a:gd name="connsiteY26" fmla="*/ 1147763 h 1490663"/>
                  <a:gd name="connsiteX27" fmla="*/ 176213 w 800100"/>
                  <a:gd name="connsiteY27" fmla="*/ 1114425 h 1490663"/>
                  <a:gd name="connsiteX28" fmla="*/ 171450 w 800100"/>
                  <a:gd name="connsiteY28" fmla="*/ 981075 h 1490663"/>
                  <a:gd name="connsiteX29" fmla="*/ 142875 w 800100"/>
                  <a:gd name="connsiteY29" fmla="*/ 981075 h 1490663"/>
                  <a:gd name="connsiteX30" fmla="*/ 133350 w 800100"/>
                  <a:gd name="connsiteY30" fmla="*/ 1076325 h 1490663"/>
                  <a:gd name="connsiteX31" fmla="*/ 80963 w 800100"/>
                  <a:gd name="connsiteY31" fmla="*/ 1128713 h 1490663"/>
                  <a:gd name="connsiteX32" fmla="*/ 9525 w 800100"/>
                  <a:gd name="connsiteY32" fmla="*/ 1071563 h 1490663"/>
                  <a:gd name="connsiteX33" fmla="*/ 0 w 800100"/>
                  <a:gd name="connsiteY33"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133350 w 800100"/>
                  <a:gd name="connsiteY29" fmla="*/ 1076325 h 1490663"/>
                  <a:gd name="connsiteX30" fmla="*/ 80963 w 800100"/>
                  <a:gd name="connsiteY30" fmla="*/ 1128713 h 1490663"/>
                  <a:gd name="connsiteX31" fmla="*/ 9525 w 800100"/>
                  <a:gd name="connsiteY31" fmla="*/ 1071563 h 1490663"/>
                  <a:gd name="connsiteX32" fmla="*/ 0 w 800100"/>
                  <a:gd name="connsiteY32" fmla="*/ 990600 h 1490663"/>
                  <a:gd name="connsiteX0" fmla="*/ 3725 w 803825"/>
                  <a:gd name="connsiteY0" fmla="*/ 990600 h 1490663"/>
                  <a:gd name="connsiteX1" fmla="*/ 3725 w 803825"/>
                  <a:gd name="connsiteY1" fmla="*/ 381000 h 1490663"/>
                  <a:gd name="connsiteX2" fmla="*/ 46588 w 803825"/>
                  <a:gd name="connsiteY2" fmla="*/ 228600 h 1490663"/>
                  <a:gd name="connsiteX3" fmla="*/ 208513 w 803825"/>
                  <a:gd name="connsiteY3" fmla="*/ 0 h 1490663"/>
                  <a:gd name="connsiteX4" fmla="*/ 784775 w 803825"/>
                  <a:gd name="connsiteY4" fmla="*/ 4763 h 1490663"/>
                  <a:gd name="connsiteX5" fmla="*/ 684763 w 803825"/>
                  <a:gd name="connsiteY5" fmla="*/ 23813 h 1490663"/>
                  <a:gd name="connsiteX6" fmla="*/ 651425 w 803825"/>
                  <a:gd name="connsiteY6" fmla="*/ 85725 h 1490663"/>
                  <a:gd name="connsiteX7" fmla="*/ 618088 w 803825"/>
                  <a:gd name="connsiteY7" fmla="*/ 161925 h 1490663"/>
                  <a:gd name="connsiteX8" fmla="*/ 622850 w 803825"/>
                  <a:gd name="connsiteY8" fmla="*/ 319088 h 1490663"/>
                  <a:gd name="connsiteX9" fmla="*/ 770488 w 803825"/>
                  <a:gd name="connsiteY9" fmla="*/ 519113 h 1490663"/>
                  <a:gd name="connsiteX10" fmla="*/ 803825 w 803825"/>
                  <a:gd name="connsiteY10" fmla="*/ 619125 h 1490663"/>
                  <a:gd name="connsiteX11" fmla="*/ 770488 w 803825"/>
                  <a:gd name="connsiteY11" fmla="*/ 671513 h 1490663"/>
                  <a:gd name="connsiteX12" fmla="*/ 713338 w 803825"/>
                  <a:gd name="connsiteY12" fmla="*/ 700088 h 1490663"/>
                  <a:gd name="connsiteX13" fmla="*/ 675238 w 803825"/>
                  <a:gd name="connsiteY13" fmla="*/ 714375 h 1490663"/>
                  <a:gd name="connsiteX14" fmla="*/ 670475 w 803825"/>
                  <a:gd name="connsiteY14" fmla="*/ 1433513 h 1490663"/>
                  <a:gd name="connsiteX15" fmla="*/ 594275 w 803825"/>
                  <a:gd name="connsiteY15" fmla="*/ 1490663 h 1490663"/>
                  <a:gd name="connsiteX16" fmla="*/ 522838 w 803825"/>
                  <a:gd name="connsiteY16" fmla="*/ 1433513 h 1490663"/>
                  <a:gd name="connsiteX17" fmla="*/ 527600 w 803825"/>
                  <a:gd name="connsiteY17" fmla="*/ 981075 h 1490663"/>
                  <a:gd name="connsiteX18" fmla="*/ 494263 w 803825"/>
                  <a:gd name="connsiteY18" fmla="*/ 981075 h 1490663"/>
                  <a:gd name="connsiteX19" fmla="*/ 494263 w 803825"/>
                  <a:gd name="connsiteY19" fmla="*/ 1133475 h 1490663"/>
                  <a:gd name="connsiteX20" fmla="*/ 427588 w 803825"/>
                  <a:gd name="connsiteY20" fmla="*/ 1190625 h 1490663"/>
                  <a:gd name="connsiteX21" fmla="*/ 351388 w 803825"/>
                  <a:gd name="connsiteY21" fmla="*/ 1138238 h 1490663"/>
                  <a:gd name="connsiteX22" fmla="*/ 351388 w 803825"/>
                  <a:gd name="connsiteY22" fmla="*/ 981075 h 1490663"/>
                  <a:gd name="connsiteX23" fmla="*/ 318050 w 803825"/>
                  <a:gd name="connsiteY23" fmla="*/ 981075 h 1490663"/>
                  <a:gd name="connsiteX24" fmla="*/ 318050 w 803825"/>
                  <a:gd name="connsiteY24" fmla="*/ 1090613 h 1490663"/>
                  <a:gd name="connsiteX25" fmla="*/ 260900 w 803825"/>
                  <a:gd name="connsiteY25" fmla="*/ 1147763 h 1490663"/>
                  <a:gd name="connsiteX26" fmla="*/ 179938 w 803825"/>
                  <a:gd name="connsiteY26" fmla="*/ 1114425 h 1490663"/>
                  <a:gd name="connsiteX27" fmla="*/ 175175 w 803825"/>
                  <a:gd name="connsiteY27" fmla="*/ 981075 h 1490663"/>
                  <a:gd name="connsiteX28" fmla="*/ 146600 w 803825"/>
                  <a:gd name="connsiteY28" fmla="*/ 981075 h 1490663"/>
                  <a:gd name="connsiteX29" fmla="*/ 137075 w 803825"/>
                  <a:gd name="connsiteY29" fmla="*/ 1076325 h 1490663"/>
                  <a:gd name="connsiteX30" fmla="*/ 84688 w 803825"/>
                  <a:gd name="connsiteY30" fmla="*/ 1128713 h 1490663"/>
                  <a:gd name="connsiteX31" fmla="*/ 13250 w 803825"/>
                  <a:gd name="connsiteY31" fmla="*/ 1071563 h 1490663"/>
                  <a:gd name="connsiteX32" fmla="*/ 3725 w 803825"/>
                  <a:gd name="connsiteY32"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133350 w 800100"/>
                  <a:gd name="connsiteY29" fmla="*/ 1076325 h 1490663"/>
                  <a:gd name="connsiteX30" fmla="*/ 80963 w 800100"/>
                  <a:gd name="connsiteY30" fmla="*/ 1128713 h 1490663"/>
                  <a:gd name="connsiteX31" fmla="*/ 9525 w 800100"/>
                  <a:gd name="connsiteY31" fmla="*/ 1071563 h 1490663"/>
                  <a:gd name="connsiteX32" fmla="*/ 0 w 800100"/>
                  <a:gd name="connsiteY32"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133350 w 800100"/>
                  <a:gd name="connsiteY29" fmla="*/ 1076325 h 1490663"/>
                  <a:gd name="connsiteX30" fmla="*/ 80963 w 800100"/>
                  <a:gd name="connsiteY30" fmla="*/ 1128713 h 1490663"/>
                  <a:gd name="connsiteX31" fmla="*/ 0 w 800100"/>
                  <a:gd name="connsiteY31"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80963 w 800100"/>
                  <a:gd name="connsiteY29" fmla="*/ 1128713 h 1490663"/>
                  <a:gd name="connsiteX30" fmla="*/ 0 w 800100"/>
                  <a:gd name="connsiteY30"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80963 w 800100"/>
                  <a:gd name="connsiteY29" fmla="*/ 1128713 h 1490663"/>
                  <a:gd name="connsiteX30" fmla="*/ 0 w 800100"/>
                  <a:gd name="connsiteY30"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69057 w 800100"/>
                  <a:gd name="connsiteY29" fmla="*/ 1133476 h 1490663"/>
                  <a:gd name="connsiteX30" fmla="*/ 0 w 800100"/>
                  <a:gd name="connsiteY30"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69057 w 800100"/>
                  <a:gd name="connsiteY29" fmla="*/ 1133476 h 1490663"/>
                  <a:gd name="connsiteX30" fmla="*/ 0 w 800100"/>
                  <a:gd name="connsiteY30"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69057 w 800100"/>
                  <a:gd name="connsiteY29" fmla="*/ 1133476 h 1490663"/>
                  <a:gd name="connsiteX30" fmla="*/ 0 w 800100"/>
                  <a:gd name="connsiteY30"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69057 w 800100"/>
                  <a:gd name="connsiteY29" fmla="*/ 1133476 h 1490663"/>
                  <a:gd name="connsiteX30" fmla="*/ 0 w 800100"/>
                  <a:gd name="connsiteY30" fmla="*/ 990600 h 1490663"/>
                  <a:gd name="connsiteX0" fmla="*/ 3624 w 803724"/>
                  <a:gd name="connsiteY0" fmla="*/ 990600 h 1490663"/>
                  <a:gd name="connsiteX1" fmla="*/ 3624 w 803724"/>
                  <a:gd name="connsiteY1" fmla="*/ 381000 h 1490663"/>
                  <a:gd name="connsiteX2" fmla="*/ 46487 w 803724"/>
                  <a:gd name="connsiteY2" fmla="*/ 228600 h 1490663"/>
                  <a:gd name="connsiteX3" fmla="*/ 208412 w 803724"/>
                  <a:gd name="connsiteY3" fmla="*/ 0 h 1490663"/>
                  <a:gd name="connsiteX4" fmla="*/ 784674 w 803724"/>
                  <a:gd name="connsiteY4" fmla="*/ 4763 h 1490663"/>
                  <a:gd name="connsiteX5" fmla="*/ 684662 w 803724"/>
                  <a:gd name="connsiteY5" fmla="*/ 23813 h 1490663"/>
                  <a:gd name="connsiteX6" fmla="*/ 651324 w 803724"/>
                  <a:gd name="connsiteY6" fmla="*/ 85725 h 1490663"/>
                  <a:gd name="connsiteX7" fmla="*/ 617987 w 803724"/>
                  <a:gd name="connsiteY7" fmla="*/ 161925 h 1490663"/>
                  <a:gd name="connsiteX8" fmla="*/ 622749 w 803724"/>
                  <a:gd name="connsiteY8" fmla="*/ 319088 h 1490663"/>
                  <a:gd name="connsiteX9" fmla="*/ 770387 w 803724"/>
                  <a:gd name="connsiteY9" fmla="*/ 519113 h 1490663"/>
                  <a:gd name="connsiteX10" fmla="*/ 803724 w 803724"/>
                  <a:gd name="connsiteY10" fmla="*/ 619125 h 1490663"/>
                  <a:gd name="connsiteX11" fmla="*/ 770387 w 803724"/>
                  <a:gd name="connsiteY11" fmla="*/ 671513 h 1490663"/>
                  <a:gd name="connsiteX12" fmla="*/ 713237 w 803724"/>
                  <a:gd name="connsiteY12" fmla="*/ 700088 h 1490663"/>
                  <a:gd name="connsiteX13" fmla="*/ 675137 w 803724"/>
                  <a:gd name="connsiteY13" fmla="*/ 714375 h 1490663"/>
                  <a:gd name="connsiteX14" fmla="*/ 670374 w 803724"/>
                  <a:gd name="connsiteY14" fmla="*/ 1433513 h 1490663"/>
                  <a:gd name="connsiteX15" fmla="*/ 594174 w 803724"/>
                  <a:gd name="connsiteY15" fmla="*/ 1490663 h 1490663"/>
                  <a:gd name="connsiteX16" fmla="*/ 522737 w 803724"/>
                  <a:gd name="connsiteY16" fmla="*/ 1433513 h 1490663"/>
                  <a:gd name="connsiteX17" fmla="*/ 527499 w 803724"/>
                  <a:gd name="connsiteY17" fmla="*/ 981075 h 1490663"/>
                  <a:gd name="connsiteX18" fmla="*/ 494162 w 803724"/>
                  <a:gd name="connsiteY18" fmla="*/ 981075 h 1490663"/>
                  <a:gd name="connsiteX19" fmla="*/ 494162 w 803724"/>
                  <a:gd name="connsiteY19" fmla="*/ 1133475 h 1490663"/>
                  <a:gd name="connsiteX20" fmla="*/ 427487 w 803724"/>
                  <a:gd name="connsiteY20" fmla="*/ 1190625 h 1490663"/>
                  <a:gd name="connsiteX21" fmla="*/ 351287 w 803724"/>
                  <a:gd name="connsiteY21" fmla="*/ 1138238 h 1490663"/>
                  <a:gd name="connsiteX22" fmla="*/ 351287 w 803724"/>
                  <a:gd name="connsiteY22" fmla="*/ 981075 h 1490663"/>
                  <a:gd name="connsiteX23" fmla="*/ 317949 w 803724"/>
                  <a:gd name="connsiteY23" fmla="*/ 981075 h 1490663"/>
                  <a:gd name="connsiteX24" fmla="*/ 317949 w 803724"/>
                  <a:gd name="connsiteY24" fmla="*/ 1090613 h 1490663"/>
                  <a:gd name="connsiteX25" fmla="*/ 260799 w 803724"/>
                  <a:gd name="connsiteY25" fmla="*/ 1147763 h 1490663"/>
                  <a:gd name="connsiteX26" fmla="*/ 179837 w 803724"/>
                  <a:gd name="connsiteY26" fmla="*/ 1114425 h 1490663"/>
                  <a:gd name="connsiteX27" fmla="*/ 175074 w 803724"/>
                  <a:gd name="connsiteY27" fmla="*/ 981075 h 1490663"/>
                  <a:gd name="connsiteX28" fmla="*/ 146499 w 803724"/>
                  <a:gd name="connsiteY28" fmla="*/ 981075 h 1490663"/>
                  <a:gd name="connsiteX29" fmla="*/ 72681 w 803724"/>
                  <a:gd name="connsiteY29" fmla="*/ 1133476 h 1490663"/>
                  <a:gd name="connsiteX30" fmla="*/ 3624 w 803724"/>
                  <a:gd name="connsiteY30"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69057 w 800100"/>
                  <a:gd name="connsiteY29" fmla="*/ 1133476 h 1490663"/>
                  <a:gd name="connsiteX30" fmla="*/ 0 w 800100"/>
                  <a:gd name="connsiteY30" fmla="*/ 990600 h 1490663"/>
                  <a:gd name="connsiteX0" fmla="*/ 2214 w 802314"/>
                  <a:gd name="connsiteY0" fmla="*/ 990600 h 1490663"/>
                  <a:gd name="connsiteX1" fmla="*/ 2214 w 802314"/>
                  <a:gd name="connsiteY1" fmla="*/ 381000 h 1490663"/>
                  <a:gd name="connsiteX2" fmla="*/ 45077 w 802314"/>
                  <a:gd name="connsiteY2" fmla="*/ 228600 h 1490663"/>
                  <a:gd name="connsiteX3" fmla="*/ 207002 w 802314"/>
                  <a:gd name="connsiteY3" fmla="*/ 0 h 1490663"/>
                  <a:gd name="connsiteX4" fmla="*/ 783264 w 802314"/>
                  <a:gd name="connsiteY4" fmla="*/ 4763 h 1490663"/>
                  <a:gd name="connsiteX5" fmla="*/ 683252 w 802314"/>
                  <a:gd name="connsiteY5" fmla="*/ 23813 h 1490663"/>
                  <a:gd name="connsiteX6" fmla="*/ 649914 w 802314"/>
                  <a:gd name="connsiteY6" fmla="*/ 85725 h 1490663"/>
                  <a:gd name="connsiteX7" fmla="*/ 616577 w 802314"/>
                  <a:gd name="connsiteY7" fmla="*/ 161925 h 1490663"/>
                  <a:gd name="connsiteX8" fmla="*/ 621339 w 802314"/>
                  <a:gd name="connsiteY8" fmla="*/ 319088 h 1490663"/>
                  <a:gd name="connsiteX9" fmla="*/ 768977 w 802314"/>
                  <a:gd name="connsiteY9" fmla="*/ 519113 h 1490663"/>
                  <a:gd name="connsiteX10" fmla="*/ 802314 w 802314"/>
                  <a:gd name="connsiteY10" fmla="*/ 619125 h 1490663"/>
                  <a:gd name="connsiteX11" fmla="*/ 768977 w 802314"/>
                  <a:gd name="connsiteY11" fmla="*/ 671513 h 1490663"/>
                  <a:gd name="connsiteX12" fmla="*/ 711827 w 802314"/>
                  <a:gd name="connsiteY12" fmla="*/ 700088 h 1490663"/>
                  <a:gd name="connsiteX13" fmla="*/ 673727 w 802314"/>
                  <a:gd name="connsiteY13" fmla="*/ 714375 h 1490663"/>
                  <a:gd name="connsiteX14" fmla="*/ 668964 w 802314"/>
                  <a:gd name="connsiteY14" fmla="*/ 1433513 h 1490663"/>
                  <a:gd name="connsiteX15" fmla="*/ 592764 w 802314"/>
                  <a:gd name="connsiteY15" fmla="*/ 1490663 h 1490663"/>
                  <a:gd name="connsiteX16" fmla="*/ 521327 w 802314"/>
                  <a:gd name="connsiteY16" fmla="*/ 1433513 h 1490663"/>
                  <a:gd name="connsiteX17" fmla="*/ 526089 w 802314"/>
                  <a:gd name="connsiteY17" fmla="*/ 981075 h 1490663"/>
                  <a:gd name="connsiteX18" fmla="*/ 492752 w 802314"/>
                  <a:gd name="connsiteY18" fmla="*/ 981075 h 1490663"/>
                  <a:gd name="connsiteX19" fmla="*/ 492752 w 802314"/>
                  <a:gd name="connsiteY19" fmla="*/ 1133475 h 1490663"/>
                  <a:gd name="connsiteX20" fmla="*/ 426077 w 802314"/>
                  <a:gd name="connsiteY20" fmla="*/ 1190625 h 1490663"/>
                  <a:gd name="connsiteX21" fmla="*/ 349877 w 802314"/>
                  <a:gd name="connsiteY21" fmla="*/ 1138238 h 1490663"/>
                  <a:gd name="connsiteX22" fmla="*/ 349877 w 802314"/>
                  <a:gd name="connsiteY22" fmla="*/ 981075 h 1490663"/>
                  <a:gd name="connsiteX23" fmla="*/ 316539 w 802314"/>
                  <a:gd name="connsiteY23" fmla="*/ 981075 h 1490663"/>
                  <a:gd name="connsiteX24" fmla="*/ 316539 w 802314"/>
                  <a:gd name="connsiteY24" fmla="*/ 1090613 h 1490663"/>
                  <a:gd name="connsiteX25" fmla="*/ 259389 w 802314"/>
                  <a:gd name="connsiteY25" fmla="*/ 1147763 h 1490663"/>
                  <a:gd name="connsiteX26" fmla="*/ 178427 w 802314"/>
                  <a:gd name="connsiteY26" fmla="*/ 1114425 h 1490663"/>
                  <a:gd name="connsiteX27" fmla="*/ 173664 w 802314"/>
                  <a:gd name="connsiteY27" fmla="*/ 981075 h 1490663"/>
                  <a:gd name="connsiteX28" fmla="*/ 145089 w 802314"/>
                  <a:gd name="connsiteY28" fmla="*/ 981075 h 1490663"/>
                  <a:gd name="connsiteX29" fmla="*/ 71271 w 802314"/>
                  <a:gd name="connsiteY29" fmla="*/ 1133476 h 1490663"/>
                  <a:gd name="connsiteX30" fmla="*/ 2214 w 802314"/>
                  <a:gd name="connsiteY30" fmla="*/ 990600 h 1490663"/>
                  <a:gd name="connsiteX0" fmla="*/ 1157 w 801257"/>
                  <a:gd name="connsiteY0" fmla="*/ 990600 h 1490663"/>
                  <a:gd name="connsiteX1" fmla="*/ 1157 w 801257"/>
                  <a:gd name="connsiteY1" fmla="*/ 381000 h 1490663"/>
                  <a:gd name="connsiteX2" fmla="*/ 44020 w 801257"/>
                  <a:gd name="connsiteY2" fmla="*/ 228600 h 1490663"/>
                  <a:gd name="connsiteX3" fmla="*/ 205945 w 801257"/>
                  <a:gd name="connsiteY3" fmla="*/ 0 h 1490663"/>
                  <a:gd name="connsiteX4" fmla="*/ 782207 w 801257"/>
                  <a:gd name="connsiteY4" fmla="*/ 4763 h 1490663"/>
                  <a:gd name="connsiteX5" fmla="*/ 682195 w 801257"/>
                  <a:gd name="connsiteY5" fmla="*/ 23813 h 1490663"/>
                  <a:gd name="connsiteX6" fmla="*/ 648857 w 801257"/>
                  <a:gd name="connsiteY6" fmla="*/ 85725 h 1490663"/>
                  <a:gd name="connsiteX7" fmla="*/ 615520 w 801257"/>
                  <a:gd name="connsiteY7" fmla="*/ 161925 h 1490663"/>
                  <a:gd name="connsiteX8" fmla="*/ 620282 w 801257"/>
                  <a:gd name="connsiteY8" fmla="*/ 319088 h 1490663"/>
                  <a:gd name="connsiteX9" fmla="*/ 767920 w 801257"/>
                  <a:gd name="connsiteY9" fmla="*/ 519113 h 1490663"/>
                  <a:gd name="connsiteX10" fmla="*/ 801257 w 801257"/>
                  <a:gd name="connsiteY10" fmla="*/ 619125 h 1490663"/>
                  <a:gd name="connsiteX11" fmla="*/ 767920 w 801257"/>
                  <a:gd name="connsiteY11" fmla="*/ 671513 h 1490663"/>
                  <a:gd name="connsiteX12" fmla="*/ 710770 w 801257"/>
                  <a:gd name="connsiteY12" fmla="*/ 700088 h 1490663"/>
                  <a:gd name="connsiteX13" fmla="*/ 672670 w 801257"/>
                  <a:gd name="connsiteY13" fmla="*/ 714375 h 1490663"/>
                  <a:gd name="connsiteX14" fmla="*/ 667907 w 801257"/>
                  <a:gd name="connsiteY14" fmla="*/ 1433513 h 1490663"/>
                  <a:gd name="connsiteX15" fmla="*/ 591707 w 801257"/>
                  <a:gd name="connsiteY15" fmla="*/ 1490663 h 1490663"/>
                  <a:gd name="connsiteX16" fmla="*/ 520270 w 801257"/>
                  <a:gd name="connsiteY16" fmla="*/ 1433513 h 1490663"/>
                  <a:gd name="connsiteX17" fmla="*/ 525032 w 801257"/>
                  <a:gd name="connsiteY17" fmla="*/ 981075 h 1490663"/>
                  <a:gd name="connsiteX18" fmla="*/ 491695 w 801257"/>
                  <a:gd name="connsiteY18" fmla="*/ 981075 h 1490663"/>
                  <a:gd name="connsiteX19" fmla="*/ 491695 w 801257"/>
                  <a:gd name="connsiteY19" fmla="*/ 1133475 h 1490663"/>
                  <a:gd name="connsiteX20" fmla="*/ 425020 w 801257"/>
                  <a:gd name="connsiteY20" fmla="*/ 1190625 h 1490663"/>
                  <a:gd name="connsiteX21" fmla="*/ 348820 w 801257"/>
                  <a:gd name="connsiteY21" fmla="*/ 1138238 h 1490663"/>
                  <a:gd name="connsiteX22" fmla="*/ 348820 w 801257"/>
                  <a:gd name="connsiteY22" fmla="*/ 981075 h 1490663"/>
                  <a:gd name="connsiteX23" fmla="*/ 315482 w 801257"/>
                  <a:gd name="connsiteY23" fmla="*/ 981075 h 1490663"/>
                  <a:gd name="connsiteX24" fmla="*/ 315482 w 801257"/>
                  <a:gd name="connsiteY24" fmla="*/ 1090613 h 1490663"/>
                  <a:gd name="connsiteX25" fmla="*/ 258332 w 801257"/>
                  <a:gd name="connsiteY25" fmla="*/ 1147763 h 1490663"/>
                  <a:gd name="connsiteX26" fmla="*/ 177370 w 801257"/>
                  <a:gd name="connsiteY26" fmla="*/ 1114425 h 1490663"/>
                  <a:gd name="connsiteX27" fmla="*/ 172607 w 801257"/>
                  <a:gd name="connsiteY27" fmla="*/ 981075 h 1490663"/>
                  <a:gd name="connsiteX28" fmla="*/ 144032 w 801257"/>
                  <a:gd name="connsiteY28" fmla="*/ 981075 h 1490663"/>
                  <a:gd name="connsiteX29" fmla="*/ 70214 w 801257"/>
                  <a:gd name="connsiteY29" fmla="*/ 1133476 h 1490663"/>
                  <a:gd name="connsiteX30" fmla="*/ 1157 w 801257"/>
                  <a:gd name="connsiteY30" fmla="*/ 990600 h 1490663"/>
                  <a:gd name="connsiteX0" fmla="*/ 1157 w 801257"/>
                  <a:gd name="connsiteY0" fmla="*/ 990600 h 1490663"/>
                  <a:gd name="connsiteX1" fmla="*/ 1157 w 801257"/>
                  <a:gd name="connsiteY1" fmla="*/ 381000 h 1490663"/>
                  <a:gd name="connsiteX2" fmla="*/ 44020 w 801257"/>
                  <a:gd name="connsiteY2" fmla="*/ 228600 h 1490663"/>
                  <a:gd name="connsiteX3" fmla="*/ 205945 w 801257"/>
                  <a:gd name="connsiteY3" fmla="*/ 0 h 1490663"/>
                  <a:gd name="connsiteX4" fmla="*/ 782207 w 801257"/>
                  <a:gd name="connsiteY4" fmla="*/ 4763 h 1490663"/>
                  <a:gd name="connsiteX5" fmla="*/ 682195 w 801257"/>
                  <a:gd name="connsiteY5" fmla="*/ 23813 h 1490663"/>
                  <a:gd name="connsiteX6" fmla="*/ 648857 w 801257"/>
                  <a:gd name="connsiteY6" fmla="*/ 85725 h 1490663"/>
                  <a:gd name="connsiteX7" fmla="*/ 615520 w 801257"/>
                  <a:gd name="connsiteY7" fmla="*/ 161925 h 1490663"/>
                  <a:gd name="connsiteX8" fmla="*/ 620282 w 801257"/>
                  <a:gd name="connsiteY8" fmla="*/ 319088 h 1490663"/>
                  <a:gd name="connsiteX9" fmla="*/ 767920 w 801257"/>
                  <a:gd name="connsiteY9" fmla="*/ 519113 h 1490663"/>
                  <a:gd name="connsiteX10" fmla="*/ 801257 w 801257"/>
                  <a:gd name="connsiteY10" fmla="*/ 619125 h 1490663"/>
                  <a:gd name="connsiteX11" fmla="*/ 767920 w 801257"/>
                  <a:gd name="connsiteY11" fmla="*/ 671513 h 1490663"/>
                  <a:gd name="connsiteX12" fmla="*/ 710770 w 801257"/>
                  <a:gd name="connsiteY12" fmla="*/ 700088 h 1490663"/>
                  <a:gd name="connsiteX13" fmla="*/ 672670 w 801257"/>
                  <a:gd name="connsiteY13" fmla="*/ 714375 h 1490663"/>
                  <a:gd name="connsiteX14" fmla="*/ 667907 w 801257"/>
                  <a:gd name="connsiteY14" fmla="*/ 1433513 h 1490663"/>
                  <a:gd name="connsiteX15" fmla="*/ 591707 w 801257"/>
                  <a:gd name="connsiteY15" fmla="*/ 1490663 h 1490663"/>
                  <a:gd name="connsiteX16" fmla="*/ 520270 w 801257"/>
                  <a:gd name="connsiteY16" fmla="*/ 1433513 h 1490663"/>
                  <a:gd name="connsiteX17" fmla="*/ 525032 w 801257"/>
                  <a:gd name="connsiteY17" fmla="*/ 981075 h 1490663"/>
                  <a:gd name="connsiteX18" fmla="*/ 491695 w 801257"/>
                  <a:gd name="connsiteY18" fmla="*/ 981075 h 1490663"/>
                  <a:gd name="connsiteX19" fmla="*/ 491695 w 801257"/>
                  <a:gd name="connsiteY19" fmla="*/ 1133475 h 1490663"/>
                  <a:gd name="connsiteX20" fmla="*/ 425020 w 801257"/>
                  <a:gd name="connsiteY20" fmla="*/ 1190625 h 1490663"/>
                  <a:gd name="connsiteX21" fmla="*/ 348820 w 801257"/>
                  <a:gd name="connsiteY21" fmla="*/ 1138238 h 1490663"/>
                  <a:gd name="connsiteX22" fmla="*/ 348820 w 801257"/>
                  <a:gd name="connsiteY22" fmla="*/ 981075 h 1490663"/>
                  <a:gd name="connsiteX23" fmla="*/ 315482 w 801257"/>
                  <a:gd name="connsiteY23" fmla="*/ 981075 h 1490663"/>
                  <a:gd name="connsiteX24" fmla="*/ 315482 w 801257"/>
                  <a:gd name="connsiteY24" fmla="*/ 1090613 h 1490663"/>
                  <a:gd name="connsiteX25" fmla="*/ 258332 w 801257"/>
                  <a:gd name="connsiteY25" fmla="*/ 1147763 h 1490663"/>
                  <a:gd name="connsiteX26" fmla="*/ 177370 w 801257"/>
                  <a:gd name="connsiteY26" fmla="*/ 1114425 h 1490663"/>
                  <a:gd name="connsiteX27" fmla="*/ 172607 w 801257"/>
                  <a:gd name="connsiteY27" fmla="*/ 981075 h 1490663"/>
                  <a:gd name="connsiteX28" fmla="*/ 144032 w 801257"/>
                  <a:gd name="connsiteY28" fmla="*/ 981075 h 1490663"/>
                  <a:gd name="connsiteX29" fmla="*/ 70214 w 801257"/>
                  <a:gd name="connsiteY29" fmla="*/ 1133476 h 1490663"/>
                  <a:gd name="connsiteX30" fmla="*/ 1157 w 801257"/>
                  <a:gd name="connsiteY30" fmla="*/ 990600 h 1490663"/>
                  <a:gd name="connsiteX0" fmla="*/ 1157 w 801257"/>
                  <a:gd name="connsiteY0" fmla="*/ 990600 h 1490663"/>
                  <a:gd name="connsiteX1" fmla="*/ 1157 w 801257"/>
                  <a:gd name="connsiteY1" fmla="*/ 381000 h 1490663"/>
                  <a:gd name="connsiteX2" fmla="*/ 44020 w 801257"/>
                  <a:gd name="connsiteY2" fmla="*/ 228600 h 1490663"/>
                  <a:gd name="connsiteX3" fmla="*/ 205945 w 801257"/>
                  <a:gd name="connsiteY3" fmla="*/ 0 h 1490663"/>
                  <a:gd name="connsiteX4" fmla="*/ 782207 w 801257"/>
                  <a:gd name="connsiteY4" fmla="*/ 4763 h 1490663"/>
                  <a:gd name="connsiteX5" fmla="*/ 682195 w 801257"/>
                  <a:gd name="connsiteY5" fmla="*/ 23813 h 1490663"/>
                  <a:gd name="connsiteX6" fmla="*/ 648857 w 801257"/>
                  <a:gd name="connsiteY6" fmla="*/ 85725 h 1490663"/>
                  <a:gd name="connsiteX7" fmla="*/ 615520 w 801257"/>
                  <a:gd name="connsiteY7" fmla="*/ 161925 h 1490663"/>
                  <a:gd name="connsiteX8" fmla="*/ 620282 w 801257"/>
                  <a:gd name="connsiteY8" fmla="*/ 319088 h 1490663"/>
                  <a:gd name="connsiteX9" fmla="*/ 767920 w 801257"/>
                  <a:gd name="connsiteY9" fmla="*/ 519113 h 1490663"/>
                  <a:gd name="connsiteX10" fmla="*/ 801257 w 801257"/>
                  <a:gd name="connsiteY10" fmla="*/ 619125 h 1490663"/>
                  <a:gd name="connsiteX11" fmla="*/ 767920 w 801257"/>
                  <a:gd name="connsiteY11" fmla="*/ 671513 h 1490663"/>
                  <a:gd name="connsiteX12" fmla="*/ 710770 w 801257"/>
                  <a:gd name="connsiteY12" fmla="*/ 700088 h 1490663"/>
                  <a:gd name="connsiteX13" fmla="*/ 672670 w 801257"/>
                  <a:gd name="connsiteY13" fmla="*/ 714375 h 1490663"/>
                  <a:gd name="connsiteX14" fmla="*/ 667907 w 801257"/>
                  <a:gd name="connsiteY14" fmla="*/ 1433513 h 1490663"/>
                  <a:gd name="connsiteX15" fmla="*/ 591707 w 801257"/>
                  <a:gd name="connsiteY15" fmla="*/ 1490663 h 1490663"/>
                  <a:gd name="connsiteX16" fmla="*/ 520270 w 801257"/>
                  <a:gd name="connsiteY16" fmla="*/ 1433513 h 1490663"/>
                  <a:gd name="connsiteX17" fmla="*/ 525032 w 801257"/>
                  <a:gd name="connsiteY17" fmla="*/ 981075 h 1490663"/>
                  <a:gd name="connsiteX18" fmla="*/ 491695 w 801257"/>
                  <a:gd name="connsiteY18" fmla="*/ 981075 h 1490663"/>
                  <a:gd name="connsiteX19" fmla="*/ 491695 w 801257"/>
                  <a:gd name="connsiteY19" fmla="*/ 1133475 h 1490663"/>
                  <a:gd name="connsiteX20" fmla="*/ 425020 w 801257"/>
                  <a:gd name="connsiteY20" fmla="*/ 1190625 h 1490663"/>
                  <a:gd name="connsiteX21" fmla="*/ 348820 w 801257"/>
                  <a:gd name="connsiteY21" fmla="*/ 1138238 h 1490663"/>
                  <a:gd name="connsiteX22" fmla="*/ 348820 w 801257"/>
                  <a:gd name="connsiteY22" fmla="*/ 981075 h 1490663"/>
                  <a:gd name="connsiteX23" fmla="*/ 315482 w 801257"/>
                  <a:gd name="connsiteY23" fmla="*/ 981075 h 1490663"/>
                  <a:gd name="connsiteX24" fmla="*/ 315482 w 801257"/>
                  <a:gd name="connsiteY24" fmla="*/ 1090613 h 1490663"/>
                  <a:gd name="connsiteX25" fmla="*/ 258332 w 801257"/>
                  <a:gd name="connsiteY25" fmla="*/ 1147763 h 1490663"/>
                  <a:gd name="connsiteX26" fmla="*/ 177370 w 801257"/>
                  <a:gd name="connsiteY26" fmla="*/ 1114425 h 1490663"/>
                  <a:gd name="connsiteX27" fmla="*/ 172607 w 801257"/>
                  <a:gd name="connsiteY27" fmla="*/ 981075 h 1490663"/>
                  <a:gd name="connsiteX28" fmla="*/ 144032 w 801257"/>
                  <a:gd name="connsiteY28" fmla="*/ 981075 h 1490663"/>
                  <a:gd name="connsiteX29" fmla="*/ 70214 w 801257"/>
                  <a:gd name="connsiteY29" fmla="*/ 1133476 h 1490663"/>
                  <a:gd name="connsiteX30" fmla="*/ 1157 w 801257"/>
                  <a:gd name="connsiteY30"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319263 w 805038"/>
                  <a:gd name="connsiteY24" fmla="*/ 1090613 h 1490663"/>
                  <a:gd name="connsiteX25" fmla="*/ 262113 w 805038"/>
                  <a:gd name="connsiteY25" fmla="*/ 1147763 h 1490663"/>
                  <a:gd name="connsiteX26" fmla="*/ 181151 w 805038"/>
                  <a:gd name="connsiteY26" fmla="*/ 1114425 h 1490663"/>
                  <a:gd name="connsiteX27" fmla="*/ 176388 w 805038"/>
                  <a:gd name="connsiteY27" fmla="*/ 981075 h 1490663"/>
                  <a:gd name="connsiteX28" fmla="*/ 147813 w 805038"/>
                  <a:gd name="connsiteY28" fmla="*/ 981075 h 1490663"/>
                  <a:gd name="connsiteX29" fmla="*/ 71613 w 805038"/>
                  <a:gd name="connsiteY29" fmla="*/ 1131095 h 1490663"/>
                  <a:gd name="connsiteX30" fmla="*/ 4938 w 805038"/>
                  <a:gd name="connsiteY30"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319263 w 805038"/>
                  <a:gd name="connsiteY24" fmla="*/ 1090613 h 1490663"/>
                  <a:gd name="connsiteX25" fmla="*/ 262113 w 805038"/>
                  <a:gd name="connsiteY25" fmla="*/ 1147763 h 1490663"/>
                  <a:gd name="connsiteX26" fmla="*/ 181151 w 805038"/>
                  <a:gd name="connsiteY26" fmla="*/ 1114425 h 1490663"/>
                  <a:gd name="connsiteX27" fmla="*/ 176388 w 805038"/>
                  <a:gd name="connsiteY27" fmla="*/ 981075 h 1490663"/>
                  <a:gd name="connsiteX28" fmla="*/ 147813 w 805038"/>
                  <a:gd name="connsiteY28" fmla="*/ 981075 h 1490663"/>
                  <a:gd name="connsiteX29" fmla="*/ 71613 w 805038"/>
                  <a:gd name="connsiteY29" fmla="*/ 1131095 h 1490663"/>
                  <a:gd name="connsiteX30" fmla="*/ 4938 w 805038"/>
                  <a:gd name="connsiteY30"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319263 w 805038"/>
                  <a:gd name="connsiteY24" fmla="*/ 1090613 h 1490663"/>
                  <a:gd name="connsiteX25" fmla="*/ 262113 w 805038"/>
                  <a:gd name="connsiteY25" fmla="*/ 1147763 h 1490663"/>
                  <a:gd name="connsiteX26" fmla="*/ 181151 w 805038"/>
                  <a:gd name="connsiteY26" fmla="*/ 1114425 h 1490663"/>
                  <a:gd name="connsiteX27" fmla="*/ 176388 w 805038"/>
                  <a:gd name="connsiteY27" fmla="*/ 981075 h 1490663"/>
                  <a:gd name="connsiteX28" fmla="*/ 147813 w 805038"/>
                  <a:gd name="connsiteY28" fmla="*/ 981075 h 1490663"/>
                  <a:gd name="connsiteX29" fmla="*/ 71613 w 805038"/>
                  <a:gd name="connsiteY29" fmla="*/ 1131095 h 1490663"/>
                  <a:gd name="connsiteX30" fmla="*/ 4938 w 805038"/>
                  <a:gd name="connsiteY30"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319263 w 805038"/>
                  <a:gd name="connsiteY24" fmla="*/ 1090613 h 1490663"/>
                  <a:gd name="connsiteX25" fmla="*/ 262113 w 805038"/>
                  <a:gd name="connsiteY25" fmla="*/ 1147763 h 1490663"/>
                  <a:gd name="connsiteX26" fmla="*/ 181151 w 805038"/>
                  <a:gd name="connsiteY26" fmla="*/ 1114425 h 1490663"/>
                  <a:gd name="connsiteX27" fmla="*/ 176388 w 805038"/>
                  <a:gd name="connsiteY27" fmla="*/ 981075 h 1490663"/>
                  <a:gd name="connsiteX28" fmla="*/ 147813 w 805038"/>
                  <a:gd name="connsiteY28" fmla="*/ 981075 h 1490663"/>
                  <a:gd name="connsiteX29" fmla="*/ 71613 w 805038"/>
                  <a:gd name="connsiteY29" fmla="*/ 1131095 h 1490663"/>
                  <a:gd name="connsiteX30" fmla="*/ 4938 w 805038"/>
                  <a:gd name="connsiteY30"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319263 w 805038"/>
                  <a:gd name="connsiteY24" fmla="*/ 1090613 h 1490663"/>
                  <a:gd name="connsiteX25" fmla="*/ 262113 w 805038"/>
                  <a:gd name="connsiteY25" fmla="*/ 1147763 h 1490663"/>
                  <a:gd name="connsiteX26" fmla="*/ 181151 w 805038"/>
                  <a:gd name="connsiteY26" fmla="*/ 1114425 h 1490663"/>
                  <a:gd name="connsiteX27" fmla="*/ 176388 w 805038"/>
                  <a:gd name="connsiteY27" fmla="*/ 981075 h 1490663"/>
                  <a:gd name="connsiteX28" fmla="*/ 147813 w 805038"/>
                  <a:gd name="connsiteY28" fmla="*/ 981075 h 1490663"/>
                  <a:gd name="connsiteX29" fmla="*/ 71613 w 805038"/>
                  <a:gd name="connsiteY29" fmla="*/ 1131095 h 1490663"/>
                  <a:gd name="connsiteX30" fmla="*/ 4938 w 805038"/>
                  <a:gd name="connsiteY30"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319263 w 805038"/>
                  <a:gd name="connsiteY24" fmla="*/ 1090613 h 1490663"/>
                  <a:gd name="connsiteX25" fmla="*/ 262113 w 805038"/>
                  <a:gd name="connsiteY25" fmla="*/ 1147763 h 1490663"/>
                  <a:gd name="connsiteX26" fmla="*/ 176388 w 805038"/>
                  <a:gd name="connsiteY26" fmla="*/ 981075 h 1490663"/>
                  <a:gd name="connsiteX27" fmla="*/ 147813 w 805038"/>
                  <a:gd name="connsiteY27" fmla="*/ 981075 h 1490663"/>
                  <a:gd name="connsiteX28" fmla="*/ 71613 w 805038"/>
                  <a:gd name="connsiteY28" fmla="*/ 1131095 h 1490663"/>
                  <a:gd name="connsiteX29" fmla="*/ 4938 w 805038"/>
                  <a:gd name="connsiteY29"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62126 w 805038"/>
                  <a:gd name="connsiteY21" fmla="*/ 1145382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47838 w 805038"/>
                  <a:gd name="connsiteY21" fmla="*/ 1147763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47838 w 805038"/>
                  <a:gd name="connsiteY21" fmla="*/ 1147763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47838 w 805038"/>
                  <a:gd name="connsiteY21" fmla="*/ 1147763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47838 w 805038"/>
                  <a:gd name="connsiteY21" fmla="*/ 1147763 h 1490663"/>
                  <a:gd name="connsiteX22" fmla="*/ 352601 w 805038"/>
                  <a:gd name="connsiteY22" fmla="*/ 981075 h 1490663"/>
                  <a:gd name="connsiteX23" fmla="*/ 319263 w 805038"/>
                  <a:gd name="connsiteY23" fmla="*/ 981075 h 1490663"/>
                  <a:gd name="connsiteX24" fmla="*/ 247826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47838 w 805038"/>
                  <a:gd name="connsiteY21" fmla="*/ 1147763 h 1490663"/>
                  <a:gd name="connsiteX22" fmla="*/ 352601 w 805038"/>
                  <a:gd name="connsiteY22" fmla="*/ 981075 h 1490663"/>
                  <a:gd name="connsiteX23" fmla="*/ 319263 w 805038"/>
                  <a:gd name="connsiteY23" fmla="*/ 981075 h 1490663"/>
                  <a:gd name="connsiteX24" fmla="*/ 247826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47838 w 805038"/>
                  <a:gd name="connsiteY21" fmla="*/ 1147763 h 1490663"/>
                  <a:gd name="connsiteX22" fmla="*/ 352601 w 805038"/>
                  <a:gd name="connsiteY22" fmla="*/ 981075 h 1490663"/>
                  <a:gd name="connsiteX23" fmla="*/ 319263 w 805038"/>
                  <a:gd name="connsiteY23" fmla="*/ 981075 h 1490663"/>
                  <a:gd name="connsiteX24" fmla="*/ 247826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91244 w 800806"/>
                  <a:gd name="connsiteY19" fmla="*/ 1133475 h 1490663"/>
                  <a:gd name="connsiteX20" fmla="*/ 424569 w 800806"/>
                  <a:gd name="connsiteY20" fmla="*/ 1190625 h 1490663"/>
                  <a:gd name="connsiteX21" fmla="*/ 343606 w 800806"/>
                  <a:gd name="connsiteY21" fmla="*/ 1147763 h 1490663"/>
                  <a:gd name="connsiteX22" fmla="*/ 348369 w 800806"/>
                  <a:gd name="connsiteY22" fmla="*/ 981075 h 1490663"/>
                  <a:gd name="connsiteX23" fmla="*/ 315031 w 800806"/>
                  <a:gd name="connsiteY23" fmla="*/ 981075 h 1490663"/>
                  <a:gd name="connsiteX24" fmla="*/ 243594 w 800806"/>
                  <a:gd name="connsiteY24" fmla="*/ 1147763 h 1490663"/>
                  <a:gd name="connsiteX25" fmla="*/ 172156 w 800806"/>
                  <a:gd name="connsiteY25" fmla="*/ 981075 h 1490663"/>
                  <a:gd name="connsiteX26" fmla="*/ 143581 w 800806"/>
                  <a:gd name="connsiteY26" fmla="*/ 981075 h 1490663"/>
                  <a:gd name="connsiteX27" fmla="*/ 67381 w 800806"/>
                  <a:gd name="connsiteY27" fmla="*/ 1131095 h 1490663"/>
                  <a:gd name="connsiteX28" fmla="*/ 706 w 800806"/>
                  <a:gd name="connsiteY28"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91244 w 800806"/>
                  <a:gd name="connsiteY19" fmla="*/ 1133475 h 1490663"/>
                  <a:gd name="connsiteX20" fmla="*/ 424569 w 800806"/>
                  <a:gd name="connsiteY20" fmla="*/ 1190625 h 1490663"/>
                  <a:gd name="connsiteX21" fmla="*/ 343606 w 800806"/>
                  <a:gd name="connsiteY21" fmla="*/ 1147763 h 1490663"/>
                  <a:gd name="connsiteX22" fmla="*/ 348369 w 800806"/>
                  <a:gd name="connsiteY22" fmla="*/ 981075 h 1490663"/>
                  <a:gd name="connsiteX23" fmla="*/ 315031 w 800806"/>
                  <a:gd name="connsiteY23" fmla="*/ 981075 h 1490663"/>
                  <a:gd name="connsiteX24" fmla="*/ 243594 w 800806"/>
                  <a:gd name="connsiteY24" fmla="*/ 1147763 h 1490663"/>
                  <a:gd name="connsiteX25" fmla="*/ 172156 w 800806"/>
                  <a:gd name="connsiteY25" fmla="*/ 981075 h 1490663"/>
                  <a:gd name="connsiteX26" fmla="*/ 143581 w 800806"/>
                  <a:gd name="connsiteY26" fmla="*/ 981075 h 1490663"/>
                  <a:gd name="connsiteX27" fmla="*/ 67381 w 800806"/>
                  <a:gd name="connsiteY27" fmla="*/ 1131095 h 1490663"/>
                  <a:gd name="connsiteX28" fmla="*/ 706 w 800806"/>
                  <a:gd name="connsiteY28"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91244 w 800806"/>
                  <a:gd name="connsiteY19" fmla="*/ 1133475 h 1490663"/>
                  <a:gd name="connsiteX20" fmla="*/ 424569 w 800806"/>
                  <a:gd name="connsiteY20" fmla="*/ 1190625 h 1490663"/>
                  <a:gd name="connsiteX21" fmla="*/ 343606 w 800806"/>
                  <a:gd name="connsiteY21" fmla="*/ 1147763 h 1490663"/>
                  <a:gd name="connsiteX22" fmla="*/ 348369 w 800806"/>
                  <a:gd name="connsiteY22" fmla="*/ 981075 h 1490663"/>
                  <a:gd name="connsiteX23" fmla="*/ 315031 w 800806"/>
                  <a:gd name="connsiteY23" fmla="*/ 981075 h 1490663"/>
                  <a:gd name="connsiteX24" fmla="*/ 243594 w 800806"/>
                  <a:gd name="connsiteY24" fmla="*/ 1147763 h 1490663"/>
                  <a:gd name="connsiteX25" fmla="*/ 172156 w 800806"/>
                  <a:gd name="connsiteY25" fmla="*/ 981075 h 1490663"/>
                  <a:gd name="connsiteX26" fmla="*/ 143581 w 800806"/>
                  <a:gd name="connsiteY26" fmla="*/ 981075 h 1490663"/>
                  <a:gd name="connsiteX27" fmla="*/ 67381 w 800806"/>
                  <a:gd name="connsiteY27" fmla="*/ 1131095 h 1490663"/>
                  <a:gd name="connsiteX28" fmla="*/ 706 w 800806"/>
                  <a:gd name="connsiteY28"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91244 w 800806"/>
                  <a:gd name="connsiteY19" fmla="*/ 1133475 h 1490663"/>
                  <a:gd name="connsiteX20" fmla="*/ 424569 w 800806"/>
                  <a:gd name="connsiteY20" fmla="*/ 1190625 h 1490663"/>
                  <a:gd name="connsiteX21" fmla="*/ 348369 w 800806"/>
                  <a:gd name="connsiteY21" fmla="*/ 981075 h 1490663"/>
                  <a:gd name="connsiteX22" fmla="*/ 315031 w 800806"/>
                  <a:gd name="connsiteY22" fmla="*/ 981075 h 1490663"/>
                  <a:gd name="connsiteX23" fmla="*/ 243594 w 800806"/>
                  <a:gd name="connsiteY23" fmla="*/ 1147763 h 1490663"/>
                  <a:gd name="connsiteX24" fmla="*/ 172156 w 800806"/>
                  <a:gd name="connsiteY24" fmla="*/ 981075 h 1490663"/>
                  <a:gd name="connsiteX25" fmla="*/ 143581 w 800806"/>
                  <a:gd name="connsiteY25" fmla="*/ 981075 h 1490663"/>
                  <a:gd name="connsiteX26" fmla="*/ 67381 w 800806"/>
                  <a:gd name="connsiteY26" fmla="*/ 1131095 h 1490663"/>
                  <a:gd name="connsiteX27" fmla="*/ 706 w 800806"/>
                  <a:gd name="connsiteY27"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24569 w 800806"/>
                  <a:gd name="connsiteY19" fmla="*/ 1190625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24569 w 800806"/>
                  <a:gd name="connsiteY19" fmla="*/ 1190625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24569 w 800806"/>
                  <a:gd name="connsiteY19" fmla="*/ 1190625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24569 w 800806"/>
                  <a:gd name="connsiteY19" fmla="*/ 1190625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24569 w 800806"/>
                  <a:gd name="connsiteY19" fmla="*/ 1190625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24569 w 800806"/>
                  <a:gd name="connsiteY19" fmla="*/ 1190625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10282 w 800806"/>
                  <a:gd name="connsiteY19" fmla="*/ 1195388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10282 w 800806"/>
                  <a:gd name="connsiteY19" fmla="*/ 1195388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10282 w 800806"/>
                  <a:gd name="connsiteY19" fmla="*/ 1195388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10282 w 800806"/>
                  <a:gd name="connsiteY19" fmla="*/ 1195388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503348"/>
                  <a:gd name="connsiteX1" fmla="*/ 706 w 800806"/>
                  <a:gd name="connsiteY1" fmla="*/ 381000 h 1503348"/>
                  <a:gd name="connsiteX2" fmla="*/ 43569 w 800806"/>
                  <a:gd name="connsiteY2" fmla="*/ 228600 h 1503348"/>
                  <a:gd name="connsiteX3" fmla="*/ 205494 w 800806"/>
                  <a:gd name="connsiteY3" fmla="*/ 0 h 1503348"/>
                  <a:gd name="connsiteX4" fmla="*/ 781756 w 800806"/>
                  <a:gd name="connsiteY4" fmla="*/ 4763 h 1503348"/>
                  <a:gd name="connsiteX5" fmla="*/ 681744 w 800806"/>
                  <a:gd name="connsiteY5" fmla="*/ 23813 h 1503348"/>
                  <a:gd name="connsiteX6" fmla="*/ 648406 w 800806"/>
                  <a:gd name="connsiteY6" fmla="*/ 85725 h 1503348"/>
                  <a:gd name="connsiteX7" fmla="*/ 615069 w 800806"/>
                  <a:gd name="connsiteY7" fmla="*/ 161925 h 1503348"/>
                  <a:gd name="connsiteX8" fmla="*/ 619831 w 800806"/>
                  <a:gd name="connsiteY8" fmla="*/ 319088 h 1503348"/>
                  <a:gd name="connsiteX9" fmla="*/ 767469 w 800806"/>
                  <a:gd name="connsiteY9" fmla="*/ 519113 h 1503348"/>
                  <a:gd name="connsiteX10" fmla="*/ 800806 w 800806"/>
                  <a:gd name="connsiteY10" fmla="*/ 619125 h 1503348"/>
                  <a:gd name="connsiteX11" fmla="*/ 767469 w 800806"/>
                  <a:gd name="connsiteY11" fmla="*/ 671513 h 1503348"/>
                  <a:gd name="connsiteX12" fmla="*/ 710319 w 800806"/>
                  <a:gd name="connsiteY12" fmla="*/ 700088 h 1503348"/>
                  <a:gd name="connsiteX13" fmla="*/ 672219 w 800806"/>
                  <a:gd name="connsiteY13" fmla="*/ 714375 h 1503348"/>
                  <a:gd name="connsiteX14" fmla="*/ 667456 w 800806"/>
                  <a:gd name="connsiteY14" fmla="*/ 1433513 h 1503348"/>
                  <a:gd name="connsiteX15" fmla="*/ 591256 w 800806"/>
                  <a:gd name="connsiteY15" fmla="*/ 1490663 h 1503348"/>
                  <a:gd name="connsiteX16" fmla="*/ 519819 w 800806"/>
                  <a:gd name="connsiteY16" fmla="*/ 1433513 h 1503348"/>
                  <a:gd name="connsiteX17" fmla="*/ 524581 w 800806"/>
                  <a:gd name="connsiteY17" fmla="*/ 981075 h 1503348"/>
                  <a:gd name="connsiteX18" fmla="*/ 491244 w 800806"/>
                  <a:gd name="connsiteY18" fmla="*/ 981075 h 1503348"/>
                  <a:gd name="connsiteX19" fmla="*/ 410282 w 800806"/>
                  <a:gd name="connsiteY19" fmla="*/ 1195388 h 1503348"/>
                  <a:gd name="connsiteX20" fmla="*/ 348369 w 800806"/>
                  <a:gd name="connsiteY20" fmla="*/ 981075 h 1503348"/>
                  <a:gd name="connsiteX21" fmla="*/ 315031 w 800806"/>
                  <a:gd name="connsiteY21" fmla="*/ 981075 h 1503348"/>
                  <a:gd name="connsiteX22" fmla="*/ 243594 w 800806"/>
                  <a:gd name="connsiteY22" fmla="*/ 1147763 h 1503348"/>
                  <a:gd name="connsiteX23" fmla="*/ 172156 w 800806"/>
                  <a:gd name="connsiteY23" fmla="*/ 981075 h 1503348"/>
                  <a:gd name="connsiteX24" fmla="*/ 143581 w 800806"/>
                  <a:gd name="connsiteY24" fmla="*/ 981075 h 1503348"/>
                  <a:gd name="connsiteX25" fmla="*/ 67381 w 800806"/>
                  <a:gd name="connsiteY25" fmla="*/ 1131095 h 1503348"/>
                  <a:gd name="connsiteX26" fmla="*/ 706 w 800806"/>
                  <a:gd name="connsiteY26" fmla="*/ 990600 h 1503348"/>
                  <a:gd name="connsiteX0" fmla="*/ 706 w 800806"/>
                  <a:gd name="connsiteY0" fmla="*/ 990600 h 1495008"/>
                  <a:gd name="connsiteX1" fmla="*/ 706 w 800806"/>
                  <a:gd name="connsiteY1" fmla="*/ 381000 h 1495008"/>
                  <a:gd name="connsiteX2" fmla="*/ 43569 w 800806"/>
                  <a:gd name="connsiteY2" fmla="*/ 228600 h 1495008"/>
                  <a:gd name="connsiteX3" fmla="*/ 205494 w 800806"/>
                  <a:gd name="connsiteY3" fmla="*/ 0 h 1495008"/>
                  <a:gd name="connsiteX4" fmla="*/ 781756 w 800806"/>
                  <a:gd name="connsiteY4" fmla="*/ 4763 h 1495008"/>
                  <a:gd name="connsiteX5" fmla="*/ 681744 w 800806"/>
                  <a:gd name="connsiteY5" fmla="*/ 23813 h 1495008"/>
                  <a:gd name="connsiteX6" fmla="*/ 648406 w 800806"/>
                  <a:gd name="connsiteY6" fmla="*/ 85725 h 1495008"/>
                  <a:gd name="connsiteX7" fmla="*/ 615069 w 800806"/>
                  <a:gd name="connsiteY7" fmla="*/ 161925 h 1495008"/>
                  <a:gd name="connsiteX8" fmla="*/ 619831 w 800806"/>
                  <a:gd name="connsiteY8" fmla="*/ 319088 h 1495008"/>
                  <a:gd name="connsiteX9" fmla="*/ 767469 w 800806"/>
                  <a:gd name="connsiteY9" fmla="*/ 519113 h 1495008"/>
                  <a:gd name="connsiteX10" fmla="*/ 800806 w 800806"/>
                  <a:gd name="connsiteY10" fmla="*/ 619125 h 1495008"/>
                  <a:gd name="connsiteX11" fmla="*/ 767469 w 800806"/>
                  <a:gd name="connsiteY11" fmla="*/ 671513 h 1495008"/>
                  <a:gd name="connsiteX12" fmla="*/ 710319 w 800806"/>
                  <a:gd name="connsiteY12" fmla="*/ 700088 h 1495008"/>
                  <a:gd name="connsiteX13" fmla="*/ 672219 w 800806"/>
                  <a:gd name="connsiteY13" fmla="*/ 714375 h 1495008"/>
                  <a:gd name="connsiteX14" fmla="*/ 667456 w 800806"/>
                  <a:gd name="connsiteY14" fmla="*/ 1433513 h 1495008"/>
                  <a:gd name="connsiteX15" fmla="*/ 591256 w 800806"/>
                  <a:gd name="connsiteY15" fmla="*/ 1490663 h 1495008"/>
                  <a:gd name="connsiteX16" fmla="*/ 519819 w 800806"/>
                  <a:gd name="connsiteY16" fmla="*/ 1433513 h 1495008"/>
                  <a:gd name="connsiteX17" fmla="*/ 524581 w 800806"/>
                  <a:gd name="connsiteY17" fmla="*/ 981075 h 1495008"/>
                  <a:gd name="connsiteX18" fmla="*/ 491244 w 800806"/>
                  <a:gd name="connsiteY18" fmla="*/ 981075 h 1495008"/>
                  <a:gd name="connsiteX19" fmla="*/ 410282 w 800806"/>
                  <a:gd name="connsiteY19" fmla="*/ 1195388 h 1495008"/>
                  <a:gd name="connsiteX20" fmla="*/ 348369 w 800806"/>
                  <a:gd name="connsiteY20" fmla="*/ 981075 h 1495008"/>
                  <a:gd name="connsiteX21" fmla="*/ 315031 w 800806"/>
                  <a:gd name="connsiteY21" fmla="*/ 981075 h 1495008"/>
                  <a:gd name="connsiteX22" fmla="*/ 243594 w 800806"/>
                  <a:gd name="connsiteY22" fmla="*/ 1147763 h 1495008"/>
                  <a:gd name="connsiteX23" fmla="*/ 172156 w 800806"/>
                  <a:gd name="connsiteY23" fmla="*/ 981075 h 1495008"/>
                  <a:gd name="connsiteX24" fmla="*/ 143581 w 800806"/>
                  <a:gd name="connsiteY24" fmla="*/ 981075 h 1495008"/>
                  <a:gd name="connsiteX25" fmla="*/ 67381 w 800806"/>
                  <a:gd name="connsiteY25" fmla="*/ 1131095 h 1495008"/>
                  <a:gd name="connsiteX26" fmla="*/ 706 w 800806"/>
                  <a:gd name="connsiteY26" fmla="*/ 990600 h 1495008"/>
                  <a:gd name="connsiteX0" fmla="*/ 706 w 800806"/>
                  <a:gd name="connsiteY0" fmla="*/ 990600 h 1499858"/>
                  <a:gd name="connsiteX1" fmla="*/ 706 w 800806"/>
                  <a:gd name="connsiteY1" fmla="*/ 381000 h 1499858"/>
                  <a:gd name="connsiteX2" fmla="*/ 43569 w 800806"/>
                  <a:gd name="connsiteY2" fmla="*/ 228600 h 1499858"/>
                  <a:gd name="connsiteX3" fmla="*/ 205494 w 800806"/>
                  <a:gd name="connsiteY3" fmla="*/ 0 h 1499858"/>
                  <a:gd name="connsiteX4" fmla="*/ 781756 w 800806"/>
                  <a:gd name="connsiteY4" fmla="*/ 4763 h 1499858"/>
                  <a:gd name="connsiteX5" fmla="*/ 681744 w 800806"/>
                  <a:gd name="connsiteY5" fmla="*/ 23813 h 1499858"/>
                  <a:gd name="connsiteX6" fmla="*/ 648406 w 800806"/>
                  <a:gd name="connsiteY6" fmla="*/ 85725 h 1499858"/>
                  <a:gd name="connsiteX7" fmla="*/ 615069 w 800806"/>
                  <a:gd name="connsiteY7" fmla="*/ 161925 h 1499858"/>
                  <a:gd name="connsiteX8" fmla="*/ 619831 w 800806"/>
                  <a:gd name="connsiteY8" fmla="*/ 319088 h 1499858"/>
                  <a:gd name="connsiteX9" fmla="*/ 767469 w 800806"/>
                  <a:gd name="connsiteY9" fmla="*/ 519113 h 1499858"/>
                  <a:gd name="connsiteX10" fmla="*/ 800806 w 800806"/>
                  <a:gd name="connsiteY10" fmla="*/ 619125 h 1499858"/>
                  <a:gd name="connsiteX11" fmla="*/ 767469 w 800806"/>
                  <a:gd name="connsiteY11" fmla="*/ 671513 h 1499858"/>
                  <a:gd name="connsiteX12" fmla="*/ 710319 w 800806"/>
                  <a:gd name="connsiteY12" fmla="*/ 700088 h 1499858"/>
                  <a:gd name="connsiteX13" fmla="*/ 672219 w 800806"/>
                  <a:gd name="connsiteY13" fmla="*/ 714375 h 1499858"/>
                  <a:gd name="connsiteX14" fmla="*/ 667456 w 800806"/>
                  <a:gd name="connsiteY14" fmla="*/ 1366838 h 1499858"/>
                  <a:gd name="connsiteX15" fmla="*/ 591256 w 800806"/>
                  <a:gd name="connsiteY15" fmla="*/ 1490663 h 1499858"/>
                  <a:gd name="connsiteX16" fmla="*/ 519819 w 800806"/>
                  <a:gd name="connsiteY16" fmla="*/ 1433513 h 1499858"/>
                  <a:gd name="connsiteX17" fmla="*/ 524581 w 800806"/>
                  <a:gd name="connsiteY17" fmla="*/ 981075 h 1499858"/>
                  <a:gd name="connsiteX18" fmla="*/ 491244 w 800806"/>
                  <a:gd name="connsiteY18" fmla="*/ 981075 h 1499858"/>
                  <a:gd name="connsiteX19" fmla="*/ 410282 w 800806"/>
                  <a:gd name="connsiteY19" fmla="*/ 1195388 h 1499858"/>
                  <a:gd name="connsiteX20" fmla="*/ 348369 w 800806"/>
                  <a:gd name="connsiteY20" fmla="*/ 981075 h 1499858"/>
                  <a:gd name="connsiteX21" fmla="*/ 315031 w 800806"/>
                  <a:gd name="connsiteY21" fmla="*/ 981075 h 1499858"/>
                  <a:gd name="connsiteX22" fmla="*/ 243594 w 800806"/>
                  <a:gd name="connsiteY22" fmla="*/ 1147763 h 1499858"/>
                  <a:gd name="connsiteX23" fmla="*/ 172156 w 800806"/>
                  <a:gd name="connsiteY23" fmla="*/ 981075 h 1499858"/>
                  <a:gd name="connsiteX24" fmla="*/ 143581 w 800806"/>
                  <a:gd name="connsiteY24" fmla="*/ 981075 h 1499858"/>
                  <a:gd name="connsiteX25" fmla="*/ 67381 w 800806"/>
                  <a:gd name="connsiteY25" fmla="*/ 1131095 h 1499858"/>
                  <a:gd name="connsiteX26" fmla="*/ 706 w 800806"/>
                  <a:gd name="connsiteY26" fmla="*/ 990600 h 1499858"/>
                  <a:gd name="connsiteX0" fmla="*/ 706 w 800806"/>
                  <a:gd name="connsiteY0" fmla="*/ 990600 h 1490715"/>
                  <a:gd name="connsiteX1" fmla="*/ 706 w 800806"/>
                  <a:gd name="connsiteY1" fmla="*/ 381000 h 1490715"/>
                  <a:gd name="connsiteX2" fmla="*/ 43569 w 800806"/>
                  <a:gd name="connsiteY2" fmla="*/ 228600 h 1490715"/>
                  <a:gd name="connsiteX3" fmla="*/ 205494 w 800806"/>
                  <a:gd name="connsiteY3" fmla="*/ 0 h 1490715"/>
                  <a:gd name="connsiteX4" fmla="*/ 781756 w 800806"/>
                  <a:gd name="connsiteY4" fmla="*/ 4763 h 1490715"/>
                  <a:gd name="connsiteX5" fmla="*/ 681744 w 800806"/>
                  <a:gd name="connsiteY5" fmla="*/ 23813 h 1490715"/>
                  <a:gd name="connsiteX6" fmla="*/ 648406 w 800806"/>
                  <a:gd name="connsiteY6" fmla="*/ 85725 h 1490715"/>
                  <a:gd name="connsiteX7" fmla="*/ 615069 w 800806"/>
                  <a:gd name="connsiteY7" fmla="*/ 161925 h 1490715"/>
                  <a:gd name="connsiteX8" fmla="*/ 619831 w 800806"/>
                  <a:gd name="connsiteY8" fmla="*/ 319088 h 1490715"/>
                  <a:gd name="connsiteX9" fmla="*/ 767469 w 800806"/>
                  <a:gd name="connsiteY9" fmla="*/ 519113 h 1490715"/>
                  <a:gd name="connsiteX10" fmla="*/ 800806 w 800806"/>
                  <a:gd name="connsiteY10" fmla="*/ 619125 h 1490715"/>
                  <a:gd name="connsiteX11" fmla="*/ 767469 w 800806"/>
                  <a:gd name="connsiteY11" fmla="*/ 671513 h 1490715"/>
                  <a:gd name="connsiteX12" fmla="*/ 710319 w 800806"/>
                  <a:gd name="connsiteY12" fmla="*/ 700088 h 1490715"/>
                  <a:gd name="connsiteX13" fmla="*/ 672219 w 800806"/>
                  <a:gd name="connsiteY13" fmla="*/ 714375 h 1490715"/>
                  <a:gd name="connsiteX14" fmla="*/ 667456 w 800806"/>
                  <a:gd name="connsiteY14" fmla="*/ 1366838 h 1490715"/>
                  <a:gd name="connsiteX15" fmla="*/ 591256 w 800806"/>
                  <a:gd name="connsiteY15" fmla="*/ 1490663 h 1490715"/>
                  <a:gd name="connsiteX16" fmla="*/ 524581 w 800806"/>
                  <a:gd name="connsiteY16" fmla="*/ 1350170 h 1490715"/>
                  <a:gd name="connsiteX17" fmla="*/ 524581 w 800806"/>
                  <a:gd name="connsiteY17" fmla="*/ 981075 h 1490715"/>
                  <a:gd name="connsiteX18" fmla="*/ 491244 w 800806"/>
                  <a:gd name="connsiteY18" fmla="*/ 981075 h 1490715"/>
                  <a:gd name="connsiteX19" fmla="*/ 410282 w 800806"/>
                  <a:gd name="connsiteY19" fmla="*/ 1195388 h 1490715"/>
                  <a:gd name="connsiteX20" fmla="*/ 348369 w 800806"/>
                  <a:gd name="connsiteY20" fmla="*/ 981075 h 1490715"/>
                  <a:gd name="connsiteX21" fmla="*/ 315031 w 800806"/>
                  <a:gd name="connsiteY21" fmla="*/ 981075 h 1490715"/>
                  <a:gd name="connsiteX22" fmla="*/ 243594 w 800806"/>
                  <a:gd name="connsiteY22" fmla="*/ 1147763 h 1490715"/>
                  <a:gd name="connsiteX23" fmla="*/ 172156 w 800806"/>
                  <a:gd name="connsiteY23" fmla="*/ 981075 h 1490715"/>
                  <a:gd name="connsiteX24" fmla="*/ 143581 w 800806"/>
                  <a:gd name="connsiteY24" fmla="*/ 981075 h 1490715"/>
                  <a:gd name="connsiteX25" fmla="*/ 67381 w 800806"/>
                  <a:gd name="connsiteY25" fmla="*/ 1131095 h 1490715"/>
                  <a:gd name="connsiteX26" fmla="*/ 706 w 800806"/>
                  <a:gd name="connsiteY26" fmla="*/ 990600 h 1490715"/>
                  <a:gd name="connsiteX0" fmla="*/ 706 w 800806"/>
                  <a:gd name="connsiteY0" fmla="*/ 990600 h 1490712"/>
                  <a:gd name="connsiteX1" fmla="*/ 706 w 800806"/>
                  <a:gd name="connsiteY1" fmla="*/ 381000 h 1490712"/>
                  <a:gd name="connsiteX2" fmla="*/ 43569 w 800806"/>
                  <a:gd name="connsiteY2" fmla="*/ 228600 h 1490712"/>
                  <a:gd name="connsiteX3" fmla="*/ 205494 w 800806"/>
                  <a:gd name="connsiteY3" fmla="*/ 0 h 1490712"/>
                  <a:gd name="connsiteX4" fmla="*/ 781756 w 800806"/>
                  <a:gd name="connsiteY4" fmla="*/ 4763 h 1490712"/>
                  <a:gd name="connsiteX5" fmla="*/ 681744 w 800806"/>
                  <a:gd name="connsiteY5" fmla="*/ 23813 h 1490712"/>
                  <a:gd name="connsiteX6" fmla="*/ 648406 w 800806"/>
                  <a:gd name="connsiteY6" fmla="*/ 85725 h 1490712"/>
                  <a:gd name="connsiteX7" fmla="*/ 615069 w 800806"/>
                  <a:gd name="connsiteY7" fmla="*/ 161925 h 1490712"/>
                  <a:gd name="connsiteX8" fmla="*/ 619831 w 800806"/>
                  <a:gd name="connsiteY8" fmla="*/ 319088 h 1490712"/>
                  <a:gd name="connsiteX9" fmla="*/ 767469 w 800806"/>
                  <a:gd name="connsiteY9" fmla="*/ 519113 h 1490712"/>
                  <a:gd name="connsiteX10" fmla="*/ 800806 w 800806"/>
                  <a:gd name="connsiteY10" fmla="*/ 619125 h 1490712"/>
                  <a:gd name="connsiteX11" fmla="*/ 767469 w 800806"/>
                  <a:gd name="connsiteY11" fmla="*/ 671513 h 1490712"/>
                  <a:gd name="connsiteX12" fmla="*/ 710319 w 800806"/>
                  <a:gd name="connsiteY12" fmla="*/ 700088 h 1490712"/>
                  <a:gd name="connsiteX13" fmla="*/ 672219 w 800806"/>
                  <a:gd name="connsiteY13" fmla="*/ 714375 h 1490712"/>
                  <a:gd name="connsiteX14" fmla="*/ 667456 w 800806"/>
                  <a:gd name="connsiteY14" fmla="*/ 1366838 h 1490712"/>
                  <a:gd name="connsiteX15" fmla="*/ 591256 w 800806"/>
                  <a:gd name="connsiteY15" fmla="*/ 1490663 h 1490712"/>
                  <a:gd name="connsiteX16" fmla="*/ 524581 w 800806"/>
                  <a:gd name="connsiteY16" fmla="*/ 1350170 h 1490712"/>
                  <a:gd name="connsiteX17" fmla="*/ 524581 w 800806"/>
                  <a:gd name="connsiteY17" fmla="*/ 981075 h 1490712"/>
                  <a:gd name="connsiteX18" fmla="*/ 491244 w 800806"/>
                  <a:gd name="connsiteY18" fmla="*/ 981075 h 1490712"/>
                  <a:gd name="connsiteX19" fmla="*/ 410282 w 800806"/>
                  <a:gd name="connsiteY19" fmla="*/ 1195388 h 1490712"/>
                  <a:gd name="connsiteX20" fmla="*/ 348369 w 800806"/>
                  <a:gd name="connsiteY20" fmla="*/ 981075 h 1490712"/>
                  <a:gd name="connsiteX21" fmla="*/ 315031 w 800806"/>
                  <a:gd name="connsiteY21" fmla="*/ 981075 h 1490712"/>
                  <a:gd name="connsiteX22" fmla="*/ 243594 w 800806"/>
                  <a:gd name="connsiteY22" fmla="*/ 1147763 h 1490712"/>
                  <a:gd name="connsiteX23" fmla="*/ 172156 w 800806"/>
                  <a:gd name="connsiteY23" fmla="*/ 981075 h 1490712"/>
                  <a:gd name="connsiteX24" fmla="*/ 143581 w 800806"/>
                  <a:gd name="connsiteY24" fmla="*/ 981075 h 1490712"/>
                  <a:gd name="connsiteX25" fmla="*/ 67381 w 800806"/>
                  <a:gd name="connsiteY25" fmla="*/ 1131095 h 1490712"/>
                  <a:gd name="connsiteX26" fmla="*/ 706 w 800806"/>
                  <a:gd name="connsiteY26" fmla="*/ 990600 h 1490712"/>
                  <a:gd name="connsiteX0" fmla="*/ 706 w 800806"/>
                  <a:gd name="connsiteY0" fmla="*/ 990600 h 1490712"/>
                  <a:gd name="connsiteX1" fmla="*/ 706 w 800806"/>
                  <a:gd name="connsiteY1" fmla="*/ 381000 h 1490712"/>
                  <a:gd name="connsiteX2" fmla="*/ 43569 w 800806"/>
                  <a:gd name="connsiteY2" fmla="*/ 228600 h 1490712"/>
                  <a:gd name="connsiteX3" fmla="*/ 205494 w 800806"/>
                  <a:gd name="connsiteY3" fmla="*/ 0 h 1490712"/>
                  <a:gd name="connsiteX4" fmla="*/ 781756 w 800806"/>
                  <a:gd name="connsiteY4" fmla="*/ 4763 h 1490712"/>
                  <a:gd name="connsiteX5" fmla="*/ 681744 w 800806"/>
                  <a:gd name="connsiteY5" fmla="*/ 23813 h 1490712"/>
                  <a:gd name="connsiteX6" fmla="*/ 648406 w 800806"/>
                  <a:gd name="connsiteY6" fmla="*/ 85725 h 1490712"/>
                  <a:gd name="connsiteX7" fmla="*/ 615069 w 800806"/>
                  <a:gd name="connsiteY7" fmla="*/ 161925 h 1490712"/>
                  <a:gd name="connsiteX8" fmla="*/ 619831 w 800806"/>
                  <a:gd name="connsiteY8" fmla="*/ 319088 h 1490712"/>
                  <a:gd name="connsiteX9" fmla="*/ 767469 w 800806"/>
                  <a:gd name="connsiteY9" fmla="*/ 519113 h 1490712"/>
                  <a:gd name="connsiteX10" fmla="*/ 800806 w 800806"/>
                  <a:gd name="connsiteY10" fmla="*/ 619125 h 1490712"/>
                  <a:gd name="connsiteX11" fmla="*/ 767469 w 800806"/>
                  <a:gd name="connsiteY11" fmla="*/ 671513 h 1490712"/>
                  <a:gd name="connsiteX12" fmla="*/ 710319 w 800806"/>
                  <a:gd name="connsiteY12" fmla="*/ 700088 h 1490712"/>
                  <a:gd name="connsiteX13" fmla="*/ 672219 w 800806"/>
                  <a:gd name="connsiteY13" fmla="*/ 714375 h 1490712"/>
                  <a:gd name="connsiteX14" fmla="*/ 667456 w 800806"/>
                  <a:gd name="connsiteY14" fmla="*/ 1366838 h 1490712"/>
                  <a:gd name="connsiteX15" fmla="*/ 591256 w 800806"/>
                  <a:gd name="connsiteY15" fmla="*/ 1490663 h 1490712"/>
                  <a:gd name="connsiteX16" fmla="*/ 524581 w 800806"/>
                  <a:gd name="connsiteY16" fmla="*/ 1350170 h 1490712"/>
                  <a:gd name="connsiteX17" fmla="*/ 524581 w 800806"/>
                  <a:gd name="connsiteY17" fmla="*/ 981075 h 1490712"/>
                  <a:gd name="connsiteX18" fmla="*/ 491244 w 800806"/>
                  <a:gd name="connsiteY18" fmla="*/ 981075 h 1490712"/>
                  <a:gd name="connsiteX19" fmla="*/ 410282 w 800806"/>
                  <a:gd name="connsiteY19" fmla="*/ 1195388 h 1490712"/>
                  <a:gd name="connsiteX20" fmla="*/ 348369 w 800806"/>
                  <a:gd name="connsiteY20" fmla="*/ 981075 h 1490712"/>
                  <a:gd name="connsiteX21" fmla="*/ 315031 w 800806"/>
                  <a:gd name="connsiteY21" fmla="*/ 981075 h 1490712"/>
                  <a:gd name="connsiteX22" fmla="*/ 243594 w 800806"/>
                  <a:gd name="connsiteY22" fmla="*/ 1147763 h 1490712"/>
                  <a:gd name="connsiteX23" fmla="*/ 172156 w 800806"/>
                  <a:gd name="connsiteY23" fmla="*/ 981075 h 1490712"/>
                  <a:gd name="connsiteX24" fmla="*/ 143581 w 800806"/>
                  <a:gd name="connsiteY24" fmla="*/ 981075 h 1490712"/>
                  <a:gd name="connsiteX25" fmla="*/ 67381 w 800806"/>
                  <a:gd name="connsiteY25" fmla="*/ 1131095 h 1490712"/>
                  <a:gd name="connsiteX26" fmla="*/ 706 w 800806"/>
                  <a:gd name="connsiteY26" fmla="*/ 990600 h 1490712"/>
                  <a:gd name="connsiteX0" fmla="*/ 706 w 800806"/>
                  <a:gd name="connsiteY0" fmla="*/ 990600 h 1490712"/>
                  <a:gd name="connsiteX1" fmla="*/ 706 w 800806"/>
                  <a:gd name="connsiteY1" fmla="*/ 381000 h 1490712"/>
                  <a:gd name="connsiteX2" fmla="*/ 43569 w 800806"/>
                  <a:gd name="connsiteY2" fmla="*/ 228600 h 1490712"/>
                  <a:gd name="connsiteX3" fmla="*/ 205494 w 800806"/>
                  <a:gd name="connsiteY3" fmla="*/ 0 h 1490712"/>
                  <a:gd name="connsiteX4" fmla="*/ 781756 w 800806"/>
                  <a:gd name="connsiteY4" fmla="*/ 4763 h 1490712"/>
                  <a:gd name="connsiteX5" fmla="*/ 681744 w 800806"/>
                  <a:gd name="connsiteY5" fmla="*/ 23813 h 1490712"/>
                  <a:gd name="connsiteX6" fmla="*/ 648406 w 800806"/>
                  <a:gd name="connsiteY6" fmla="*/ 85725 h 1490712"/>
                  <a:gd name="connsiteX7" fmla="*/ 615069 w 800806"/>
                  <a:gd name="connsiteY7" fmla="*/ 161925 h 1490712"/>
                  <a:gd name="connsiteX8" fmla="*/ 619831 w 800806"/>
                  <a:gd name="connsiteY8" fmla="*/ 319088 h 1490712"/>
                  <a:gd name="connsiteX9" fmla="*/ 767469 w 800806"/>
                  <a:gd name="connsiteY9" fmla="*/ 519113 h 1490712"/>
                  <a:gd name="connsiteX10" fmla="*/ 800806 w 800806"/>
                  <a:gd name="connsiteY10" fmla="*/ 619125 h 1490712"/>
                  <a:gd name="connsiteX11" fmla="*/ 767469 w 800806"/>
                  <a:gd name="connsiteY11" fmla="*/ 671513 h 1490712"/>
                  <a:gd name="connsiteX12" fmla="*/ 710319 w 800806"/>
                  <a:gd name="connsiteY12" fmla="*/ 700088 h 1490712"/>
                  <a:gd name="connsiteX13" fmla="*/ 672219 w 800806"/>
                  <a:gd name="connsiteY13" fmla="*/ 714375 h 1490712"/>
                  <a:gd name="connsiteX14" fmla="*/ 667456 w 800806"/>
                  <a:gd name="connsiteY14" fmla="*/ 1366838 h 1490712"/>
                  <a:gd name="connsiteX15" fmla="*/ 591256 w 800806"/>
                  <a:gd name="connsiteY15" fmla="*/ 1490663 h 1490712"/>
                  <a:gd name="connsiteX16" fmla="*/ 524581 w 800806"/>
                  <a:gd name="connsiteY16" fmla="*/ 1350170 h 1490712"/>
                  <a:gd name="connsiteX17" fmla="*/ 524581 w 800806"/>
                  <a:gd name="connsiteY17" fmla="*/ 981075 h 1490712"/>
                  <a:gd name="connsiteX18" fmla="*/ 491244 w 800806"/>
                  <a:gd name="connsiteY18" fmla="*/ 981075 h 1490712"/>
                  <a:gd name="connsiteX19" fmla="*/ 410282 w 800806"/>
                  <a:gd name="connsiteY19" fmla="*/ 1195388 h 1490712"/>
                  <a:gd name="connsiteX20" fmla="*/ 348369 w 800806"/>
                  <a:gd name="connsiteY20" fmla="*/ 981075 h 1490712"/>
                  <a:gd name="connsiteX21" fmla="*/ 315031 w 800806"/>
                  <a:gd name="connsiteY21" fmla="*/ 981075 h 1490712"/>
                  <a:gd name="connsiteX22" fmla="*/ 243594 w 800806"/>
                  <a:gd name="connsiteY22" fmla="*/ 1147763 h 1490712"/>
                  <a:gd name="connsiteX23" fmla="*/ 172156 w 800806"/>
                  <a:gd name="connsiteY23" fmla="*/ 981075 h 1490712"/>
                  <a:gd name="connsiteX24" fmla="*/ 143581 w 800806"/>
                  <a:gd name="connsiteY24" fmla="*/ 981075 h 1490712"/>
                  <a:gd name="connsiteX25" fmla="*/ 67381 w 800806"/>
                  <a:gd name="connsiteY25" fmla="*/ 1131095 h 1490712"/>
                  <a:gd name="connsiteX26" fmla="*/ 706 w 800806"/>
                  <a:gd name="connsiteY26" fmla="*/ 990600 h 1490712"/>
                  <a:gd name="connsiteX0" fmla="*/ 706 w 800806"/>
                  <a:gd name="connsiteY0" fmla="*/ 990600 h 1490664"/>
                  <a:gd name="connsiteX1" fmla="*/ 706 w 800806"/>
                  <a:gd name="connsiteY1" fmla="*/ 381000 h 1490664"/>
                  <a:gd name="connsiteX2" fmla="*/ 43569 w 800806"/>
                  <a:gd name="connsiteY2" fmla="*/ 228600 h 1490664"/>
                  <a:gd name="connsiteX3" fmla="*/ 205494 w 800806"/>
                  <a:gd name="connsiteY3" fmla="*/ 0 h 1490664"/>
                  <a:gd name="connsiteX4" fmla="*/ 781756 w 800806"/>
                  <a:gd name="connsiteY4" fmla="*/ 4763 h 1490664"/>
                  <a:gd name="connsiteX5" fmla="*/ 681744 w 800806"/>
                  <a:gd name="connsiteY5" fmla="*/ 23813 h 1490664"/>
                  <a:gd name="connsiteX6" fmla="*/ 648406 w 800806"/>
                  <a:gd name="connsiteY6" fmla="*/ 85725 h 1490664"/>
                  <a:gd name="connsiteX7" fmla="*/ 615069 w 800806"/>
                  <a:gd name="connsiteY7" fmla="*/ 161925 h 1490664"/>
                  <a:gd name="connsiteX8" fmla="*/ 619831 w 800806"/>
                  <a:gd name="connsiteY8" fmla="*/ 319088 h 1490664"/>
                  <a:gd name="connsiteX9" fmla="*/ 767469 w 800806"/>
                  <a:gd name="connsiteY9" fmla="*/ 519113 h 1490664"/>
                  <a:gd name="connsiteX10" fmla="*/ 800806 w 800806"/>
                  <a:gd name="connsiteY10" fmla="*/ 619125 h 1490664"/>
                  <a:gd name="connsiteX11" fmla="*/ 767469 w 800806"/>
                  <a:gd name="connsiteY11" fmla="*/ 671513 h 1490664"/>
                  <a:gd name="connsiteX12" fmla="*/ 710319 w 800806"/>
                  <a:gd name="connsiteY12" fmla="*/ 700088 h 1490664"/>
                  <a:gd name="connsiteX13" fmla="*/ 672219 w 800806"/>
                  <a:gd name="connsiteY13" fmla="*/ 714375 h 1490664"/>
                  <a:gd name="connsiteX14" fmla="*/ 667456 w 800806"/>
                  <a:gd name="connsiteY14" fmla="*/ 1366838 h 1490664"/>
                  <a:gd name="connsiteX15" fmla="*/ 591256 w 800806"/>
                  <a:gd name="connsiteY15" fmla="*/ 1490663 h 1490664"/>
                  <a:gd name="connsiteX16" fmla="*/ 524581 w 800806"/>
                  <a:gd name="connsiteY16" fmla="*/ 1350170 h 1490664"/>
                  <a:gd name="connsiteX17" fmla="*/ 524581 w 800806"/>
                  <a:gd name="connsiteY17" fmla="*/ 981075 h 1490664"/>
                  <a:gd name="connsiteX18" fmla="*/ 491244 w 800806"/>
                  <a:gd name="connsiteY18" fmla="*/ 981075 h 1490664"/>
                  <a:gd name="connsiteX19" fmla="*/ 410282 w 800806"/>
                  <a:gd name="connsiteY19" fmla="*/ 1195388 h 1490664"/>
                  <a:gd name="connsiteX20" fmla="*/ 348369 w 800806"/>
                  <a:gd name="connsiteY20" fmla="*/ 981075 h 1490664"/>
                  <a:gd name="connsiteX21" fmla="*/ 315031 w 800806"/>
                  <a:gd name="connsiteY21" fmla="*/ 981075 h 1490664"/>
                  <a:gd name="connsiteX22" fmla="*/ 243594 w 800806"/>
                  <a:gd name="connsiteY22" fmla="*/ 1147763 h 1490664"/>
                  <a:gd name="connsiteX23" fmla="*/ 172156 w 800806"/>
                  <a:gd name="connsiteY23" fmla="*/ 981075 h 1490664"/>
                  <a:gd name="connsiteX24" fmla="*/ 143581 w 800806"/>
                  <a:gd name="connsiteY24" fmla="*/ 981075 h 1490664"/>
                  <a:gd name="connsiteX25" fmla="*/ 67381 w 800806"/>
                  <a:gd name="connsiteY25" fmla="*/ 1131095 h 1490664"/>
                  <a:gd name="connsiteX26" fmla="*/ 706 w 800806"/>
                  <a:gd name="connsiteY26" fmla="*/ 990600 h 1490664"/>
                  <a:gd name="connsiteX0" fmla="*/ 706 w 800806"/>
                  <a:gd name="connsiteY0" fmla="*/ 990600 h 1490664"/>
                  <a:gd name="connsiteX1" fmla="*/ 706 w 800806"/>
                  <a:gd name="connsiteY1" fmla="*/ 381000 h 1490664"/>
                  <a:gd name="connsiteX2" fmla="*/ 43569 w 800806"/>
                  <a:gd name="connsiteY2" fmla="*/ 228600 h 1490664"/>
                  <a:gd name="connsiteX3" fmla="*/ 205494 w 800806"/>
                  <a:gd name="connsiteY3" fmla="*/ 0 h 1490664"/>
                  <a:gd name="connsiteX4" fmla="*/ 781756 w 800806"/>
                  <a:gd name="connsiteY4" fmla="*/ 4763 h 1490664"/>
                  <a:gd name="connsiteX5" fmla="*/ 681744 w 800806"/>
                  <a:gd name="connsiteY5" fmla="*/ 23813 h 1490664"/>
                  <a:gd name="connsiteX6" fmla="*/ 648406 w 800806"/>
                  <a:gd name="connsiteY6" fmla="*/ 85725 h 1490664"/>
                  <a:gd name="connsiteX7" fmla="*/ 615069 w 800806"/>
                  <a:gd name="connsiteY7" fmla="*/ 161925 h 1490664"/>
                  <a:gd name="connsiteX8" fmla="*/ 619831 w 800806"/>
                  <a:gd name="connsiteY8" fmla="*/ 319088 h 1490664"/>
                  <a:gd name="connsiteX9" fmla="*/ 767469 w 800806"/>
                  <a:gd name="connsiteY9" fmla="*/ 519113 h 1490664"/>
                  <a:gd name="connsiteX10" fmla="*/ 800806 w 800806"/>
                  <a:gd name="connsiteY10" fmla="*/ 619125 h 1490664"/>
                  <a:gd name="connsiteX11" fmla="*/ 767469 w 800806"/>
                  <a:gd name="connsiteY11" fmla="*/ 671513 h 1490664"/>
                  <a:gd name="connsiteX12" fmla="*/ 710319 w 800806"/>
                  <a:gd name="connsiteY12" fmla="*/ 700088 h 1490664"/>
                  <a:gd name="connsiteX13" fmla="*/ 672219 w 800806"/>
                  <a:gd name="connsiteY13" fmla="*/ 714375 h 1490664"/>
                  <a:gd name="connsiteX14" fmla="*/ 667456 w 800806"/>
                  <a:gd name="connsiteY14" fmla="*/ 1366838 h 1490664"/>
                  <a:gd name="connsiteX15" fmla="*/ 591256 w 800806"/>
                  <a:gd name="connsiteY15" fmla="*/ 1490663 h 1490664"/>
                  <a:gd name="connsiteX16" fmla="*/ 524581 w 800806"/>
                  <a:gd name="connsiteY16" fmla="*/ 1350170 h 1490664"/>
                  <a:gd name="connsiteX17" fmla="*/ 524581 w 800806"/>
                  <a:gd name="connsiteY17" fmla="*/ 981075 h 1490664"/>
                  <a:gd name="connsiteX18" fmla="*/ 491244 w 800806"/>
                  <a:gd name="connsiteY18" fmla="*/ 981075 h 1490664"/>
                  <a:gd name="connsiteX19" fmla="*/ 410282 w 800806"/>
                  <a:gd name="connsiteY19" fmla="*/ 1195388 h 1490664"/>
                  <a:gd name="connsiteX20" fmla="*/ 348369 w 800806"/>
                  <a:gd name="connsiteY20" fmla="*/ 981075 h 1490664"/>
                  <a:gd name="connsiteX21" fmla="*/ 315031 w 800806"/>
                  <a:gd name="connsiteY21" fmla="*/ 981075 h 1490664"/>
                  <a:gd name="connsiteX22" fmla="*/ 243594 w 800806"/>
                  <a:gd name="connsiteY22" fmla="*/ 1147763 h 1490664"/>
                  <a:gd name="connsiteX23" fmla="*/ 172156 w 800806"/>
                  <a:gd name="connsiteY23" fmla="*/ 981075 h 1490664"/>
                  <a:gd name="connsiteX24" fmla="*/ 143581 w 800806"/>
                  <a:gd name="connsiteY24" fmla="*/ 981075 h 1490664"/>
                  <a:gd name="connsiteX25" fmla="*/ 67381 w 800806"/>
                  <a:gd name="connsiteY25" fmla="*/ 1131095 h 1490664"/>
                  <a:gd name="connsiteX26" fmla="*/ 706 w 800806"/>
                  <a:gd name="connsiteY26" fmla="*/ 990600 h 1490664"/>
                  <a:gd name="connsiteX0" fmla="*/ 706 w 800806"/>
                  <a:gd name="connsiteY0" fmla="*/ 990600 h 1479499"/>
                  <a:gd name="connsiteX1" fmla="*/ 706 w 800806"/>
                  <a:gd name="connsiteY1" fmla="*/ 381000 h 1479499"/>
                  <a:gd name="connsiteX2" fmla="*/ 43569 w 800806"/>
                  <a:gd name="connsiteY2" fmla="*/ 228600 h 1479499"/>
                  <a:gd name="connsiteX3" fmla="*/ 205494 w 800806"/>
                  <a:gd name="connsiteY3" fmla="*/ 0 h 1479499"/>
                  <a:gd name="connsiteX4" fmla="*/ 781756 w 800806"/>
                  <a:gd name="connsiteY4" fmla="*/ 4763 h 1479499"/>
                  <a:gd name="connsiteX5" fmla="*/ 681744 w 800806"/>
                  <a:gd name="connsiteY5" fmla="*/ 23813 h 1479499"/>
                  <a:gd name="connsiteX6" fmla="*/ 648406 w 800806"/>
                  <a:gd name="connsiteY6" fmla="*/ 85725 h 1479499"/>
                  <a:gd name="connsiteX7" fmla="*/ 615069 w 800806"/>
                  <a:gd name="connsiteY7" fmla="*/ 161925 h 1479499"/>
                  <a:gd name="connsiteX8" fmla="*/ 619831 w 800806"/>
                  <a:gd name="connsiteY8" fmla="*/ 319088 h 1479499"/>
                  <a:gd name="connsiteX9" fmla="*/ 767469 w 800806"/>
                  <a:gd name="connsiteY9" fmla="*/ 519113 h 1479499"/>
                  <a:gd name="connsiteX10" fmla="*/ 800806 w 800806"/>
                  <a:gd name="connsiteY10" fmla="*/ 619125 h 1479499"/>
                  <a:gd name="connsiteX11" fmla="*/ 767469 w 800806"/>
                  <a:gd name="connsiteY11" fmla="*/ 671513 h 1479499"/>
                  <a:gd name="connsiteX12" fmla="*/ 710319 w 800806"/>
                  <a:gd name="connsiteY12" fmla="*/ 700088 h 1479499"/>
                  <a:gd name="connsiteX13" fmla="*/ 672219 w 800806"/>
                  <a:gd name="connsiteY13" fmla="*/ 714375 h 1479499"/>
                  <a:gd name="connsiteX14" fmla="*/ 667456 w 800806"/>
                  <a:gd name="connsiteY14" fmla="*/ 1366838 h 1479499"/>
                  <a:gd name="connsiteX15" fmla="*/ 588875 w 800806"/>
                  <a:gd name="connsiteY15" fmla="*/ 1478756 h 1479499"/>
                  <a:gd name="connsiteX16" fmla="*/ 524581 w 800806"/>
                  <a:gd name="connsiteY16" fmla="*/ 1350170 h 1479499"/>
                  <a:gd name="connsiteX17" fmla="*/ 524581 w 800806"/>
                  <a:gd name="connsiteY17" fmla="*/ 981075 h 1479499"/>
                  <a:gd name="connsiteX18" fmla="*/ 491244 w 800806"/>
                  <a:gd name="connsiteY18" fmla="*/ 981075 h 1479499"/>
                  <a:gd name="connsiteX19" fmla="*/ 410282 w 800806"/>
                  <a:gd name="connsiteY19" fmla="*/ 1195388 h 1479499"/>
                  <a:gd name="connsiteX20" fmla="*/ 348369 w 800806"/>
                  <a:gd name="connsiteY20" fmla="*/ 981075 h 1479499"/>
                  <a:gd name="connsiteX21" fmla="*/ 315031 w 800806"/>
                  <a:gd name="connsiteY21" fmla="*/ 981075 h 1479499"/>
                  <a:gd name="connsiteX22" fmla="*/ 243594 w 800806"/>
                  <a:gd name="connsiteY22" fmla="*/ 1147763 h 1479499"/>
                  <a:gd name="connsiteX23" fmla="*/ 172156 w 800806"/>
                  <a:gd name="connsiteY23" fmla="*/ 981075 h 1479499"/>
                  <a:gd name="connsiteX24" fmla="*/ 143581 w 800806"/>
                  <a:gd name="connsiteY24" fmla="*/ 981075 h 1479499"/>
                  <a:gd name="connsiteX25" fmla="*/ 67381 w 800806"/>
                  <a:gd name="connsiteY25" fmla="*/ 1131095 h 1479499"/>
                  <a:gd name="connsiteX26" fmla="*/ 706 w 800806"/>
                  <a:gd name="connsiteY26" fmla="*/ 990600 h 1479499"/>
                  <a:gd name="connsiteX0" fmla="*/ 706 w 800806"/>
                  <a:gd name="connsiteY0" fmla="*/ 990600 h 1478759"/>
                  <a:gd name="connsiteX1" fmla="*/ 706 w 800806"/>
                  <a:gd name="connsiteY1" fmla="*/ 381000 h 1478759"/>
                  <a:gd name="connsiteX2" fmla="*/ 43569 w 800806"/>
                  <a:gd name="connsiteY2" fmla="*/ 228600 h 1478759"/>
                  <a:gd name="connsiteX3" fmla="*/ 205494 w 800806"/>
                  <a:gd name="connsiteY3" fmla="*/ 0 h 1478759"/>
                  <a:gd name="connsiteX4" fmla="*/ 781756 w 800806"/>
                  <a:gd name="connsiteY4" fmla="*/ 4763 h 1478759"/>
                  <a:gd name="connsiteX5" fmla="*/ 681744 w 800806"/>
                  <a:gd name="connsiteY5" fmla="*/ 23813 h 1478759"/>
                  <a:gd name="connsiteX6" fmla="*/ 648406 w 800806"/>
                  <a:gd name="connsiteY6" fmla="*/ 85725 h 1478759"/>
                  <a:gd name="connsiteX7" fmla="*/ 615069 w 800806"/>
                  <a:gd name="connsiteY7" fmla="*/ 161925 h 1478759"/>
                  <a:gd name="connsiteX8" fmla="*/ 619831 w 800806"/>
                  <a:gd name="connsiteY8" fmla="*/ 319088 h 1478759"/>
                  <a:gd name="connsiteX9" fmla="*/ 767469 w 800806"/>
                  <a:gd name="connsiteY9" fmla="*/ 519113 h 1478759"/>
                  <a:gd name="connsiteX10" fmla="*/ 800806 w 800806"/>
                  <a:gd name="connsiteY10" fmla="*/ 619125 h 1478759"/>
                  <a:gd name="connsiteX11" fmla="*/ 767469 w 800806"/>
                  <a:gd name="connsiteY11" fmla="*/ 671513 h 1478759"/>
                  <a:gd name="connsiteX12" fmla="*/ 710319 w 800806"/>
                  <a:gd name="connsiteY12" fmla="*/ 700088 h 1478759"/>
                  <a:gd name="connsiteX13" fmla="*/ 672219 w 800806"/>
                  <a:gd name="connsiteY13" fmla="*/ 714375 h 1478759"/>
                  <a:gd name="connsiteX14" fmla="*/ 667456 w 800806"/>
                  <a:gd name="connsiteY14" fmla="*/ 1366838 h 1478759"/>
                  <a:gd name="connsiteX15" fmla="*/ 588875 w 800806"/>
                  <a:gd name="connsiteY15" fmla="*/ 1478756 h 1478759"/>
                  <a:gd name="connsiteX16" fmla="*/ 524581 w 800806"/>
                  <a:gd name="connsiteY16" fmla="*/ 1350170 h 1478759"/>
                  <a:gd name="connsiteX17" fmla="*/ 524581 w 800806"/>
                  <a:gd name="connsiteY17" fmla="*/ 981075 h 1478759"/>
                  <a:gd name="connsiteX18" fmla="*/ 491244 w 800806"/>
                  <a:gd name="connsiteY18" fmla="*/ 981075 h 1478759"/>
                  <a:gd name="connsiteX19" fmla="*/ 410282 w 800806"/>
                  <a:gd name="connsiteY19" fmla="*/ 1195388 h 1478759"/>
                  <a:gd name="connsiteX20" fmla="*/ 348369 w 800806"/>
                  <a:gd name="connsiteY20" fmla="*/ 981075 h 1478759"/>
                  <a:gd name="connsiteX21" fmla="*/ 315031 w 800806"/>
                  <a:gd name="connsiteY21" fmla="*/ 981075 h 1478759"/>
                  <a:gd name="connsiteX22" fmla="*/ 243594 w 800806"/>
                  <a:gd name="connsiteY22" fmla="*/ 1147763 h 1478759"/>
                  <a:gd name="connsiteX23" fmla="*/ 172156 w 800806"/>
                  <a:gd name="connsiteY23" fmla="*/ 981075 h 1478759"/>
                  <a:gd name="connsiteX24" fmla="*/ 143581 w 800806"/>
                  <a:gd name="connsiteY24" fmla="*/ 981075 h 1478759"/>
                  <a:gd name="connsiteX25" fmla="*/ 67381 w 800806"/>
                  <a:gd name="connsiteY25" fmla="*/ 1131095 h 1478759"/>
                  <a:gd name="connsiteX26" fmla="*/ 706 w 800806"/>
                  <a:gd name="connsiteY26" fmla="*/ 990600 h 1478759"/>
                  <a:gd name="connsiteX0" fmla="*/ 706 w 800806"/>
                  <a:gd name="connsiteY0" fmla="*/ 990600 h 1478759"/>
                  <a:gd name="connsiteX1" fmla="*/ 706 w 800806"/>
                  <a:gd name="connsiteY1" fmla="*/ 381000 h 1478759"/>
                  <a:gd name="connsiteX2" fmla="*/ 43569 w 800806"/>
                  <a:gd name="connsiteY2" fmla="*/ 228600 h 1478759"/>
                  <a:gd name="connsiteX3" fmla="*/ 205494 w 800806"/>
                  <a:gd name="connsiteY3" fmla="*/ 0 h 1478759"/>
                  <a:gd name="connsiteX4" fmla="*/ 781756 w 800806"/>
                  <a:gd name="connsiteY4" fmla="*/ 4763 h 1478759"/>
                  <a:gd name="connsiteX5" fmla="*/ 681744 w 800806"/>
                  <a:gd name="connsiteY5" fmla="*/ 23813 h 1478759"/>
                  <a:gd name="connsiteX6" fmla="*/ 648406 w 800806"/>
                  <a:gd name="connsiteY6" fmla="*/ 85725 h 1478759"/>
                  <a:gd name="connsiteX7" fmla="*/ 615069 w 800806"/>
                  <a:gd name="connsiteY7" fmla="*/ 161925 h 1478759"/>
                  <a:gd name="connsiteX8" fmla="*/ 619831 w 800806"/>
                  <a:gd name="connsiteY8" fmla="*/ 319088 h 1478759"/>
                  <a:gd name="connsiteX9" fmla="*/ 767469 w 800806"/>
                  <a:gd name="connsiteY9" fmla="*/ 519113 h 1478759"/>
                  <a:gd name="connsiteX10" fmla="*/ 800806 w 800806"/>
                  <a:gd name="connsiteY10" fmla="*/ 619125 h 1478759"/>
                  <a:gd name="connsiteX11" fmla="*/ 767469 w 800806"/>
                  <a:gd name="connsiteY11" fmla="*/ 671513 h 1478759"/>
                  <a:gd name="connsiteX12" fmla="*/ 710319 w 800806"/>
                  <a:gd name="connsiteY12" fmla="*/ 700088 h 1478759"/>
                  <a:gd name="connsiteX13" fmla="*/ 672219 w 800806"/>
                  <a:gd name="connsiteY13" fmla="*/ 714375 h 1478759"/>
                  <a:gd name="connsiteX14" fmla="*/ 667456 w 800806"/>
                  <a:gd name="connsiteY14" fmla="*/ 1366838 h 1478759"/>
                  <a:gd name="connsiteX15" fmla="*/ 588875 w 800806"/>
                  <a:gd name="connsiteY15" fmla="*/ 1478756 h 1478759"/>
                  <a:gd name="connsiteX16" fmla="*/ 524581 w 800806"/>
                  <a:gd name="connsiteY16" fmla="*/ 1350170 h 1478759"/>
                  <a:gd name="connsiteX17" fmla="*/ 524581 w 800806"/>
                  <a:gd name="connsiteY17" fmla="*/ 981075 h 1478759"/>
                  <a:gd name="connsiteX18" fmla="*/ 491244 w 800806"/>
                  <a:gd name="connsiteY18" fmla="*/ 981075 h 1478759"/>
                  <a:gd name="connsiteX19" fmla="*/ 410282 w 800806"/>
                  <a:gd name="connsiteY19" fmla="*/ 1195388 h 1478759"/>
                  <a:gd name="connsiteX20" fmla="*/ 348369 w 800806"/>
                  <a:gd name="connsiteY20" fmla="*/ 981075 h 1478759"/>
                  <a:gd name="connsiteX21" fmla="*/ 315031 w 800806"/>
                  <a:gd name="connsiteY21" fmla="*/ 981075 h 1478759"/>
                  <a:gd name="connsiteX22" fmla="*/ 243594 w 800806"/>
                  <a:gd name="connsiteY22" fmla="*/ 1147763 h 1478759"/>
                  <a:gd name="connsiteX23" fmla="*/ 172156 w 800806"/>
                  <a:gd name="connsiteY23" fmla="*/ 981075 h 1478759"/>
                  <a:gd name="connsiteX24" fmla="*/ 143581 w 800806"/>
                  <a:gd name="connsiteY24" fmla="*/ 981075 h 1478759"/>
                  <a:gd name="connsiteX25" fmla="*/ 67381 w 800806"/>
                  <a:gd name="connsiteY25" fmla="*/ 1131095 h 1478759"/>
                  <a:gd name="connsiteX26" fmla="*/ 706 w 800806"/>
                  <a:gd name="connsiteY26" fmla="*/ 990600 h 1478759"/>
                  <a:gd name="connsiteX0" fmla="*/ 706 w 800806"/>
                  <a:gd name="connsiteY0" fmla="*/ 990600 h 1481690"/>
                  <a:gd name="connsiteX1" fmla="*/ 706 w 800806"/>
                  <a:gd name="connsiteY1" fmla="*/ 381000 h 1481690"/>
                  <a:gd name="connsiteX2" fmla="*/ 43569 w 800806"/>
                  <a:gd name="connsiteY2" fmla="*/ 228600 h 1481690"/>
                  <a:gd name="connsiteX3" fmla="*/ 205494 w 800806"/>
                  <a:gd name="connsiteY3" fmla="*/ 0 h 1481690"/>
                  <a:gd name="connsiteX4" fmla="*/ 781756 w 800806"/>
                  <a:gd name="connsiteY4" fmla="*/ 4763 h 1481690"/>
                  <a:gd name="connsiteX5" fmla="*/ 681744 w 800806"/>
                  <a:gd name="connsiteY5" fmla="*/ 23813 h 1481690"/>
                  <a:gd name="connsiteX6" fmla="*/ 648406 w 800806"/>
                  <a:gd name="connsiteY6" fmla="*/ 85725 h 1481690"/>
                  <a:gd name="connsiteX7" fmla="*/ 615069 w 800806"/>
                  <a:gd name="connsiteY7" fmla="*/ 161925 h 1481690"/>
                  <a:gd name="connsiteX8" fmla="*/ 619831 w 800806"/>
                  <a:gd name="connsiteY8" fmla="*/ 319088 h 1481690"/>
                  <a:gd name="connsiteX9" fmla="*/ 767469 w 800806"/>
                  <a:gd name="connsiteY9" fmla="*/ 519113 h 1481690"/>
                  <a:gd name="connsiteX10" fmla="*/ 800806 w 800806"/>
                  <a:gd name="connsiteY10" fmla="*/ 619125 h 1481690"/>
                  <a:gd name="connsiteX11" fmla="*/ 767469 w 800806"/>
                  <a:gd name="connsiteY11" fmla="*/ 671513 h 1481690"/>
                  <a:gd name="connsiteX12" fmla="*/ 710319 w 800806"/>
                  <a:gd name="connsiteY12" fmla="*/ 700088 h 1481690"/>
                  <a:gd name="connsiteX13" fmla="*/ 672219 w 800806"/>
                  <a:gd name="connsiteY13" fmla="*/ 714375 h 1481690"/>
                  <a:gd name="connsiteX14" fmla="*/ 667456 w 800806"/>
                  <a:gd name="connsiteY14" fmla="*/ 1366838 h 1481690"/>
                  <a:gd name="connsiteX15" fmla="*/ 596019 w 800806"/>
                  <a:gd name="connsiteY15" fmla="*/ 1481137 h 1481690"/>
                  <a:gd name="connsiteX16" fmla="*/ 524581 w 800806"/>
                  <a:gd name="connsiteY16" fmla="*/ 1350170 h 1481690"/>
                  <a:gd name="connsiteX17" fmla="*/ 524581 w 800806"/>
                  <a:gd name="connsiteY17" fmla="*/ 981075 h 1481690"/>
                  <a:gd name="connsiteX18" fmla="*/ 491244 w 800806"/>
                  <a:gd name="connsiteY18" fmla="*/ 981075 h 1481690"/>
                  <a:gd name="connsiteX19" fmla="*/ 410282 w 800806"/>
                  <a:gd name="connsiteY19" fmla="*/ 1195388 h 1481690"/>
                  <a:gd name="connsiteX20" fmla="*/ 348369 w 800806"/>
                  <a:gd name="connsiteY20" fmla="*/ 981075 h 1481690"/>
                  <a:gd name="connsiteX21" fmla="*/ 315031 w 800806"/>
                  <a:gd name="connsiteY21" fmla="*/ 981075 h 1481690"/>
                  <a:gd name="connsiteX22" fmla="*/ 243594 w 800806"/>
                  <a:gd name="connsiteY22" fmla="*/ 1147763 h 1481690"/>
                  <a:gd name="connsiteX23" fmla="*/ 172156 w 800806"/>
                  <a:gd name="connsiteY23" fmla="*/ 981075 h 1481690"/>
                  <a:gd name="connsiteX24" fmla="*/ 143581 w 800806"/>
                  <a:gd name="connsiteY24" fmla="*/ 981075 h 1481690"/>
                  <a:gd name="connsiteX25" fmla="*/ 67381 w 800806"/>
                  <a:gd name="connsiteY25" fmla="*/ 1131095 h 1481690"/>
                  <a:gd name="connsiteX26" fmla="*/ 706 w 800806"/>
                  <a:gd name="connsiteY26" fmla="*/ 990600 h 1481690"/>
                  <a:gd name="connsiteX0" fmla="*/ 706 w 800806"/>
                  <a:gd name="connsiteY0" fmla="*/ 990600 h 1481690"/>
                  <a:gd name="connsiteX1" fmla="*/ 706 w 800806"/>
                  <a:gd name="connsiteY1" fmla="*/ 381000 h 1481690"/>
                  <a:gd name="connsiteX2" fmla="*/ 43569 w 800806"/>
                  <a:gd name="connsiteY2" fmla="*/ 228600 h 1481690"/>
                  <a:gd name="connsiteX3" fmla="*/ 205494 w 800806"/>
                  <a:gd name="connsiteY3" fmla="*/ 0 h 1481690"/>
                  <a:gd name="connsiteX4" fmla="*/ 781756 w 800806"/>
                  <a:gd name="connsiteY4" fmla="*/ 4763 h 1481690"/>
                  <a:gd name="connsiteX5" fmla="*/ 681744 w 800806"/>
                  <a:gd name="connsiteY5" fmla="*/ 23813 h 1481690"/>
                  <a:gd name="connsiteX6" fmla="*/ 648406 w 800806"/>
                  <a:gd name="connsiteY6" fmla="*/ 85725 h 1481690"/>
                  <a:gd name="connsiteX7" fmla="*/ 615069 w 800806"/>
                  <a:gd name="connsiteY7" fmla="*/ 161925 h 1481690"/>
                  <a:gd name="connsiteX8" fmla="*/ 619831 w 800806"/>
                  <a:gd name="connsiteY8" fmla="*/ 319088 h 1481690"/>
                  <a:gd name="connsiteX9" fmla="*/ 767469 w 800806"/>
                  <a:gd name="connsiteY9" fmla="*/ 519113 h 1481690"/>
                  <a:gd name="connsiteX10" fmla="*/ 800806 w 800806"/>
                  <a:gd name="connsiteY10" fmla="*/ 619125 h 1481690"/>
                  <a:gd name="connsiteX11" fmla="*/ 767469 w 800806"/>
                  <a:gd name="connsiteY11" fmla="*/ 671513 h 1481690"/>
                  <a:gd name="connsiteX12" fmla="*/ 710319 w 800806"/>
                  <a:gd name="connsiteY12" fmla="*/ 700088 h 1481690"/>
                  <a:gd name="connsiteX13" fmla="*/ 672219 w 800806"/>
                  <a:gd name="connsiteY13" fmla="*/ 714375 h 1481690"/>
                  <a:gd name="connsiteX14" fmla="*/ 667456 w 800806"/>
                  <a:gd name="connsiteY14" fmla="*/ 1366838 h 1481690"/>
                  <a:gd name="connsiteX15" fmla="*/ 596019 w 800806"/>
                  <a:gd name="connsiteY15" fmla="*/ 1481137 h 1481690"/>
                  <a:gd name="connsiteX16" fmla="*/ 524581 w 800806"/>
                  <a:gd name="connsiteY16" fmla="*/ 1350170 h 1481690"/>
                  <a:gd name="connsiteX17" fmla="*/ 524581 w 800806"/>
                  <a:gd name="connsiteY17" fmla="*/ 981075 h 1481690"/>
                  <a:gd name="connsiteX18" fmla="*/ 491244 w 800806"/>
                  <a:gd name="connsiteY18" fmla="*/ 981075 h 1481690"/>
                  <a:gd name="connsiteX19" fmla="*/ 410282 w 800806"/>
                  <a:gd name="connsiteY19" fmla="*/ 1195388 h 1481690"/>
                  <a:gd name="connsiteX20" fmla="*/ 348369 w 800806"/>
                  <a:gd name="connsiteY20" fmla="*/ 981075 h 1481690"/>
                  <a:gd name="connsiteX21" fmla="*/ 315031 w 800806"/>
                  <a:gd name="connsiteY21" fmla="*/ 981075 h 1481690"/>
                  <a:gd name="connsiteX22" fmla="*/ 243594 w 800806"/>
                  <a:gd name="connsiteY22" fmla="*/ 1147763 h 1481690"/>
                  <a:gd name="connsiteX23" fmla="*/ 172156 w 800806"/>
                  <a:gd name="connsiteY23" fmla="*/ 981075 h 1481690"/>
                  <a:gd name="connsiteX24" fmla="*/ 143581 w 800806"/>
                  <a:gd name="connsiteY24" fmla="*/ 981075 h 1481690"/>
                  <a:gd name="connsiteX25" fmla="*/ 67381 w 800806"/>
                  <a:gd name="connsiteY25" fmla="*/ 1131095 h 1481690"/>
                  <a:gd name="connsiteX26" fmla="*/ 706 w 800806"/>
                  <a:gd name="connsiteY26" fmla="*/ 990600 h 1481690"/>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767469 w 800806"/>
                  <a:gd name="connsiteY11" fmla="*/ 671513 h 1481194"/>
                  <a:gd name="connsiteX12" fmla="*/ 710319 w 800806"/>
                  <a:gd name="connsiteY12" fmla="*/ 700088 h 1481194"/>
                  <a:gd name="connsiteX13" fmla="*/ 672219 w 800806"/>
                  <a:gd name="connsiteY13" fmla="*/ 714375 h 1481194"/>
                  <a:gd name="connsiteX14" fmla="*/ 667456 w 800806"/>
                  <a:gd name="connsiteY14" fmla="*/ 1366838 h 1481194"/>
                  <a:gd name="connsiteX15" fmla="*/ 596019 w 800806"/>
                  <a:gd name="connsiteY15" fmla="*/ 1481137 h 1481194"/>
                  <a:gd name="connsiteX16" fmla="*/ 524581 w 800806"/>
                  <a:gd name="connsiteY16" fmla="*/ 1350170 h 1481194"/>
                  <a:gd name="connsiteX17" fmla="*/ 524581 w 800806"/>
                  <a:gd name="connsiteY17" fmla="*/ 981075 h 1481194"/>
                  <a:gd name="connsiteX18" fmla="*/ 491244 w 800806"/>
                  <a:gd name="connsiteY18" fmla="*/ 981075 h 1481194"/>
                  <a:gd name="connsiteX19" fmla="*/ 410282 w 800806"/>
                  <a:gd name="connsiteY19" fmla="*/ 1195388 h 1481194"/>
                  <a:gd name="connsiteX20" fmla="*/ 348369 w 800806"/>
                  <a:gd name="connsiteY20" fmla="*/ 981075 h 1481194"/>
                  <a:gd name="connsiteX21" fmla="*/ 315031 w 800806"/>
                  <a:gd name="connsiteY21" fmla="*/ 981075 h 1481194"/>
                  <a:gd name="connsiteX22" fmla="*/ 243594 w 800806"/>
                  <a:gd name="connsiteY22" fmla="*/ 1147763 h 1481194"/>
                  <a:gd name="connsiteX23" fmla="*/ 172156 w 800806"/>
                  <a:gd name="connsiteY23" fmla="*/ 981075 h 1481194"/>
                  <a:gd name="connsiteX24" fmla="*/ 143581 w 800806"/>
                  <a:gd name="connsiteY24" fmla="*/ 981075 h 1481194"/>
                  <a:gd name="connsiteX25" fmla="*/ 67381 w 800806"/>
                  <a:gd name="connsiteY25" fmla="*/ 1131095 h 1481194"/>
                  <a:gd name="connsiteX26" fmla="*/ 706 w 800806"/>
                  <a:gd name="connsiteY26" fmla="*/ 990600 h 1481194"/>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767469 w 800806"/>
                  <a:gd name="connsiteY11" fmla="*/ 671513 h 1481194"/>
                  <a:gd name="connsiteX12" fmla="*/ 710319 w 800806"/>
                  <a:gd name="connsiteY12" fmla="*/ 700088 h 1481194"/>
                  <a:gd name="connsiteX13" fmla="*/ 672219 w 800806"/>
                  <a:gd name="connsiteY13" fmla="*/ 714375 h 1481194"/>
                  <a:gd name="connsiteX14" fmla="*/ 667456 w 800806"/>
                  <a:gd name="connsiteY14" fmla="*/ 1366838 h 1481194"/>
                  <a:gd name="connsiteX15" fmla="*/ 596019 w 800806"/>
                  <a:gd name="connsiteY15" fmla="*/ 1481137 h 1481194"/>
                  <a:gd name="connsiteX16" fmla="*/ 524581 w 800806"/>
                  <a:gd name="connsiteY16" fmla="*/ 1350170 h 1481194"/>
                  <a:gd name="connsiteX17" fmla="*/ 524581 w 800806"/>
                  <a:gd name="connsiteY17" fmla="*/ 981075 h 1481194"/>
                  <a:gd name="connsiteX18" fmla="*/ 491244 w 800806"/>
                  <a:gd name="connsiteY18" fmla="*/ 981075 h 1481194"/>
                  <a:gd name="connsiteX19" fmla="*/ 410282 w 800806"/>
                  <a:gd name="connsiteY19" fmla="*/ 1195388 h 1481194"/>
                  <a:gd name="connsiteX20" fmla="*/ 348369 w 800806"/>
                  <a:gd name="connsiteY20" fmla="*/ 981075 h 1481194"/>
                  <a:gd name="connsiteX21" fmla="*/ 315031 w 800806"/>
                  <a:gd name="connsiteY21" fmla="*/ 981075 h 1481194"/>
                  <a:gd name="connsiteX22" fmla="*/ 243594 w 800806"/>
                  <a:gd name="connsiteY22" fmla="*/ 1147763 h 1481194"/>
                  <a:gd name="connsiteX23" fmla="*/ 172156 w 800806"/>
                  <a:gd name="connsiteY23" fmla="*/ 981075 h 1481194"/>
                  <a:gd name="connsiteX24" fmla="*/ 143581 w 800806"/>
                  <a:gd name="connsiteY24" fmla="*/ 981075 h 1481194"/>
                  <a:gd name="connsiteX25" fmla="*/ 67381 w 800806"/>
                  <a:gd name="connsiteY25" fmla="*/ 1131095 h 1481194"/>
                  <a:gd name="connsiteX26" fmla="*/ 706 w 800806"/>
                  <a:gd name="connsiteY26" fmla="*/ 990600 h 1481194"/>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767469 w 800806"/>
                  <a:gd name="connsiteY11" fmla="*/ 671513 h 1481194"/>
                  <a:gd name="connsiteX12" fmla="*/ 710319 w 800806"/>
                  <a:gd name="connsiteY12" fmla="*/ 700088 h 1481194"/>
                  <a:gd name="connsiteX13" fmla="*/ 672219 w 800806"/>
                  <a:gd name="connsiteY13" fmla="*/ 714375 h 1481194"/>
                  <a:gd name="connsiteX14" fmla="*/ 667456 w 800806"/>
                  <a:gd name="connsiteY14" fmla="*/ 1366838 h 1481194"/>
                  <a:gd name="connsiteX15" fmla="*/ 596019 w 800806"/>
                  <a:gd name="connsiteY15" fmla="*/ 1481137 h 1481194"/>
                  <a:gd name="connsiteX16" fmla="*/ 524581 w 800806"/>
                  <a:gd name="connsiteY16" fmla="*/ 1350170 h 1481194"/>
                  <a:gd name="connsiteX17" fmla="*/ 524581 w 800806"/>
                  <a:gd name="connsiteY17" fmla="*/ 981075 h 1481194"/>
                  <a:gd name="connsiteX18" fmla="*/ 491244 w 800806"/>
                  <a:gd name="connsiteY18" fmla="*/ 981075 h 1481194"/>
                  <a:gd name="connsiteX19" fmla="*/ 410282 w 800806"/>
                  <a:gd name="connsiteY19" fmla="*/ 1195388 h 1481194"/>
                  <a:gd name="connsiteX20" fmla="*/ 348369 w 800806"/>
                  <a:gd name="connsiteY20" fmla="*/ 981075 h 1481194"/>
                  <a:gd name="connsiteX21" fmla="*/ 315031 w 800806"/>
                  <a:gd name="connsiteY21" fmla="*/ 981075 h 1481194"/>
                  <a:gd name="connsiteX22" fmla="*/ 243594 w 800806"/>
                  <a:gd name="connsiteY22" fmla="*/ 1147763 h 1481194"/>
                  <a:gd name="connsiteX23" fmla="*/ 172156 w 800806"/>
                  <a:gd name="connsiteY23" fmla="*/ 981075 h 1481194"/>
                  <a:gd name="connsiteX24" fmla="*/ 143581 w 800806"/>
                  <a:gd name="connsiteY24" fmla="*/ 981075 h 1481194"/>
                  <a:gd name="connsiteX25" fmla="*/ 67381 w 800806"/>
                  <a:gd name="connsiteY25" fmla="*/ 1131095 h 1481194"/>
                  <a:gd name="connsiteX26" fmla="*/ 706 w 800806"/>
                  <a:gd name="connsiteY26" fmla="*/ 990600 h 1481194"/>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767469 w 800806"/>
                  <a:gd name="connsiteY11" fmla="*/ 671513 h 1481194"/>
                  <a:gd name="connsiteX12" fmla="*/ 710319 w 800806"/>
                  <a:gd name="connsiteY12" fmla="*/ 700088 h 1481194"/>
                  <a:gd name="connsiteX13" fmla="*/ 672219 w 800806"/>
                  <a:gd name="connsiteY13" fmla="*/ 714375 h 1481194"/>
                  <a:gd name="connsiteX14" fmla="*/ 667456 w 800806"/>
                  <a:gd name="connsiteY14" fmla="*/ 1366838 h 1481194"/>
                  <a:gd name="connsiteX15" fmla="*/ 596019 w 800806"/>
                  <a:gd name="connsiteY15" fmla="*/ 1481137 h 1481194"/>
                  <a:gd name="connsiteX16" fmla="*/ 524581 w 800806"/>
                  <a:gd name="connsiteY16" fmla="*/ 1350170 h 1481194"/>
                  <a:gd name="connsiteX17" fmla="*/ 524581 w 800806"/>
                  <a:gd name="connsiteY17" fmla="*/ 981075 h 1481194"/>
                  <a:gd name="connsiteX18" fmla="*/ 491244 w 800806"/>
                  <a:gd name="connsiteY18" fmla="*/ 981075 h 1481194"/>
                  <a:gd name="connsiteX19" fmla="*/ 410282 w 800806"/>
                  <a:gd name="connsiteY19" fmla="*/ 1195388 h 1481194"/>
                  <a:gd name="connsiteX20" fmla="*/ 348369 w 800806"/>
                  <a:gd name="connsiteY20" fmla="*/ 981075 h 1481194"/>
                  <a:gd name="connsiteX21" fmla="*/ 315031 w 800806"/>
                  <a:gd name="connsiteY21" fmla="*/ 981075 h 1481194"/>
                  <a:gd name="connsiteX22" fmla="*/ 243594 w 800806"/>
                  <a:gd name="connsiteY22" fmla="*/ 1147763 h 1481194"/>
                  <a:gd name="connsiteX23" fmla="*/ 172156 w 800806"/>
                  <a:gd name="connsiteY23" fmla="*/ 981075 h 1481194"/>
                  <a:gd name="connsiteX24" fmla="*/ 143581 w 800806"/>
                  <a:gd name="connsiteY24" fmla="*/ 981075 h 1481194"/>
                  <a:gd name="connsiteX25" fmla="*/ 67381 w 800806"/>
                  <a:gd name="connsiteY25" fmla="*/ 1131095 h 1481194"/>
                  <a:gd name="connsiteX26" fmla="*/ 706 w 800806"/>
                  <a:gd name="connsiteY26" fmla="*/ 990600 h 1481194"/>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767469 w 800806"/>
                  <a:gd name="connsiteY11" fmla="*/ 671513 h 1481194"/>
                  <a:gd name="connsiteX12" fmla="*/ 672219 w 800806"/>
                  <a:gd name="connsiteY12" fmla="*/ 714375 h 1481194"/>
                  <a:gd name="connsiteX13" fmla="*/ 667456 w 800806"/>
                  <a:gd name="connsiteY13" fmla="*/ 1366838 h 1481194"/>
                  <a:gd name="connsiteX14" fmla="*/ 596019 w 800806"/>
                  <a:gd name="connsiteY14" fmla="*/ 1481137 h 1481194"/>
                  <a:gd name="connsiteX15" fmla="*/ 524581 w 800806"/>
                  <a:gd name="connsiteY15" fmla="*/ 1350170 h 1481194"/>
                  <a:gd name="connsiteX16" fmla="*/ 524581 w 800806"/>
                  <a:gd name="connsiteY16" fmla="*/ 981075 h 1481194"/>
                  <a:gd name="connsiteX17" fmla="*/ 491244 w 800806"/>
                  <a:gd name="connsiteY17" fmla="*/ 981075 h 1481194"/>
                  <a:gd name="connsiteX18" fmla="*/ 410282 w 800806"/>
                  <a:gd name="connsiteY18" fmla="*/ 1195388 h 1481194"/>
                  <a:gd name="connsiteX19" fmla="*/ 348369 w 800806"/>
                  <a:gd name="connsiteY19" fmla="*/ 981075 h 1481194"/>
                  <a:gd name="connsiteX20" fmla="*/ 315031 w 800806"/>
                  <a:gd name="connsiteY20" fmla="*/ 981075 h 1481194"/>
                  <a:gd name="connsiteX21" fmla="*/ 243594 w 800806"/>
                  <a:gd name="connsiteY21" fmla="*/ 1147763 h 1481194"/>
                  <a:gd name="connsiteX22" fmla="*/ 172156 w 800806"/>
                  <a:gd name="connsiteY22" fmla="*/ 981075 h 1481194"/>
                  <a:gd name="connsiteX23" fmla="*/ 143581 w 800806"/>
                  <a:gd name="connsiteY23" fmla="*/ 981075 h 1481194"/>
                  <a:gd name="connsiteX24" fmla="*/ 67381 w 800806"/>
                  <a:gd name="connsiteY24" fmla="*/ 1131095 h 1481194"/>
                  <a:gd name="connsiteX25" fmla="*/ 706 w 800806"/>
                  <a:gd name="connsiteY25" fmla="*/ 990600 h 1481194"/>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767469 w 800806"/>
                  <a:gd name="connsiteY11" fmla="*/ 671513 h 1481194"/>
                  <a:gd name="connsiteX12" fmla="*/ 672219 w 800806"/>
                  <a:gd name="connsiteY12" fmla="*/ 714375 h 1481194"/>
                  <a:gd name="connsiteX13" fmla="*/ 667456 w 800806"/>
                  <a:gd name="connsiteY13" fmla="*/ 1366838 h 1481194"/>
                  <a:gd name="connsiteX14" fmla="*/ 596019 w 800806"/>
                  <a:gd name="connsiteY14" fmla="*/ 1481137 h 1481194"/>
                  <a:gd name="connsiteX15" fmla="*/ 524581 w 800806"/>
                  <a:gd name="connsiteY15" fmla="*/ 1350170 h 1481194"/>
                  <a:gd name="connsiteX16" fmla="*/ 524581 w 800806"/>
                  <a:gd name="connsiteY16" fmla="*/ 981075 h 1481194"/>
                  <a:gd name="connsiteX17" fmla="*/ 491244 w 800806"/>
                  <a:gd name="connsiteY17" fmla="*/ 981075 h 1481194"/>
                  <a:gd name="connsiteX18" fmla="*/ 410282 w 800806"/>
                  <a:gd name="connsiteY18" fmla="*/ 1195388 h 1481194"/>
                  <a:gd name="connsiteX19" fmla="*/ 348369 w 800806"/>
                  <a:gd name="connsiteY19" fmla="*/ 981075 h 1481194"/>
                  <a:gd name="connsiteX20" fmla="*/ 315031 w 800806"/>
                  <a:gd name="connsiteY20" fmla="*/ 981075 h 1481194"/>
                  <a:gd name="connsiteX21" fmla="*/ 243594 w 800806"/>
                  <a:gd name="connsiteY21" fmla="*/ 1147763 h 1481194"/>
                  <a:gd name="connsiteX22" fmla="*/ 172156 w 800806"/>
                  <a:gd name="connsiteY22" fmla="*/ 981075 h 1481194"/>
                  <a:gd name="connsiteX23" fmla="*/ 143581 w 800806"/>
                  <a:gd name="connsiteY23" fmla="*/ 981075 h 1481194"/>
                  <a:gd name="connsiteX24" fmla="*/ 67381 w 800806"/>
                  <a:gd name="connsiteY24" fmla="*/ 1131095 h 1481194"/>
                  <a:gd name="connsiteX25" fmla="*/ 706 w 800806"/>
                  <a:gd name="connsiteY25" fmla="*/ 990600 h 1481194"/>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767469 w 800806"/>
                  <a:gd name="connsiteY11" fmla="*/ 671513 h 1481194"/>
                  <a:gd name="connsiteX12" fmla="*/ 672219 w 800806"/>
                  <a:gd name="connsiteY12" fmla="*/ 714375 h 1481194"/>
                  <a:gd name="connsiteX13" fmla="*/ 667456 w 800806"/>
                  <a:gd name="connsiteY13" fmla="*/ 1366838 h 1481194"/>
                  <a:gd name="connsiteX14" fmla="*/ 596019 w 800806"/>
                  <a:gd name="connsiteY14" fmla="*/ 1481137 h 1481194"/>
                  <a:gd name="connsiteX15" fmla="*/ 524581 w 800806"/>
                  <a:gd name="connsiteY15" fmla="*/ 1350170 h 1481194"/>
                  <a:gd name="connsiteX16" fmla="*/ 524581 w 800806"/>
                  <a:gd name="connsiteY16" fmla="*/ 981075 h 1481194"/>
                  <a:gd name="connsiteX17" fmla="*/ 491244 w 800806"/>
                  <a:gd name="connsiteY17" fmla="*/ 981075 h 1481194"/>
                  <a:gd name="connsiteX18" fmla="*/ 410282 w 800806"/>
                  <a:gd name="connsiteY18" fmla="*/ 1195388 h 1481194"/>
                  <a:gd name="connsiteX19" fmla="*/ 348369 w 800806"/>
                  <a:gd name="connsiteY19" fmla="*/ 981075 h 1481194"/>
                  <a:gd name="connsiteX20" fmla="*/ 315031 w 800806"/>
                  <a:gd name="connsiteY20" fmla="*/ 981075 h 1481194"/>
                  <a:gd name="connsiteX21" fmla="*/ 243594 w 800806"/>
                  <a:gd name="connsiteY21" fmla="*/ 1147763 h 1481194"/>
                  <a:gd name="connsiteX22" fmla="*/ 172156 w 800806"/>
                  <a:gd name="connsiteY22" fmla="*/ 981075 h 1481194"/>
                  <a:gd name="connsiteX23" fmla="*/ 143581 w 800806"/>
                  <a:gd name="connsiteY23" fmla="*/ 981075 h 1481194"/>
                  <a:gd name="connsiteX24" fmla="*/ 67381 w 800806"/>
                  <a:gd name="connsiteY24" fmla="*/ 1131095 h 1481194"/>
                  <a:gd name="connsiteX25" fmla="*/ 706 w 800806"/>
                  <a:gd name="connsiteY25" fmla="*/ 990600 h 1481194"/>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672219 w 800806"/>
                  <a:gd name="connsiteY11" fmla="*/ 714375 h 1481194"/>
                  <a:gd name="connsiteX12" fmla="*/ 667456 w 800806"/>
                  <a:gd name="connsiteY12" fmla="*/ 1366838 h 1481194"/>
                  <a:gd name="connsiteX13" fmla="*/ 596019 w 800806"/>
                  <a:gd name="connsiteY13" fmla="*/ 1481137 h 1481194"/>
                  <a:gd name="connsiteX14" fmla="*/ 524581 w 800806"/>
                  <a:gd name="connsiteY14" fmla="*/ 1350170 h 1481194"/>
                  <a:gd name="connsiteX15" fmla="*/ 524581 w 800806"/>
                  <a:gd name="connsiteY15" fmla="*/ 981075 h 1481194"/>
                  <a:gd name="connsiteX16" fmla="*/ 491244 w 800806"/>
                  <a:gd name="connsiteY16" fmla="*/ 981075 h 1481194"/>
                  <a:gd name="connsiteX17" fmla="*/ 410282 w 800806"/>
                  <a:gd name="connsiteY17" fmla="*/ 1195388 h 1481194"/>
                  <a:gd name="connsiteX18" fmla="*/ 348369 w 800806"/>
                  <a:gd name="connsiteY18" fmla="*/ 981075 h 1481194"/>
                  <a:gd name="connsiteX19" fmla="*/ 315031 w 800806"/>
                  <a:gd name="connsiteY19" fmla="*/ 981075 h 1481194"/>
                  <a:gd name="connsiteX20" fmla="*/ 243594 w 800806"/>
                  <a:gd name="connsiteY20" fmla="*/ 1147763 h 1481194"/>
                  <a:gd name="connsiteX21" fmla="*/ 172156 w 800806"/>
                  <a:gd name="connsiteY21" fmla="*/ 981075 h 1481194"/>
                  <a:gd name="connsiteX22" fmla="*/ 143581 w 800806"/>
                  <a:gd name="connsiteY22" fmla="*/ 981075 h 1481194"/>
                  <a:gd name="connsiteX23" fmla="*/ 67381 w 800806"/>
                  <a:gd name="connsiteY23" fmla="*/ 1131095 h 1481194"/>
                  <a:gd name="connsiteX24" fmla="*/ 706 w 800806"/>
                  <a:gd name="connsiteY24"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48406 w 806536"/>
                  <a:gd name="connsiteY6" fmla="*/ 85725 h 1481194"/>
                  <a:gd name="connsiteX7" fmla="*/ 615069 w 806536"/>
                  <a:gd name="connsiteY7" fmla="*/ 161925 h 1481194"/>
                  <a:gd name="connsiteX8" fmla="*/ 619831 w 806536"/>
                  <a:gd name="connsiteY8" fmla="*/ 319088 h 1481194"/>
                  <a:gd name="connsiteX9" fmla="*/ 767469 w 806536"/>
                  <a:gd name="connsiteY9" fmla="*/ 519113 h 1481194"/>
                  <a:gd name="connsiteX10" fmla="*/ 800806 w 806536"/>
                  <a:gd name="connsiteY10" fmla="*/ 619125 h 1481194"/>
                  <a:gd name="connsiteX11" fmla="*/ 672219 w 806536"/>
                  <a:gd name="connsiteY11" fmla="*/ 714375 h 1481194"/>
                  <a:gd name="connsiteX12" fmla="*/ 667456 w 806536"/>
                  <a:gd name="connsiteY12" fmla="*/ 1366838 h 1481194"/>
                  <a:gd name="connsiteX13" fmla="*/ 596019 w 806536"/>
                  <a:gd name="connsiteY13" fmla="*/ 1481137 h 1481194"/>
                  <a:gd name="connsiteX14" fmla="*/ 524581 w 806536"/>
                  <a:gd name="connsiteY14" fmla="*/ 1350170 h 1481194"/>
                  <a:gd name="connsiteX15" fmla="*/ 524581 w 806536"/>
                  <a:gd name="connsiteY15" fmla="*/ 981075 h 1481194"/>
                  <a:gd name="connsiteX16" fmla="*/ 491244 w 806536"/>
                  <a:gd name="connsiteY16" fmla="*/ 981075 h 1481194"/>
                  <a:gd name="connsiteX17" fmla="*/ 410282 w 806536"/>
                  <a:gd name="connsiteY17" fmla="*/ 1195388 h 1481194"/>
                  <a:gd name="connsiteX18" fmla="*/ 348369 w 806536"/>
                  <a:gd name="connsiteY18" fmla="*/ 981075 h 1481194"/>
                  <a:gd name="connsiteX19" fmla="*/ 315031 w 806536"/>
                  <a:gd name="connsiteY19" fmla="*/ 981075 h 1481194"/>
                  <a:gd name="connsiteX20" fmla="*/ 243594 w 806536"/>
                  <a:gd name="connsiteY20" fmla="*/ 1147763 h 1481194"/>
                  <a:gd name="connsiteX21" fmla="*/ 172156 w 806536"/>
                  <a:gd name="connsiteY21" fmla="*/ 981075 h 1481194"/>
                  <a:gd name="connsiteX22" fmla="*/ 143581 w 806536"/>
                  <a:gd name="connsiteY22" fmla="*/ 981075 h 1481194"/>
                  <a:gd name="connsiteX23" fmla="*/ 67381 w 806536"/>
                  <a:gd name="connsiteY23" fmla="*/ 1131095 h 1481194"/>
                  <a:gd name="connsiteX24" fmla="*/ 706 w 806536"/>
                  <a:gd name="connsiteY24"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48406 w 806536"/>
                  <a:gd name="connsiteY6" fmla="*/ 85725 h 1481194"/>
                  <a:gd name="connsiteX7" fmla="*/ 615069 w 806536"/>
                  <a:gd name="connsiteY7" fmla="*/ 161925 h 1481194"/>
                  <a:gd name="connsiteX8" fmla="*/ 619831 w 806536"/>
                  <a:gd name="connsiteY8" fmla="*/ 319088 h 1481194"/>
                  <a:gd name="connsiteX9" fmla="*/ 767469 w 806536"/>
                  <a:gd name="connsiteY9" fmla="*/ 519113 h 1481194"/>
                  <a:gd name="connsiteX10" fmla="*/ 800806 w 806536"/>
                  <a:gd name="connsiteY10" fmla="*/ 619125 h 1481194"/>
                  <a:gd name="connsiteX11" fmla="*/ 672219 w 806536"/>
                  <a:gd name="connsiteY11" fmla="*/ 714375 h 1481194"/>
                  <a:gd name="connsiteX12" fmla="*/ 667456 w 806536"/>
                  <a:gd name="connsiteY12" fmla="*/ 1366838 h 1481194"/>
                  <a:gd name="connsiteX13" fmla="*/ 596019 w 806536"/>
                  <a:gd name="connsiteY13" fmla="*/ 1481137 h 1481194"/>
                  <a:gd name="connsiteX14" fmla="*/ 524581 w 806536"/>
                  <a:gd name="connsiteY14" fmla="*/ 1350170 h 1481194"/>
                  <a:gd name="connsiteX15" fmla="*/ 524581 w 806536"/>
                  <a:gd name="connsiteY15" fmla="*/ 981075 h 1481194"/>
                  <a:gd name="connsiteX16" fmla="*/ 491244 w 806536"/>
                  <a:gd name="connsiteY16" fmla="*/ 981075 h 1481194"/>
                  <a:gd name="connsiteX17" fmla="*/ 410282 w 806536"/>
                  <a:gd name="connsiteY17" fmla="*/ 1195388 h 1481194"/>
                  <a:gd name="connsiteX18" fmla="*/ 348369 w 806536"/>
                  <a:gd name="connsiteY18" fmla="*/ 981075 h 1481194"/>
                  <a:gd name="connsiteX19" fmla="*/ 315031 w 806536"/>
                  <a:gd name="connsiteY19" fmla="*/ 981075 h 1481194"/>
                  <a:gd name="connsiteX20" fmla="*/ 243594 w 806536"/>
                  <a:gd name="connsiteY20" fmla="*/ 1147763 h 1481194"/>
                  <a:gd name="connsiteX21" fmla="*/ 172156 w 806536"/>
                  <a:gd name="connsiteY21" fmla="*/ 981075 h 1481194"/>
                  <a:gd name="connsiteX22" fmla="*/ 143581 w 806536"/>
                  <a:gd name="connsiteY22" fmla="*/ 981075 h 1481194"/>
                  <a:gd name="connsiteX23" fmla="*/ 67381 w 806536"/>
                  <a:gd name="connsiteY23" fmla="*/ 1131095 h 1481194"/>
                  <a:gd name="connsiteX24" fmla="*/ 706 w 806536"/>
                  <a:gd name="connsiteY24"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48406 w 806536"/>
                  <a:gd name="connsiteY6" fmla="*/ 85725 h 1481194"/>
                  <a:gd name="connsiteX7" fmla="*/ 615069 w 806536"/>
                  <a:gd name="connsiteY7" fmla="*/ 161925 h 1481194"/>
                  <a:gd name="connsiteX8" fmla="*/ 619831 w 806536"/>
                  <a:gd name="connsiteY8" fmla="*/ 319088 h 1481194"/>
                  <a:gd name="connsiteX9" fmla="*/ 767469 w 806536"/>
                  <a:gd name="connsiteY9" fmla="*/ 519113 h 1481194"/>
                  <a:gd name="connsiteX10" fmla="*/ 800806 w 806536"/>
                  <a:gd name="connsiteY10" fmla="*/ 619125 h 1481194"/>
                  <a:gd name="connsiteX11" fmla="*/ 672219 w 806536"/>
                  <a:gd name="connsiteY11" fmla="*/ 714375 h 1481194"/>
                  <a:gd name="connsiteX12" fmla="*/ 667456 w 806536"/>
                  <a:gd name="connsiteY12" fmla="*/ 1366838 h 1481194"/>
                  <a:gd name="connsiteX13" fmla="*/ 596019 w 806536"/>
                  <a:gd name="connsiteY13" fmla="*/ 1481137 h 1481194"/>
                  <a:gd name="connsiteX14" fmla="*/ 524581 w 806536"/>
                  <a:gd name="connsiteY14" fmla="*/ 1350170 h 1481194"/>
                  <a:gd name="connsiteX15" fmla="*/ 524581 w 806536"/>
                  <a:gd name="connsiteY15" fmla="*/ 981075 h 1481194"/>
                  <a:gd name="connsiteX16" fmla="*/ 491244 w 806536"/>
                  <a:gd name="connsiteY16" fmla="*/ 981075 h 1481194"/>
                  <a:gd name="connsiteX17" fmla="*/ 410282 w 806536"/>
                  <a:gd name="connsiteY17" fmla="*/ 1195388 h 1481194"/>
                  <a:gd name="connsiteX18" fmla="*/ 348369 w 806536"/>
                  <a:gd name="connsiteY18" fmla="*/ 981075 h 1481194"/>
                  <a:gd name="connsiteX19" fmla="*/ 315031 w 806536"/>
                  <a:gd name="connsiteY19" fmla="*/ 981075 h 1481194"/>
                  <a:gd name="connsiteX20" fmla="*/ 243594 w 806536"/>
                  <a:gd name="connsiteY20" fmla="*/ 1147763 h 1481194"/>
                  <a:gd name="connsiteX21" fmla="*/ 172156 w 806536"/>
                  <a:gd name="connsiteY21" fmla="*/ 981075 h 1481194"/>
                  <a:gd name="connsiteX22" fmla="*/ 143581 w 806536"/>
                  <a:gd name="connsiteY22" fmla="*/ 981075 h 1481194"/>
                  <a:gd name="connsiteX23" fmla="*/ 67381 w 806536"/>
                  <a:gd name="connsiteY23" fmla="*/ 1131095 h 1481194"/>
                  <a:gd name="connsiteX24" fmla="*/ 706 w 806536"/>
                  <a:gd name="connsiteY24"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48406 w 806536"/>
                  <a:gd name="connsiteY6" fmla="*/ 85725 h 1481194"/>
                  <a:gd name="connsiteX7" fmla="*/ 615069 w 806536"/>
                  <a:gd name="connsiteY7" fmla="*/ 161925 h 1481194"/>
                  <a:gd name="connsiteX8" fmla="*/ 619831 w 806536"/>
                  <a:gd name="connsiteY8" fmla="*/ 319088 h 1481194"/>
                  <a:gd name="connsiteX9" fmla="*/ 767469 w 806536"/>
                  <a:gd name="connsiteY9" fmla="*/ 519113 h 1481194"/>
                  <a:gd name="connsiteX10" fmla="*/ 800806 w 806536"/>
                  <a:gd name="connsiteY10" fmla="*/ 619125 h 1481194"/>
                  <a:gd name="connsiteX11" fmla="*/ 672219 w 806536"/>
                  <a:gd name="connsiteY11" fmla="*/ 714375 h 1481194"/>
                  <a:gd name="connsiteX12" fmla="*/ 667456 w 806536"/>
                  <a:gd name="connsiteY12" fmla="*/ 1366838 h 1481194"/>
                  <a:gd name="connsiteX13" fmla="*/ 596019 w 806536"/>
                  <a:gd name="connsiteY13" fmla="*/ 1481137 h 1481194"/>
                  <a:gd name="connsiteX14" fmla="*/ 524581 w 806536"/>
                  <a:gd name="connsiteY14" fmla="*/ 1350170 h 1481194"/>
                  <a:gd name="connsiteX15" fmla="*/ 524581 w 806536"/>
                  <a:gd name="connsiteY15" fmla="*/ 981075 h 1481194"/>
                  <a:gd name="connsiteX16" fmla="*/ 491244 w 806536"/>
                  <a:gd name="connsiteY16" fmla="*/ 981075 h 1481194"/>
                  <a:gd name="connsiteX17" fmla="*/ 410282 w 806536"/>
                  <a:gd name="connsiteY17" fmla="*/ 1195388 h 1481194"/>
                  <a:gd name="connsiteX18" fmla="*/ 348369 w 806536"/>
                  <a:gd name="connsiteY18" fmla="*/ 981075 h 1481194"/>
                  <a:gd name="connsiteX19" fmla="*/ 315031 w 806536"/>
                  <a:gd name="connsiteY19" fmla="*/ 981075 h 1481194"/>
                  <a:gd name="connsiteX20" fmla="*/ 243594 w 806536"/>
                  <a:gd name="connsiteY20" fmla="*/ 1147763 h 1481194"/>
                  <a:gd name="connsiteX21" fmla="*/ 172156 w 806536"/>
                  <a:gd name="connsiteY21" fmla="*/ 981075 h 1481194"/>
                  <a:gd name="connsiteX22" fmla="*/ 143581 w 806536"/>
                  <a:gd name="connsiteY22" fmla="*/ 981075 h 1481194"/>
                  <a:gd name="connsiteX23" fmla="*/ 67381 w 806536"/>
                  <a:gd name="connsiteY23" fmla="*/ 1131095 h 1481194"/>
                  <a:gd name="connsiteX24" fmla="*/ 706 w 806536"/>
                  <a:gd name="connsiteY24"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48406 w 806536"/>
                  <a:gd name="connsiteY6" fmla="*/ 85725 h 1481194"/>
                  <a:gd name="connsiteX7" fmla="*/ 615069 w 806536"/>
                  <a:gd name="connsiteY7" fmla="*/ 161925 h 1481194"/>
                  <a:gd name="connsiteX8" fmla="*/ 619831 w 806536"/>
                  <a:gd name="connsiteY8" fmla="*/ 319088 h 1481194"/>
                  <a:gd name="connsiteX9" fmla="*/ 767469 w 806536"/>
                  <a:gd name="connsiteY9" fmla="*/ 519113 h 1481194"/>
                  <a:gd name="connsiteX10" fmla="*/ 800806 w 806536"/>
                  <a:gd name="connsiteY10" fmla="*/ 619125 h 1481194"/>
                  <a:gd name="connsiteX11" fmla="*/ 672219 w 806536"/>
                  <a:gd name="connsiteY11" fmla="*/ 714375 h 1481194"/>
                  <a:gd name="connsiteX12" fmla="*/ 667456 w 806536"/>
                  <a:gd name="connsiteY12" fmla="*/ 1366838 h 1481194"/>
                  <a:gd name="connsiteX13" fmla="*/ 596019 w 806536"/>
                  <a:gd name="connsiteY13" fmla="*/ 1481137 h 1481194"/>
                  <a:gd name="connsiteX14" fmla="*/ 524581 w 806536"/>
                  <a:gd name="connsiteY14" fmla="*/ 1350170 h 1481194"/>
                  <a:gd name="connsiteX15" fmla="*/ 524581 w 806536"/>
                  <a:gd name="connsiteY15" fmla="*/ 981075 h 1481194"/>
                  <a:gd name="connsiteX16" fmla="*/ 491244 w 806536"/>
                  <a:gd name="connsiteY16" fmla="*/ 981075 h 1481194"/>
                  <a:gd name="connsiteX17" fmla="*/ 410282 w 806536"/>
                  <a:gd name="connsiteY17" fmla="*/ 1195388 h 1481194"/>
                  <a:gd name="connsiteX18" fmla="*/ 348369 w 806536"/>
                  <a:gd name="connsiteY18" fmla="*/ 981075 h 1481194"/>
                  <a:gd name="connsiteX19" fmla="*/ 315031 w 806536"/>
                  <a:gd name="connsiteY19" fmla="*/ 981075 h 1481194"/>
                  <a:gd name="connsiteX20" fmla="*/ 243594 w 806536"/>
                  <a:gd name="connsiteY20" fmla="*/ 1147763 h 1481194"/>
                  <a:gd name="connsiteX21" fmla="*/ 172156 w 806536"/>
                  <a:gd name="connsiteY21" fmla="*/ 981075 h 1481194"/>
                  <a:gd name="connsiteX22" fmla="*/ 143581 w 806536"/>
                  <a:gd name="connsiteY22" fmla="*/ 981075 h 1481194"/>
                  <a:gd name="connsiteX23" fmla="*/ 67381 w 806536"/>
                  <a:gd name="connsiteY23" fmla="*/ 1131095 h 1481194"/>
                  <a:gd name="connsiteX24" fmla="*/ 706 w 806536"/>
                  <a:gd name="connsiteY24"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48406 w 806536"/>
                  <a:gd name="connsiteY6" fmla="*/ 85725 h 1481194"/>
                  <a:gd name="connsiteX7" fmla="*/ 615069 w 806536"/>
                  <a:gd name="connsiteY7" fmla="*/ 161925 h 1481194"/>
                  <a:gd name="connsiteX8" fmla="*/ 619831 w 806536"/>
                  <a:gd name="connsiteY8" fmla="*/ 319088 h 1481194"/>
                  <a:gd name="connsiteX9" fmla="*/ 767469 w 806536"/>
                  <a:gd name="connsiteY9" fmla="*/ 519113 h 1481194"/>
                  <a:gd name="connsiteX10" fmla="*/ 800806 w 806536"/>
                  <a:gd name="connsiteY10" fmla="*/ 619125 h 1481194"/>
                  <a:gd name="connsiteX11" fmla="*/ 672219 w 806536"/>
                  <a:gd name="connsiteY11" fmla="*/ 714375 h 1481194"/>
                  <a:gd name="connsiteX12" fmla="*/ 667456 w 806536"/>
                  <a:gd name="connsiteY12" fmla="*/ 1366838 h 1481194"/>
                  <a:gd name="connsiteX13" fmla="*/ 596019 w 806536"/>
                  <a:gd name="connsiteY13" fmla="*/ 1481137 h 1481194"/>
                  <a:gd name="connsiteX14" fmla="*/ 524581 w 806536"/>
                  <a:gd name="connsiteY14" fmla="*/ 1350170 h 1481194"/>
                  <a:gd name="connsiteX15" fmla="*/ 524581 w 806536"/>
                  <a:gd name="connsiteY15" fmla="*/ 981075 h 1481194"/>
                  <a:gd name="connsiteX16" fmla="*/ 491244 w 806536"/>
                  <a:gd name="connsiteY16" fmla="*/ 981075 h 1481194"/>
                  <a:gd name="connsiteX17" fmla="*/ 410282 w 806536"/>
                  <a:gd name="connsiteY17" fmla="*/ 1195388 h 1481194"/>
                  <a:gd name="connsiteX18" fmla="*/ 348369 w 806536"/>
                  <a:gd name="connsiteY18" fmla="*/ 981075 h 1481194"/>
                  <a:gd name="connsiteX19" fmla="*/ 315031 w 806536"/>
                  <a:gd name="connsiteY19" fmla="*/ 981075 h 1481194"/>
                  <a:gd name="connsiteX20" fmla="*/ 243594 w 806536"/>
                  <a:gd name="connsiteY20" fmla="*/ 1147763 h 1481194"/>
                  <a:gd name="connsiteX21" fmla="*/ 172156 w 806536"/>
                  <a:gd name="connsiteY21" fmla="*/ 981075 h 1481194"/>
                  <a:gd name="connsiteX22" fmla="*/ 143581 w 806536"/>
                  <a:gd name="connsiteY22" fmla="*/ 981075 h 1481194"/>
                  <a:gd name="connsiteX23" fmla="*/ 67381 w 806536"/>
                  <a:gd name="connsiteY23" fmla="*/ 1131095 h 1481194"/>
                  <a:gd name="connsiteX24" fmla="*/ 706 w 806536"/>
                  <a:gd name="connsiteY24"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15069 w 806536"/>
                  <a:gd name="connsiteY6" fmla="*/ 161925 h 1481194"/>
                  <a:gd name="connsiteX7" fmla="*/ 619831 w 806536"/>
                  <a:gd name="connsiteY7" fmla="*/ 319088 h 1481194"/>
                  <a:gd name="connsiteX8" fmla="*/ 767469 w 806536"/>
                  <a:gd name="connsiteY8" fmla="*/ 519113 h 1481194"/>
                  <a:gd name="connsiteX9" fmla="*/ 800806 w 806536"/>
                  <a:gd name="connsiteY9" fmla="*/ 619125 h 1481194"/>
                  <a:gd name="connsiteX10" fmla="*/ 672219 w 806536"/>
                  <a:gd name="connsiteY10" fmla="*/ 714375 h 1481194"/>
                  <a:gd name="connsiteX11" fmla="*/ 667456 w 806536"/>
                  <a:gd name="connsiteY11" fmla="*/ 1366838 h 1481194"/>
                  <a:gd name="connsiteX12" fmla="*/ 596019 w 806536"/>
                  <a:gd name="connsiteY12" fmla="*/ 1481137 h 1481194"/>
                  <a:gd name="connsiteX13" fmla="*/ 524581 w 806536"/>
                  <a:gd name="connsiteY13" fmla="*/ 1350170 h 1481194"/>
                  <a:gd name="connsiteX14" fmla="*/ 524581 w 806536"/>
                  <a:gd name="connsiteY14" fmla="*/ 981075 h 1481194"/>
                  <a:gd name="connsiteX15" fmla="*/ 491244 w 806536"/>
                  <a:gd name="connsiteY15" fmla="*/ 981075 h 1481194"/>
                  <a:gd name="connsiteX16" fmla="*/ 410282 w 806536"/>
                  <a:gd name="connsiteY16" fmla="*/ 1195388 h 1481194"/>
                  <a:gd name="connsiteX17" fmla="*/ 348369 w 806536"/>
                  <a:gd name="connsiteY17" fmla="*/ 981075 h 1481194"/>
                  <a:gd name="connsiteX18" fmla="*/ 315031 w 806536"/>
                  <a:gd name="connsiteY18" fmla="*/ 981075 h 1481194"/>
                  <a:gd name="connsiteX19" fmla="*/ 243594 w 806536"/>
                  <a:gd name="connsiteY19" fmla="*/ 1147763 h 1481194"/>
                  <a:gd name="connsiteX20" fmla="*/ 172156 w 806536"/>
                  <a:gd name="connsiteY20" fmla="*/ 981075 h 1481194"/>
                  <a:gd name="connsiteX21" fmla="*/ 143581 w 806536"/>
                  <a:gd name="connsiteY21" fmla="*/ 981075 h 1481194"/>
                  <a:gd name="connsiteX22" fmla="*/ 67381 w 806536"/>
                  <a:gd name="connsiteY22" fmla="*/ 1131095 h 1481194"/>
                  <a:gd name="connsiteX23" fmla="*/ 706 w 806536"/>
                  <a:gd name="connsiteY23"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15069 w 806536"/>
                  <a:gd name="connsiteY6" fmla="*/ 161925 h 1481194"/>
                  <a:gd name="connsiteX7" fmla="*/ 619831 w 806536"/>
                  <a:gd name="connsiteY7" fmla="*/ 319088 h 1481194"/>
                  <a:gd name="connsiteX8" fmla="*/ 767469 w 806536"/>
                  <a:gd name="connsiteY8" fmla="*/ 519113 h 1481194"/>
                  <a:gd name="connsiteX9" fmla="*/ 800806 w 806536"/>
                  <a:gd name="connsiteY9" fmla="*/ 619125 h 1481194"/>
                  <a:gd name="connsiteX10" fmla="*/ 672219 w 806536"/>
                  <a:gd name="connsiteY10" fmla="*/ 714375 h 1481194"/>
                  <a:gd name="connsiteX11" fmla="*/ 667456 w 806536"/>
                  <a:gd name="connsiteY11" fmla="*/ 1366838 h 1481194"/>
                  <a:gd name="connsiteX12" fmla="*/ 596019 w 806536"/>
                  <a:gd name="connsiteY12" fmla="*/ 1481137 h 1481194"/>
                  <a:gd name="connsiteX13" fmla="*/ 524581 w 806536"/>
                  <a:gd name="connsiteY13" fmla="*/ 1350170 h 1481194"/>
                  <a:gd name="connsiteX14" fmla="*/ 524581 w 806536"/>
                  <a:gd name="connsiteY14" fmla="*/ 981075 h 1481194"/>
                  <a:gd name="connsiteX15" fmla="*/ 491244 w 806536"/>
                  <a:gd name="connsiteY15" fmla="*/ 981075 h 1481194"/>
                  <a:gd name="connsiteX16" fmla="*/ 410282 w 806536"/>
                  <a:gd name="connsiteY16" fmla="*/ 1195388 h 1481194"/>
                  <a:gd name="connsiteX17" fmla="*/ 348369 w 806536"/>
                  <a:gd name="connsiteY17" fmla="*/ 981075 h 1481194"/>
                  <a:gd name="connsiteX18" fmla="*/ 315031 w 806536"/>
                  <a:gd name="connsiteY18" fmla="*/ 981075 h 1481194"/>
                  <a:gd name="connsiteX19" fmla="*/ 243594 w 806536"/>
                  <a:gd name="connsiteY19" fmla="*/ 1147763 h 1481194"/>
                  <a:gd name="connsiteX20" fmla="*/ 172156 w 806536"/>
                  <a:gd name="connsiteY20" fmla="*/ 981075 h 1481194"/>
                  <a:gd name="connsiteX21" fmla="*/ 143581 w 806536"/>
                  <a:gd name="connsiteY21" fmla="*/ 981075 h 1481194"/>
                  <a:gd name="connsiteX22" fmla="*/ 67381 w 806536"/>
                  <a:gd name="connsiteY22" fmla="*/ 1131095 h 1481194"/>
                  <a:gd name="connsiteX23" fmla="*/ 706 w 806536"/>
                  <a:gd name="connsiteY23"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15069 w 806536"/>
                  <a:gd name="connsiteY6" fmla="*/ 161925 h 1481194"/>
                  <a:gd name="connsiteX7" fmla="*/ 619831 w 806536"/>
                  <a:gd name="connsiteY7" fmla="*/ 319088 h 1481194"/>
                  <a:gd name="connsiteX8" fmla="*/ 767469 w 806536"/>
                  <a:gd name="connsiteY8" fmla="*/ 519113 h 1481194"/>
                  <a:gd name="connsiteX9" fmla="*/ 800806 w 806536"/>
                  <a:gd name="connsiteY9" fmla="*/ 619125 h 1481194"/>
                  <a:gd name="connsiteX10" fmla="*/ 672219 w 806536"/>
                  <a:gd name="connsiteY10" fmla="*/ 714375 h 1481194"/>
                  <a:gd name="connsiteX11" fmla="*/ 667456 w 806536"/>
                  <a:gd name="connsiteY11" fmla="*/ 1366838 h 1481194"/>
                  <a:gd name="connsiteX12" fmla="*/ 596019 w 806536"/>
                  <a:gd name="connsiteY12" fmla="*/ 1481137 h 1481194"/>
                  <a:gd name="connsiteX13" fmla="*/ 524581 w 806536"/>
                  <a:gd name="connsiteY13" fmla="*/ 1350170 h 1481194"/>
                  <a:gd name="connsiteX14" fmla="*/ 524581 w 806536"/>
                  <a:gd name="connsiteY14" fmla="*/ 981075 h 1481194"/>
                  <a:gd name="connsiteX15" fmla="*/ 491244 w 806536"/>
                  <a:gd name="connsiteY15" fmla="*/ 981075 h 1481194"/>
                  <a:gd name="connsiteX16" fmla="*/ 410282 w 806536"/>
                  <a:gd name="connsiteY16" fmla="*/ 1195388 h 1481194"/>
                  <a:gd name="connsiteX17" fmla="*/ 348369 w 806536"/>
                  <a:gd name="connsiteY17" fmla="*/ 981075 h 1481194"/>
                  <a:gd name="connsiteX18" fmla="*/ 315031 w 806536"/>
                  <a:gd name="connsiteY18" fmla="*/ 981075 h 1481194"/>
                  <a:gd name="connsiteX19" fmla="*/ 243594 w 806536"/>
                  <a:gd name="connsiteY19" fmla="*/ 1147763 h 1481194"/>
                  <a:gd name="connsiteX20" fmla="*/ 172156 w 806536"/>
                  <a:gd name="connsiteY20" fmla="*/ 981075 h 1481194"/>
                  <a:gd name="connsiteX21" fmla="*/ 143581 w 806536"/>
                  <a:gd name="connsiteY21" fmla="*/ 981075 h 1481194"/>
                  <a:gd name="connsiteX22" fmla="*/ 67381 w 806536"/>
                  <a:gd name="connsiteY22" fmla="*/ 1131095 h 1481194"/>
                  <a:gd name="connsiteX23" fmla="*/ 706 w 806536"/>
                  <a:gd name="connsiteY23"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15069 w 806536"/>
                  <a:gd name="connsiteY6" fmla="*/ 161925 h 1481194"/>
                  <a:gd name="connsiteX7" fmla="*/ 619831 w 806536"/>
                  <a:gd name="connsiteY7" fmla="*/ 319088 h 1481194"/>
                  <a:gd name="connsiteX8" fmla="*/ 767469 w 806536"/>
                  <a:gd name="connsiteY8" fmla="*/ 519113 h 1481194"/>
                  <a:gd name="connsiteX9" fmla="*/ 800806 w 806536"/>
                  <a:gd name="connsiteY9" fmla="*/ 619125 h 1481194"/>
                  <a:gd name="connsiteX10" fmla="*/ 672219 w 806536"/>
                  <a:gd name="connsiteY10" fmla="*/ 714375 h 1481194"/>
                  <a:gd name="connsiteX11" fmla="*/ 667456 w 806536"/>
                  <a:gd name="connsiteY11" fmla="*/ 1366838 h 1481194"/>
                  <a:gd name="connsiteX12" fmla="*/ 596019 w 806536"/>
                  <a:gd name="connsiteY12" fmla="*/ 1481137 h 1481194"/>
                  <a:gd name="connsiteX13" fmla="*/ 524581 w 806536"/>
                  <a:gd name="connsiteY13" fmla="*/ 1350170 h 1481194"/>
                  <a:gd name="connsiteX14" fmla="*/ 524581 w 806536"/>
                  <a:gd name="connsiteY14" fmla="*/ 981075 h 1481194"/>
                  <a:gd name="connsiteX15" fmla="*/ 491244 w 806536"/>
                  <a:gd name="connsiteY15" fmla="*/ 981075 h 1481194"/>
                  <a:gd name="connsiteX16" fmla="*/ 410282 w 806536"/>
                  <a:gd name="connsiteY16" fmla="*/ 1195388 h 1481194"/>
                  <a:gd name="connsiteX17" fmla="*/ 348369 w 806536"/>
                  <a:gd name="connsiteY17" fmla="*/ 981075 h 1481194"/>
                  <a:gd name="connsiteX18" fmla="*/ 315031 w 806536"/>
                  <a:gd name="connsiteY18" fmla="*/ 981075 h 1481194"/>
                  <a:gd name="connsiteX19" fmla="*/ 243594 w 806536"/>
                  <a:gd name="connsiteY19" fmla="*/ 1147763 h 1481194"/>
                  <a:gd name="connsiteX20" fmla="*/ 172156 w 806536"/>
                  <a:gd name="connsiteY20" fmla="*/ 981075 h 1481194"/>
                  <a:gd name="connsiteX21" fmla="*/ 143581 w 806536"/>
                  <a:gd name="connsiteY21" fmla="*/ 981075 h 1481194"/>
                  <a:gd name="connsiteX22" fmla="*/ 67381 w 806536"/>
                  <a:gd name="connsiteY22" fmla="*/ 1131095 h 1481194"/>
                  <a:gd name="connsiteX23" fmla="*/ 706 w 806536"/>
                  <a:gd name="connsiteY23" fmla="*/ 990600 h 1481194"/>
                  <a:gd name="connsiteX0" fmla="*/ 706 w 806536"/>
                  <a:gd name="connsiteY0" fmla="*/ 1006839 h 1497433"/>
                  <a:gd name="connsiteX1" fmla="*/ 706 w 806536"/>
                  <a:gd name="connsiteY1" fmla="*/ 397239 h 1497433"/>
                  <a:gd name="connsiteX2" fmla="*/ 43569 w 806536"/>
                  <a:gd name="connsiteY2" fmla="*/ 244839 h 1497433"/>
                  <a:gd name="connsiteX3" fmla="*/ 205494 w 806536"/>
                  <a:gd name="connsiteY3" fmla="*/ 16239 h 1497433"/>
                  <a:gd name="connsiteX4" fmla="*/ 781756 w 806536"/>
                  <a:gd name="connsiteY4" fmla="*/ 21002 h 1497433"/>
                  <a:gd name="connsiteX5" fmla="*/ 681744 w 806536"/>
                  <a:gd name="connsiteY5" fmla="*/ 40052 h 1497433"/>
                  <a:gd name="connsiteX6" fmla="*/ 615069 w 806536"/>
                  <a:gd name="connsiteY6" fmla="*/ 178164 h 1497433"/>
                  <a:gd name="connsiteX7" fmla="*/ 619831 w 806536"/>
                  <a:gd name="connsiteY7" fmla="*/ 335327 h 1497433"/>
                  <a:gd name="connsiteX8" fmla="*/ 767469 w 806536"/>
                  <a:gd name="connsiteY8" fmla="*/ 535352 h 1497433"/>
                  <a:gd name="connsiteX9" fmla="*/ 800806 w 806536"/>
                  <a:gd name="connsiteY9" fmla="*/ 635364 h 1497433"/>
                  <a:gd name="connsiteX10" fmla="*/ 672219 w 806536"/>
                  <a:gd name="connsiteY10" fmla="*/ 730614 h 1497433"/>
                  <a:gd name="connsiteX11" fmla="*/ 667456 w 806536"/>
                  <a:gd name="connsiteY11" fmla="*/ 1383077 h 1497433"/>
                  <a:gd name="connsiteX12" fmla="*/ 596019 w 806536"/>
                  <a:gd name="connsiteY12" fmla="*/ 1497376 h 1497433"/>
                  <a:gd name="connsiteX13" fmla="*/ 524581 w 806536"/>
                  <a:gd name="connsiteY13" fmla="*/ 1366409 h 1497433"/>
                  <a:gd name="connsiteX14" fmla="*/ 524581 w 806536"/>
                  <a:gd name="connsiteY14" fmla="*/ 997314 h 1497433"/>
                  <a:gd name="connsiteX15" fmla="*/ 491244 w 806536"/>
                  <a:gd name="connsiteY15" fmla="*/ 997314 h 1497433"/>
                  <a:gd name="connsiteX16" fmla="*/ 410282 w 806536"/>
                  <a:gd name="connsiteY16" fmla="*/ 1211627 h 1497433"/>
                  <a:gd name="connsiteX17" fmla="*/ 348369 w 806536"/>
                  <a:gd name="connsiteY17" fmla="*/ 997314 h 1497433"/>
                  <a:gd name="connsiteX18" fmla="*/ 315031 w 806536"/>
                  <a:gd name="connsiteY18" fmla="*/ 997314 h 1497433"/>
                  <a:gd name="connsiteX19" fmla="*/ 243594 w 806536"/>
                  <a:gd name="connsiteY19" fmla="*/ 1164002 h 1497433"/>
                  <a:gd name="connsiteX20" fmla="*/ 172156 w 806536"/>
                  <a:gd name="connsiteY20" fmla="*/ 997314 h 1497433"/>
                  <a:gd name="connsiteX21" fmla="*/ 143581 w 806536"/>
                  <a:gd name="connsiteY21" fmla="*/ 997314 h 1497433"/>
                  <a:gd name="connsiteX22" fmla="*/ 67381 w 806536"/>
                  <a:gd name="connsiteY22" fmla="*/ 1147334 h 1497433"/>
                  <a:gd name="connsiteX23" fmla="*/ 706 w 806536"/>
                  <a:gd name="connsiteY23" fmla="*/ 1006839 h 1497433"/>
                  <a:gd name="connsiteX0" fmla="*/ 706 w 806536"/>
                  <a:gd name="connsiteY0" fmla="*/ 993127 h 1483721"/>
                  <a:gd name="connsiteX1" fmla="*/ 706 w 806536"/>
                  <a:gd name="connsiteY1" fmla="*/ 383527 h 1483721"/>
                  <a:gd name="connsiteX2" fmla="*/ 43569 w 806536"/>
                  <a:gd name="connsiteY2" fmla="*/ 231127 h 1483721"/>
                  <a:gd name="connsiteX3" fmla="*/ 205494 w 806536"/>
                  <a:gd name="connsiteY3" fmla="*/ 2527 h 1483721"/>
                  <a:gd name="connsiteX4" fmla="*/ 781756 w 806536"/>
                  <a:gd name="connsiteY4" fmla="*/ 7290 h 1483721"/>
                  <a:gd name="connsiteX5" fmla="*/ 681744 w 806536"/>
                  <a:gd name="connsiteY5" fmla="*/ 26340 h 1483721"/>
                  <a:gd name="connsiteX6" fmla="*/ 615069 w 806536"/>
                  <a:gd name="connsiteY6" fmla="*/ 164452 h 1483721"/>
                  <a:gd name="connsiteX7" fmla="*/ 619831 w 806536"/>
                  <a:gd name="connsiteY7" fmla="*/ 321615 h 1483721"/>
                  <a:gd name="connsiteX8" fmla="*/ 767469 w 806536"/>
                  <a:gd name="connsiteY8" fmla="*/ 521640 h 1483721"/>
                  <a:gd name="connsiteX9" fmla="*/ 800806 w 806536"/>
                  <a:gd name="connsiteY9" fmla="*/ 621652 h 1483721"/>
                  <a:gd name="connsiteX10" fmla="*/ 672219 w 806536"/>
                  <a:gd name="connsiteY10" fmla="*/ 716902 h 1483721"/>
                  <a:gd name="connsiteX11" fmla="*/ 667456 w 806536"/>
                  <a:gd name="connsiteY11" fmla="*/ 1369365 h 1483721"/>
                  <a:gd name="connsiteX12" fmla="*/ 596019 w 806536"/>
                  <a:gd name="connsiteY12" fmla="*/ 1483664 h 1483721"/>
                  <a:gd name="connsiteX13" fmla="*/ 524581 w 806536"/>
                  <a:gd name="connsiteY13" fmla="*/ 1352697 h 1483721"/>
                  <a:gd name="connsiteX14" fmla="*/ 524581 w 806536"/>
                  <a:gd name="connsiteY14" fmla="*/ 983602 h 1483721"/>
                  <a:gd name="connsiteX15" fmla="*/ 491244 w 806536"/>
                  <a:gd name="connsiteY15" fmla="*/ 983602 h 1483721"/>
                  <a:gd name="connsiteX16" fmla="*/ 410282 w 806536"/>
                  <a:gd name="connsiteY16" fmla="*/ 1197915 h 1483721"/>
                  <a:gd name="connsiteX17" fmla="*/ 348369 w 806536"/>
                  <a:gd name="connsiteY17" fmla="*/ 983602 h 1483721"/>
                  <a:gd name="connsiteX18" fmla="*/ 315031 w 806536"/>
                  <a:gd name="connsiteY18" fmla="*/ 983602 h 1483721"/>
                  <a:gd name="connsiteX19" fmla="*/ 243594 w 806536"/>
                  <a:gd name="connsiteY19" fmla="*/ 1150290 h 1483721"/>
                  <a:gd name="connsiteX20" fmla="*/ 172156 w 806536"/>
                  <a:gd name="connsiteY20" fmla="*/ 983602 h 1483721"/>
                  <a:gd name="connsiteX21" fmla="*/ 143581 w 806536"/>
                  <a:gd name="connsiteY21" fmla="*/ 983602 h 1483721"/>
                  <a:gd name="connsiteX22" fmla="*/ 67381 w 806536"/>
                  <a:gd name="connsiteY22" fmla="*/ 1133622 h 1483721"/>
                  <a:gd name="connsiteX23" fmla="*/ 706 w 806536"/>
                  <a:gd name="connsiteY23" fmla="*/ 993127 h 1483721"/>
                  <a:gd name="connsiteX0" fmla="*/ 706 w 806536"/>
                  <a:gd name="connsiteY0" fmla="*/ 993127 h 1483721"/>
                  <a:gd name="connsiteX1" fmla="*/ 706 w 806536"/>
                  <a:gd name="connsiteY1" fmla="*/ 383527 h 1483721"/>
                  <a:gd name="connsiteX2" fmla="*/ 43569 w 806536"/>
                  <a:gd name="connsiteY2" fmla="*/ 231127 h 1483721"/>
                  <a:gd name="connsiteX3" fmla="*/ 205494 w 806536"/>
                  <a:gd name="connsiteY3" fmla="*/ 2527 h 1483721"/>
                  <a:gd name="connsiteX4" fmla="*/ 781756 w 806536"/>
                  <a:gd name="connsiteY4" fmla="*/ 7290 h 1483721"/>
                  <a:gd name="connsiteX5" fmla="*/ 681744 w 806536"/>
                  <a:gd name="connsiteY5" fmla="*/ 26340 h 1483721"/>
                  <a:gd name="connsiteX6" fmla="*/ 615069 w 806536"/>
                  <a:gd name="connsiteY6" fmla="*/ 164452 h 1483721"/>
                  <a:gd name="connsiteX7" fmla="*/ 619831 w 806536"/>
                  <a:gd name="connsiteY7" fmla="*/ 321615 h 1483721"/>
                  <a:gd name="connsiteX8" fmla="*/ 767469 w 806536"/>
                  <a:gd name="connsiteY8" fmla="*/ 521640 h 1483721"/>
                  <a:gd name="connsiteX9" fmla="*/ 800806 w 806536"/>
                  <a:gd name="connsiteY9" fmla="*/ 621652 h 1483721"/>
                  <a:gd name="connsiteX10" fmla="*/ 672219 w 806536"/>
                  <a:gd name="connsiteY10" fmla="*/ 716902 h 1483721"/>
                  <a:gd name="connsiteX11" fmla="*/ 667456 w 806536"/>
                  <a:gd name="connsiteY11" fmla="*/ 1369365 h 1483721"/>
                  <a:gd name="connsiteX12" fmla="*/ 596019 w 806536"/>
                  <a:gd name="connsiteY12" fmla="*/ 1483664 h 1483721"/>
                  <a:gd name="connsiteX13" fmla="*/ 524581 w 806536"/>
                  <a:gd name="connsiteY13" fmla="*/ 1352697 h 1483721"/>
                  <a:gd name="connsiteX14" fmla="*/ 524581 w 806536"/>
                  <a:gd name="connsiteY14" fmla="*/ 983602 h 1483721"/>
                  <a:gd name="connsiteX15" fmla="*/ 491244 w 806536"/>
                  <a:gd name="connsiteY15" fmla="*/ 983602 h 1483721"/>
                  <a:gd name="connsiteX16" fmla="*/ 410282 w 806536"/>
                  <a:gd name="connsiteY16" fmla="*/ 1197915 h 1483721"/>
                  <a:gd name="connsiteX17" fmla="*/ 348369 w 806536"/>
                  <a:gd name="connsiteY17" fmla="*/ 983602 h 1483721"/>
                  <a:gd name="connsiteX18" fmla="*/ 315031 w 806536"/>
                  <a:gd name="connsiteY18" fmla="*/ 983602 h 1483721"/>
                  <a:gd name="connsiteX19" fmla="*/ 243594 w 806536"/>
                  <a:gd name="connsiteY19" fmla="*/ 1150290 h 1483721"/>
                  <a:gd name="connsiteX20" fmla="*/ 172156 w 806536"/>
                  <a:gd name="connsiteY20" fmla="*/ 983602 h 1483721"/>
                  <a:gd name="connsiteX21" fmla="*/ 143581 w 806536"/>
                  <a:gd name="connsiteY21" fmla="*/ 983602 h 1483721"/>
                  <a:gd name="connsiteX22" fmla="*/ 67381 w 806536"/>
                  <a:gd name="connsiteY22" fmla="*/ 1133622 h 1483721"/>
                  <a:gd name="connsiteX23" fmla="*/ 706 w 806536"/>
                  <a:gd name="connsiteY23" fmla="*/ 993127 h 1483721"/>
                  <a:gd name="connsiteX0" fmla="*/ 706 w 806536"/>
                  <a:gd name="connsiteY0" fmla="*/ 993127 h 1483721"/>
                  <a:gd name="connsiteX1" fmla="*/ 706 w 806536"/>
                  <a:gd name="connsiteY1" fmla="*/ 383527 h 1483721"/>
                  <a:gd name="connsiteX2" fmla="*/ 43569 w 806536"/>
                  <a:gd name="connsiteY2" fmla="*/ 231127 h 1483721"/>
                  <a:gd name="connsiteX3" fmla="*/ 219781 w 806536"/>
                  <a:gd name="connsiteY3" fmla="*/ 2527 h 1483721"/>
                  <a:gd name="connsiteX4" fmla="*/ 781756 w 806536"/>
                  <a:gd name="connsiteY4" fmla="*/ 7290 h 1483721"/>
                  <a:gd name="connsiteX5" fmla="*/ 681744 w 806536"/>
                  <a:gd name="connsiteY5" fmla="*/ 26340 h 1483721"/>
                  <a:gd name="connsiteX6" fmla="*/ 615069 w 806536"/>
                  <a:gd name="connsiteY6" fmla="*/ 164452 h 1483721"/>
                  <a:gd name="connsiteX7" fmla="*/ 619831 w 806536"/>
                  <a:gd name="connsiteY7" fmla="*/ 321615 h 1483721"/>
                  <a:gd name="connsiteX8" fmla="*/ 767469 w 806536"/>
                  <a:gd name="connsiteY8" fmla="*/ 521640 h 1483721"/>
                  <a:gd name="connsiteX9" fmla="*/ 800806 w 806536"/>
                  <a:gd name="connsiteY9" fmla="*/ 621652 h 1483721"/>
                  <a:gd name="connsiteX10" fmla="*/ 672219 w 806536"/>
                  <a:gd name="connsiteY10" fmla="*/ 716902 h 1483721"/>
                  <a:gd name="connsiteX11" fmla="*/ 667456 w 806536"/>
                  <a:gd name="connsiteY11" fmla="*/ 1369365 h 1483721"/>
                  <a:gd name="connsiteX12" fmla="*/ 596019 w 806536"/>
                  <a:gd name="connsiteY12" fmla="*/ 1483664 h 1483721"/>
                  <a:gd name="connsiteX13" fmla="*/ 524581 w 806536"/>
                  <a:gd name="connsiteY13" fmla="*/ 1352697 h 1483721"/>
                  <a:gd name="connsiteX14" fmla="*/ 524581 w 806536"/>
                  <a:gd name="connsiteY14" fmla="*/ 983602 h 1483721"/>
                  <a:gd name="connsiteX15" fmla="*/ 491244 w 806536"/>
                  <a:gd name="connsiteY15" fmla="*/ 983602 h 1483721"/>
                  <a:gd name="connsiteX16" fmla="*/ 410282 w 806536"/>
                  <a:gd name="connsiteY16" fmla="*/ 1197915 h 1483721"/>
                  <a:gd name="connsiteX17" fmla="*/ 348369 w 806536"/>
                  <a:gd name="connsiteY17" fmla="*/ 983602 h 1483721"/>
                  <a:gd name="connsiteX18" fmla="*/ 315031 w 806536"/>
                  <a:gd name="connsiteY18" fmla="*/ 983602 h 1483721"/>
                  <a:gd name="connsiteX19" fmla="*/ 243594 w 806536"/>
                  <a:gd name="connsiteY19" fmla="*/ 1150290 h 1483721"/>
                  <a:gd name="connsiteX20" fmla="*/ 172156 w 806536"/>
                  <a:gd name="connsiteY20" fmla="*/ 983602 h 1483721"/>
                  <a:gd name="connsiteX21" fmla="*/ 143581 w 806536"/>
                  <a:gd name="connsiteY21" fmla="*/ 983602 h 1483721"/>
                  <a:gd name="connsiteX22" fmla="*/ 67381 w 806536"/>
                  <a:gd name="connsiteY22" fmla="*/ 1133622 h 1483721"/>
                  <a:gd name="connsiteX23" fmla="*/ 706 w 806536"/>
                  <a:gd name="connsiteY23" fmla="*/ 993127 h 1483721"/>
                  <a:gd name="connsiteX0" fmla="*/ 706 w 806536"/>
                  <a:gd name="connsiteY0" fmla="*/ 993127 h 1483721"/>
                  <a:gd name="connsiteX1" fmla="*/ 706 w 806536"/>
                  <a:gd name="connsiteY1" fmla="*/ 383527 h 1483721"/>
                  <a:gd name="connsiteX2" fmla="*/ 43569 w 806536"/>
                  <a:gd name="connsiteY2" fmla="*/ 231127 h 1483721"/>
                  <a:gd name="connsiteX3" fmla="*/ 219781 w 806536"/>
                  <a:gd name="connsiteY3" fmla="*/ 2527 h 1483721"/>
                  <a:gd name="connsiteX4" fmla="*/ 781756 w 806536"/>
                  <a:gd name="connsiteY4" fmla="*/ 7290 h 1483721"/>
                  <a:gd name="connsiteX5" fmla="*/ 681744 w 806536"/>
                  <a:gd name="connsiteY5" fmla="*/ 26340 h 1483721"/>
                  <a:gd name="connsiteX6" fmla="*/ 615069 w 806536"/>
                  <a:gd name="connsiteY6" fmla="*/ 164452 h 1483721"/>
                  <a:gd name="connsiteX7" fmla="*/ 619831 w 806536"/>
                  <a:gd name="connsiteY7" fmla="*/ 321615 h 1483721"/>
                  <a:gd name="connsiteX8" fmla="*/ 767469 w 806536"/>
                  <a:gd name="connsiteY8" fmla="*/ 521640 h 1483721"/>
                  <a:gd name="connsiteX9" fmla="*/ 800806 w 806536"/>
                  <a:gd name="connsiteY9" fmla="*/ 621652 h 1483721"/>
                  <a:gd name="connsiteX10" fmla="*/ 672219 w 806536"/>
                  <a:gd name="connsiteY10" fmla="*/ 716902 h 1483721"/>
                  <a:gd name="connsiteX11" fmla="*/ 667456 w 806536"/>
                  <a:gd name="connsiteY11" fmla="*/ 1369365 h 1483721"/>
                  <a:gd name="connsiteX12" fmla="*/ 596019 w 806536"/>
                  <a:gd name="connsiteY12" fmla="*/ 1483664 h 1483721"/>
                  <a:gd name="connsiteX13" fmla="*/ 524581 w 806536"/>
                  <a:gd name="connsiteY13" fmla="*/ 1352697 h 1483721"/>
                  <a:gd name="connsiteX14" fmla="*/ 524581 w 806536"/>
                  <a:gd name="connsiteY14" fmla="*/ 983602 h 1483721"/>
                  <a:gd name="connsiteX15" fmla="*/ 491244 w 806536"/>
                  <a:gd name="connsiteY15" fmla="*/ 983602 h 1483721"/>
                  <a:gd name="connsiteX16" fmla="*/ 410282 w 806536"/>
                  <a:gd name="connsiteY16" fmla="*/ 1197915 h 1483721"/>
                  <a:gd name="connsiteX17" fmla="*/ 348369 w 806536"/>
                  <a:gd name="connsiteY17" fmla="*/ 983602 h 1483721"/>
                  <a:gd name="connsiteX18" fmla="*/ 315031 w 806536"/>
                  <a:gd name="connsiteY18" fmla="*/ 983602 h 1483721"/>
                  <a:gd name="connsiteX19" fmla="*/ 243594 w 806536"/>
                  <a:gd name="connsiteY19" fmla="*/ 1150290 h 1483721"/>
                  <a:gd name="connsiteX20" fmla="*/ 172156 w 806536"/>
                  <a:gd name="connsiteY20" fmla="*/ 983602 h 1483721"/>
                  <a:gd name="connsiteX21" fmla="*/ 143581 w 806536"/>
                  <a:gd name="connsiteY21" fmla="*/ 983602 h 1483721"/>
                  <a:gd name="connsiteX22" fmla="*/ 67381 w 806536"/>
                  <a:gd name="connsiteY22" fmla="*/ 1133622 h 1483721"/>
                  <a:gd name="connsiteX23" fmla="*/ 706 w 806536"/>
                  <a:gd name="connsiteY23" fmla="*/ 993127 h 1483721"/>
                  <a:gd name="connsiteX0" fmla="*/ 6717 w 812547"/>
                  <a:gd name="connsiteY0" fmla="*/ 993127 h 1483721"/>
                  <a:gd name="connsiteX1" fmla="*/ 6717 w 812547"/>
                  <a:gd name="connsiteY1" fmla="*/ 383527 h 1483721"/>
                  <a:gd name="connsiteX2" fmla="*/ 49580 w 812547"/>
                  <a:gd name="connsiteY2" fmla="*/ 231127 h 1483721"/>
                  <a:gd name="connsiteX3" fmla="*/ 225792 w 812547"/>
                  <a:gd name="connsiteY3" fmla="*/ 2527 h 1483721"/>
                  <a:gd name="connsiteX4" fmla="*/ 787767 w 812547"/>
                  <a:gd name="connsiteY4" fmla="*/ 7290 h 1483721"/>
                  <a:gd name="connsiteX5" fmla="*/ 687755 w 812547"/>
                  <a:gd name="connsiteY5" fmla="*/ 26340 h 1483721"/>
                  <a:gd name="connsiteX6" fmla="*/ 621080 w 812547"/>
                  <a:gd name="connsiteY6" fmla="*/ 164452 h 1483721"/>
                  <a:gd name="connsiteX7" fmla="*/ 625842 w 812547"/>
                  <a:gd name="connsiteY7" fmla="*/ 321615 h 1483721"/>
                  <a:gd name="connsiteX8" fmla="*/ 773480 w 812547"/>
                  <a:gd name="connsiteY8" fmla="*/ 521640 h 1483721"/>
                  <a:gd name="connsiteX9" fmla="*/ 806817 w 812547"/>
                  <a:gd name="connsiteY9" fmla="*/ 621652 h 1483721"/>
                  <a:gd name="connsiteX10" fmla="*/ 678230 w 812547"/>
                  <a:gd name="connsiteY10" fmla="*/ 716902 h 1483721"/>
                  <a:gd name="connsiteX11" fmla="*/ 673467 w 812547"/>
                  <a:gd name="connsiteY11" fmla="*/ 1369365 h 1483721"/>
                  <a:gd name="connsiteX12" fmla="*/ 602030 w 812547"/>
                  <a:gd name="connsiteY12" fmla="*/ 1483664 h 1483721"/>
                  <a:gd name="connsiteX13" fmla="*/ 530592 w 812547"/>
                  <a:gd name="connsiteY13" fmla="*/ 1352697 h 1483721"/>
                  <a:gd name="connsiteX14" fmla="*/ 530592 w 812547"/>
                  <a:gd name="connsiteY14" fmla="*/ 983602 h 1483721"/>
                  <a:gd name="connsiteX15" fmla="*/ 497255 w 812547"/>
                  <a:gd name="connsiteY15" fmla="*/ 983602 h 1483721"/>
                  <a:gd name="connsiteX16" fmla="*/ 416293 w 812547"/>
                  <a:gd name="connsiteY16" fmla="*/ 1197915 h 1483721"/>
                  <a:gd name="connsiteX17" fmla="*/ 354380 w 812547"/>
                  <a:gd name="connsiteY17" fmla="*/ 983602 h 1483721"/>
                  <a:gd name="connsiteX18" fmla="*/ 321042 w 812547"/>
                  <a:gd name="connsiteY18" fmla="*/ 983602 h 1483721"/>
                  <a:gd name="connsiteX19" fmla="*/ 249605 w 812547"/>
                  <a:gd name="connsiteY19" fmla="*/ 1150290 h 1483721"/>
                  <a:gd name="connsiteX20" fmla="*/ 178167 w 812547"/>
                  <a:gd name="connsiteY20" fmla="*/ 983602 h 1483721"/>
                  <a:gd name="connsiteX21" fmla="*/ 149592 w 812547"/>
                  <a:gd name="connsiteY21" fmla="*/ 983602 h 1483721"/>
                  <a:gd name="connsiteX22" fmla="*/ 73392 w 812547"/>
                  <a:gd name="connsiteY22" fmla="*/ 1133622 h 1483721"/>
                  <a:gd name="connsiteX23" fmla="*/ 6717 w 812547"/>
                  <a:gd name="connsiteY23" fmla="*/ 993127 h 1483721"/>
                  <a:gd name="connsiteX0" fmla="*/ 3559 w 809389"/>
                  <a:gd name="connsiteY0" fmla="*/ 993127 h 1483721"/>
                  <a:gd name="connsiteX1" fmla="*/ 3559 w 809389"/>
                  <a:gd name="connsiteY1" fmla="*/ 383527 h 1483721"/>
                  <a:gd name="connsiteX2" fmla="*/ 46422 w 809389"/>
                  <a:gd name="connsiteY2" fmla="*/ 231127 h 1483721"/>
                  <a:gd name="connsiteX3" fmla="*/ 222634 w 809389"/>
                  <a:gd name="connsiteY3" fmla="*/ 2527 h 1483721"/>
                  <a:gd name="connsiteX4" fmla="*/ 784609 w 809389"/>
                  <a:gd name="connsiteY4" fmla="*/ 7290 h 1483721"/>
                  <a:gd name="connsiteX5" fmla="*/ 684597 w 809389"/>
                  <a:gd name="connsiteY5" fmla="*/ 26340 h 1483721"/>
                  <a:gd name="connsiteX6" fmla="*/ 617922 w 809389"/>
                  <a:gd name="connsiteY6" fmla="*/ 164452 h 1483721"/>
                  <a:gd name="connsiteX7" fmla="*/ 622684 w 809389"/>
                  <a:gd name="connsiteY7" fmla="*/ 321615 h 1483721"/>
                  <a:gd name="connsiteX8" fmla="*/ 770322 w 809389"/>
                  <a:gd name="connsiteY8" fmla="*/ 521640 h 1483721"/>
                  <a:gd name="connsiteX9" fmla="*/ 803659 w 809389"/>
                  <a:gd name="connsiteY9" fmla="*/ 621652 h 1483721"/>
                  <a:gd name="connsiteX10" fmla="*/ 675072 w 809389"/>
                  <a:gd name="connsiteY10" fmla="*/ 716902 h 1483721"/>
                  <a:gd name="connsiteX11" fmla="*/ 670309 w 809389"/>
                  <a:gd name="connsiteY11" fmla="*/ 1369365 h 1483721"/>
                  <a:gd name="connsiteX12" fmla="*/ 598872 w 809389"/>
                  <a:gd name="connsiteY12" fmla="*/ 1483664 h 1483721"/>
                  <a:gd name="connsiteX13" fmla="*/ 527434 w 809389"/>
                  <a:gd name="connsiteY13" fmla="*/ 1352697 h 1483721"/>
                  <a:gd name="connsiteX14" fmla="*/ 527434 w 809389"/>
                  <a:gd name="connsiteY14" fmla="*/ 983602 h 1483721"/>
                  <a:gd name="connsiteX15" fmla="*/ 494097 w 809389"/>
                  <a:gd name="connsiteY15" fmla="*/ 983602 h 1483721"/>
                  <a:gd name="connsiteX16" fmla="*/ 413135 w 809389"/>
                  <a:gd name="connsiteY16" fmla="*/ 1197915 h 1483721"/>
                  <a:gd name="connsiteX17" fmla="*/ 351222 w 809389"/>
                  <a:gd name="connsiteY17" fmla="*/ 983602 h 1483721"/>
                  <a:gd name="connsiteX18" fmla="*/ 317884 w 809389"/>
                  <a:gd name="connsiteY18" fmla="*/ 983602 h 1483721"/>
                  <a:gd name="connsiteX19" fmla="*/ 246447 w 809389"/>
                  <a:gd name="connsiteY19" fmla="*/ 1150290 h 1483721"/>
                  <a:gd name="connsiteX20" fmla="*/ 175009 w 809389"/>
                  <a:gd name="connsiteY20" fmla="*/ 983602 h 1483721"/>
                  <a:gd name="connsiteX21" fmla="*/ 146434 w 809389"/>
                  <a:gd name="connsiteY21" fmla="*/ 983602 h 1483721"/>
                  <a:gd name="connsiteX22" fmla="*/ 70234 w 809389"/>
                  <a:gd name="connsiteY22" fmla="*/ 1133622 h 1483721"/>
                  <a:gd name="connsiteX23" fmla="*/ 3559 w 809389"/>
                  <a:gd name="connsiteY23" fmla="*/ 993127 h 1483721"/>
                  <a:gd name="connsiteX0" fmla="*/ 16586 w 822416"/>
                  <a:gd name="connsiteY0" fmla="*/ 993127 h 1483721"/>
                  <a:gd name="connsiteX1" fmla="*/ 16586 w 822416"/>
                  <a:gd name="connsiteY1" fmla="*/ 383527 h 1483721"/>
                  <a:gd name="connsiteX2" fmla="*/ 235661 w 822416"/>
                  <a:gd name="connsiteY2" fmla="*/ 2527 h 1483721"/>
                  <a:gd name="connsiteX3" fmla="*/ 797636 w 822416"/>
                  <a:gd name="connsiteY3" fmla="*/ 7290 h 1483721"/>
                  <a:gd name="connsiteX4" fmla="*/ 697624 w 822416"/>
                  <a:gd name="connsiteY4" fmla="*/ 26340 h 1483721"/>
                  <a:gd name="connsiteX5" fmla="*/ 630949 w 822416"/>
                  <a:gd name="connsiteY5" fmla="*/ 164452 h 1483721"/>
                  <a:gd name="connsiteX6" fmla="*/ 635711 w 822416"/>
                  <a:gd name="connsiteY6" fmla="*/ 321615 h 1483721"/>
                  <a:gd name="connsiteX7" fmla="*/ 783349 w 822416"/>
                  <a:gd name="connsiteY7" fmla="*/ 521640 h 1483721"/>
                  <a:gd name="connsiteX8" fmla="*/ 816686 w 822416"/>
                  <a:gd name="connsiteY8" fmla="*/ 621652 h 1483721"/>
                  <a:gd name="connsiteX9" fmla="*/ 688099 w 822416"/>
                  <a:gd name="connsiteY9" fmla="*/ 716902 h 1483721"/>
                  <a:gd name="connsiteX10" fmla="*/ 683336 w 822416"/>
                  <a:gd name="connsiteY10" fmla="*/ 1369365 h 1483721"/>
                  <a:gd name="connsiteX11" fmla="*/ 611899 w 822416"/>
                  <a:gd name="connsiteY11" fmla="*/ 1483664 h 1483721"/>
                  <a:gd name="connsiteX12" fmla="*/ 540461 w 822416"/>
                  <a:gd name="connsiteY12" fmla="*/ 1352697 h 1483721"/>
                  <a:gd name="connsiteX13" fmla="*/ 540461 w 822416"/>
                  <a:gd name="connsiteY13" fmla="*/ 983602 h 1483721"/>
                  <a:gd name="connsiteX14" fmla="*/ 507124 w 822416"/>
                  <a:gd name="connsiteY14" fmla="*/ 983602 h 1483721"/>
                  <a:gd name="connsiteX15" fmla="*/ 426162 w 822416"/>
                  <a:gd name="connsiteY15" fmla="*/ 1197915 h 1483721"/>
                  <a:gd name="connsiteX16" fmla="*/ 364249 w 822416"/>
                  <a:gd name="connsiteY16" fmla="*/ 983602 h 1483721"/>
                  <a:gd name="connsiteX17" fmla="*/ 330911 w 822416"/>
                  <a:gd name="connsiteY17" fmla="*/ 983602 h 1483721"/>
                  <a:gd name="connsiteX18" fmla="*/ 259474 w 822416"/>
                  <a:gd name="connsiteY18" fmla="*/ 1150290 h 1483721"/>
                  <a:gd name="connsiteX19" fmla="*/ 188036 w 822416"/>
                  <a:gd name="connsiteY19" fmla="*/ 983602 h 1483721"/>
                  <a:gd name="connsiteX20" fmla="*/ 159461 w 822416"/>
                  <a:gd name="connsiteY20" fmla="*/ 983602 h 1483721"/>
                  <a:gd name="connsiteX21" fmla="*/ 83261 w 822416"/>
                  <a:gd name="connsiteY21" fmla="*/ 1133622 h 1483721"/>
                  <a:gd name="connsiteX22" fmla="*/ 16586 w 822416"/>
                  <a:gd name="connsiteY22" fmla="*/ 993127 h 1483721"/>
                  <a:gd name="connsiteX0" fmla="*/ 8126 w 813956"/>
                  <a:gd name="connsiteY0" fmla="*/ 993127 h 1483721"/>
                  <a:gd name="connsiteX1" fmla="*/ 8126 w 813956"/>
                  <a:gd name="connsiteY1" fmla="*/ 383527 h 1483721"/>
                  <a:gd name="connsiteX2" fmla="*/ 227201 w 813956"/>
                  <a:gd name="connsiteY2" fmla="*/ 2527 h 1483721"/>
                  <a:gd name="connsiteX3" fmla="*/ 789176 w 813956"/>
                  <a:gd name="connsiteY3" fmla="*/ 7290 h 1483721"/>
                  <a:gd name="connsiteX4" fmla="*/ 689164 w 813956"/>
                  <a:gd name="connsiteY4" fmla="*/ 26340 h 1483721"/>
                  <a:gd name="connsiteX5" fmla="*/ 622489 w 813956"/>
                  <a:gd name="connsiteY5" fmla="*/ 164452 h 1483721"/>
                  <a:gd name="connsiteX6" fmla="*/ 627251 w 813956"/>
                  <a:gd name="connsiteY6" fmla="*/ 321615 h 1483721"/>
                  <a:gd name="connsiteX7" fmla="*/ 774889 w 813956"/>
                  <a:gd name="connsiteY7" fmla="*/ 521640 h 1483721"/>
                  <a:gd name="connsiteX8" fmla="*/ 808226 w 813956"/>
                  <a:gd name="connsiteY8" fmla="*/ 621652 h 1483721"/>
                  <a:gd name="connsiteX9" fmla="*/ 679639 w 813956"/>
                  <a:gd name="connsiteY9" fmla="*/ 716902 h 1483721"/>
                  <a:gd name="connsiteX10" fmla="*/ 674876 w 813956"/>
                  <a:gd name="connsiteY10" fmla="*/ 1369365 h 1483721"/>
                  <a:gd name="connsiteX11" fmla="*/ 603439 w 813956"/>
                  <a:gd name="connsiteY11" fmla="*/ 1483664 h 1483721"/>
                  <a:gd name="connsiteX12" fmla="*/ 532001 w 813956"/>
                  <a:gd name="connsiteY12" fmla="*/ 1352697 h 1483721"/>
                  <a:gd name="connsiteX13" fmla="*/ 532001 w 813956"/>
                  <a:gd name="connsiteY13" fmla="*/ 983602 h 1483721"/>
                  <a:gd name="connsiteX14" fmla="*/ 498664 w 813956"/>
                  <a:gd name="connsiteY14" fmla="*/ 983602 h 1483721"/>
                  <a:gd name="connsiteX15" fmla="*/ 417702 w 813956"/>
                  <a:gd name="connsiteY15" fmla="*/ 1197915 h 1483721"/>
                  <a:gd name="connsiteX16" fmla="*/ 355789 w 813956"/>
                  <a:gd name="connsiteY16" fmla="*/ 983602 h 1483721"/>
                  <a:gd name="connsiteX17" fmla="*/ 322451 w 813956"/>
                  <a:gd name="connsiteY17" fmla="*/ 983602 h 1483721"/>
                  <a:gd name="connsiteX18" fmla="*/ 251014 w 813956"/>
                  <a:gd name="connsiteY18" fmla="*/ 1150290 h 1483721"/>
                  <a:gd name="connsiteX19" fmla="*/ 179576 w 813956"/>
                  <a:gd name="connsiteY19" fmla="*/ 983602 h 1483721"/>
                  <a:gd name="connsiteX20" fmla="*/ 151001 w 813956"/>
                  <a:gd name="connsiteY20" fmla="*/ 983602 h 1483721"/>
                  <a:gd name="connsiteX21" fmla="*/ 74801 w 813956"/>
                  <a:gd name="connsiteY21" fmla="*/ 1133622 h 1483721"/>
                  <a:gd name="connsiteX22" fmla="*/ 8126 w 813956"/>
                  <a:gd name="connsiteY22" fmla="*/ 993127 h 1483721"/>
                  <a:gd name="connsiteX0" fmla="*/ 8126 w 813956"/>
                  <a:gd name="connsiteY0" fmla="*/ 993127 h 1483721"/>
                  <a:gd name="connsiteX1" fmla="*/ 8126 w 813956"/>
                  <a:gd name="connsiteY1" fmla="*/ 383527 h 1483721"/>
                  <a:gd name="connsiteX2" fmla="*/ 227201 w 813956"/>
                  <a:gd name="connsiteY2" fmla="*/ 2527 h 1483721"/>
                  <a:gd name="connsiteX3" fmla="*/ 789176 w 813956"/>
                  <a:gd name="connsiteY3" fmla="*/ 7290 h 1483721"/>
                  <a:gd name="connsiteX4" fmla="*/ 689164 w 813956"/>
                  <a:gd name="connsiteY4" fmla="*/ 26340 h 1483721"/>
                  <a:gd name="connsiteX5" fmla="*/ 622489 w 813956"/>
                  <a:gd name="connsiteY5" fmla="*/ 164452 h 1483721"/>
                  <a:gd name="connsiteX6" fmla="*/ 627251 w 813956"/>
                  <a:gd name="connsiteY6" fmla="*/ 321615 h 1483721"/>
                  <a:gd name="connsiteX7" fmla="*/ 774889 w 813956"/>
                  <a:gd name="connsiteY7" fmla="*/ 521640 h 1483721"/>
                  <a:gd name="connsiteX8" fmla="*/ 808226 w 813956"/>
                  <a:gd name="connsiteY8" fmla="*/ 621652 h 1483721"/>
                  <a:gd name="connsiteX9" fmla="*/ 679639 w 813956"/>
                  <a:gd name="connsiteY9" fmla="*/ 716902 h 1483721"/>
                  <a:gd name="connsiteX10" fmla="*/ 674876 w 813956"/>
                  <a:gd name="connsiteY10" fmla="*/ 1369365 h 1483721"/>
                  <a:gd name="connsiteX11" fmla="*/ 603439 w 813956"/>
                  <a:gd name="connsiteY11" fmla="*/ 1483664 h 1483721"/>
                  <a:gd name="connsiteX12" fmla="*/ 532001 w 813956"/>
                  <a:gd name="connsiteY12" fmla="*/ 1352697 h 1483721"/>
                  <a:gd name="connsiteX13" fmla="*/ 532001 w 813956"/>
                  <a:gd name="connsiteY13" fmla="*/ 983602 h 1483721"/>
                  <a:gd name="connsiteX14" fmla="*/ 498664 w 813956"/>
                  <a:gd name="connsiteY14" fmla="*/ 983602 h 1483721"/>
                  <a:gd name="connsiteX15" fmla="*/ 417702 w 813956"/>
                  <a:gd name="connsiteY15" fmla="*/ 1197915 h 1483721"/>
                  <a:gd name="connsiteX16" fmla="*/ 355789 w 813956"/>
                  <a:gd name="connsiteY16" fmla="*/ 983602 h 1483721"/>
                  <a:gd name="connsiteX17" fmla="*/ 322451 w 813956"/>
                  <a:gd name="connsiteY17" fmla="*/ 983602 h 1483721"/>
                  <a:gd name="connsiteX18" fmla="*/ 251014 w 813956"/>
                  <a:gd name="connsiteY18" fmla="*/ 1150290 h 1483721"/>
                  <a:gd name="connsiteX19" fmla="*/ 179576 w 813956"/>
                  <a:gd name="connsiteY19" fmla="*/ 983602 h 1483721"/>
                  <a:gd name="connsiteX20" fmla="*/ 151001 w 813956"/>
                  <a:gd name="connsiteY20" fmla="*/ 983602 h 1483721"/>
                  <a:gd name="connsiteX21" fmla="*/ 74801 w 813956"/>
                  <a:gd name="connsiteY21" fmla="*/ 1133622 h 1483721"/>
                  <a:gd name="connsiteX22" fmla="*/ 8126 w 813956"/>
                  <a:gd name="connsiteY22" fmla="*/ 993127 h 1483721"/>
                  <a:gd name="connsiteX0" fmla="*/ 8126 w 813956"/>
                  <a:gd name="connsiteY0" fmla="*/ 992093 h 1482687"/>
                  <a:gd name="connsiteX1" fmla="*/ 8126 w 813956"/>
                  <a:gd name="connsiteY1" fmla="*/ 382493 h 1482687"/>
                  <a:gd name="connsiteX2" fmla="*/ 227201 w 813956"/>
                  <a:gd name="connsiteY2" fmla="*/ 1493 h 1482687"/>
                  <a:gd name="connsiteX3" fmla="*/ 789176 w 813956"/>
                  <a:gd name="connsiteY3" fmla="*/ 6256 h 1482687"/>
                  <a:gd name="connsiteX4" fmla="*/ 689164 w 813956"/>
                  <a:gd name="connsiteY4" fmla="*/ 25306 h 1482687"/>
                  <a:gd name="connsiteX5" fmla="*/ 622489 w 813956"/>
                  <a:gd name="connsiteY5" fmla="*/ 163418 h 1482687"/>
                  <a:gd name="connsiteX6" fmla="*/ 627251 w 813956"/>
                  <a:gd name="connsiteY6" fmla="*/ 320581 h 1482687"/>
                  <a:gd name="connsiteX7" fmla="*/ 774889 w 813956"/>
                  <a:gd name="connsiteY7" fmla="*/ 520606 h 1482687"/>
                  <a:gd name="connsiteX8" fmla="*/ 808226 w 813956"/>
                  <a:gd name="connsiteY8" fmla="*/ 620618 h 1482687"/>
                  <a:gd name="connsiteX9" fmla="*/ 679639 w 813956"/>
                  <a:gd name="connsiteY9" fmla="*/ 715868 h 1482687"/>
                  <a:gd name="connsiteX10" fmla="*/ 674876 w 813956"/>
                  <a:gd name="connsiteY10" fmla="*/ 1368331 h 1482687"/>
                  <a:gd name="connsiteX11" fmla="*/ 603439 w 813956"/>
                  <a:gd name="connsiteY11" fmla="*/ 1482630 h 1482687"/>
                  <a:gd name="connsiteX12" fmla="*/ 532001 w 813956"/>
                  <a:gd name="connsiteY12" fmla="*/ 1351663 h 1482687"/>
                  <a:gd name="connsiteX13" fmla="*/ 532001 w 813956"/>
                  <a:gd name="connsiteY13" fmla="*/ 982568 h 1482687"/>
                  <a:gd name="connsiteX14" fmla="*/ 498664 w 813956"/>
                  <a:gd name="connsiteY14" fmla="*/ 982568 h 1482687"/>
                  <a:gd name="connsiteX15" fmla="*/ 417702 w 813956"/>
                  <a:gd name="connsiteY15" fmla="*/ 1196881 h 1482687"/>
                  <a:gd name="connsiteX16" fmla="*/ 355789 w 813956"/>
                  <a:gd name="connsiteY16" fmla="*/ 982568 h 1482687"/>
                  <a:gd name="connsiteX17" fmla="*/ 322451 w 813956"/>
                  <a:gd name="connsiteY17" fmla="*/ 982568 h 1482687"/>
                  <a:gd name="connsiteX18" fmla="*/ 251014 w 813956"/>
                  <a:gd name="connsiteY18" fmla="*/ 1149256 h 1482687"/>
                  <a:gd name="connsiteX19" fmla="*/ 179576 w 813956"/>
                  <a:gd name="connsiteY19" fmla="*/ 982568 h 1482687"/>
                  <a:gd name="connsiteX20" fmla="*/ 151001 w 813956"/>
                  <a:gd name="connsiteY20" fmla="*/ 982568 h 1482687"/>
                  <a:gd name="connsiteX21" fmla="*/ 74801 w 813956"/>
                  <a:gd name="connsiteY21" fmla="*/ 1132588 h 1482687"/>
                  <a:gd name="connsiteX22" fmla="*/ 8126 w 813956"/>
                  <a:gd name="connsiteY22" fmla="*/ 992093 h 1482687"/>
                  <a:gd name="connsiteX0" fmla="*/ 8126 w 812959"/>
                  <a:gd name="connsiteY0" fmla="*/ 992093 h 1482687"/>
                  <a:gd name="connsiteX1" fmla="*/ 8126 w 812959"/>
                  <a:gd name="connsiteY1" fmla="*/ 382493 h 1482687"/>
                  <a:gd name="connsiteX2" fmla="*/ 227201 w 812959"/>
                  <a:gd name="connsiteY2" fmla="*/ 1493 h 1482687"/>
                  <a:gd name="connsiteX3" fmla="*/ 789176 w 812959"/>
                  <a:gd name="connsiteY3" fmla="*/ 6256 h 1482687"/>
                  <a:gd name="connsiteX4" fmla="*/ 689164 w 812959"/>
                  <a:gd name="connsiteY4" fmla="*/ 25306 h 1482687"/>
                  <a:gd name="connsiteX5" fmla="*/ 622489 w 812959"/>
                  <a:gd name="connsiteY5" fmla="*/ 163418 h 1482687"/>
                  <a:gd name="connsiteX6" fmla="*/ 627251 w 812959"/>
                  <a:gd name="connsiteY6" fmla="*/ 320581 h 1482687"/>
                  <a:gd name="connsiteX7" fmla="*/ 774889 w 812959"/>
                  <a:gd name="connsiteY7" fmla="*/ 520606 h 1482687"/>
                  <a:gd name="connsiteX8" fmla="*/ 808226 w 812959"/>
                  <a:gd name="connsiteY8" fmla="*/ 620618 h 1482687"/>
                  <a:gd name="connsiteX9" fmla="*/ 679639 w 812959"/>
                  <a:gd name="connsiteY9" fmla="*/ 715868 h 1482687"/>
                  <a:gd name="connsiteX10" fmla="*/ 674876 w 812959"/>
                  <a:gd name="connsiteY10" fmla="*/ 1368331 h 1482687"/>
                  <a:gd name="connsiteX11" fmla="*/ 603439 w 812959"/>
                  <a:gd name="connsiteY11" fmla="*/ 1482630 h 1482687"/>
                  <a:gd name="connsiteX12" fmla="*/ 532001 w 812959"/>
                  <a:gd name="connsiteY12" fmla="*/ 1351663 h 1482687"/>
                  <a:gd name="connsiteX13" fmla="*/ 532001 w 812959"/>
                  <a:gd name="connsiteY13" fmla="*/ 982568 h 1482687"/>
                  <a:gd name="connsiteX14" fmla="*/ 498664 w 812959"/>
                  <a:gd name="connsiteY14" fmla="*/ 982568 h 1482687"/>
                  <a:gd name="connsiteX15" fmla="*/ 417702 w 812959"/>
                  <a:gd name="connsiteY15" fmla="*/ 1196881 h 1482687"/>
                  <a:gd name="connsiteX16" fmla="*/ 355789 w 812959"/>
                  <a:gd name="connsiteY16" fmla="*/ 982568 h 1482687"/>
                  <a:gd name="connsiteX17" fmla="*/ 322451 w 812959"/>
                  <a:gd name="connsiteY17" fmla="*/ 982568 h 1482687"/>
                  <a:gd name="connsiteX18" fmla="*/ 251014 w 812959"/>
                  <a:gd name="connsiteY18" fmla="*/ 1149256 h 1482687"/>
                  <a:gd name="connsiteX19" fmla="*/ 179576 w 812959"/>
                  <a:gd name="connsiteY19" fmla="*/ 982568 h 1482687"/>
                  <a:gd name="connsiteX20" fmla="*/ 151001 w 812959"/>
                  <a:gd name="connsiteY20" fmla="*/ 982568 h 1482687"/>
                  <a:gd name="connsiteX21" fmla="*/ 74801 w 812959"/>
                  <a:gd name="connsiteY21" fmla="*/ 1132588 h 1482687"/>
                  <a:gd name="connsiteX22" fmla="*/ 8126 w 812959"/>
                  <a:gd name="connsiteY22" fmla="*/ 992093 h 1482687"/>
                  <a:gd name="connsiteX0" fmla="*/ 8126 w 811804"/>
                  <a:gd name="connsiteY0" fmla="*/ 992093 h 1482687"/>
                  <a:gd name="connsiteX1" fmla="*/ 8126 w 811804"/>
                  <a:gd name="connsiteY1" fmla="*/ 382493 h 1482687"/>
                  <a:gd name="connsiteX2" fmla="*/ 227201 w 811804"/>
                  <a:gd name="connsiteY2" fmla="*/ 1493 h 1482687"/>
                  <a:gd name="connsiteX3" fmla="*/ 789176 w 811804"/>
                  <a:gd name="connsiteY3" fmla="*/ 6256 h 1482687"/>
                  <a:gd name="connsiteX4" fmla="*/ 689164 w 811804"/>
                  <a:gd name="connsiteY4" fmla="*/ 25306 h 1482687"/>
                  <a:gd name="connsiteX5" fmla="*/ 622489 w 811804"/>
                  <a:gd name="connsiteY5" fmla="*/ 163418 h 1482687"/>
                  <a:gd name="connsiteX6" fmla="*/ 627251 w 811804"/>
                  <a:gd name="connsiteY6" fmla="*/ 320581 h 1482687"/>
                  <a:gd name="connsiteX7" fmla="*/ 762983 w 811804"/>
                  <a:gd name="connsiteY7" fmla="*/ 503937 h 1482687"/>
                  <a:gd name="connsiteX8" fmla="*/ 808226 w 811804"/>
                  <a:gd name="connsiteY8" fmla="*/ 620618 h 1482687"/>
                  <a:gd name="connsiteX9" fmla="*/ 679639 w 811804"/>
                  <a:gd name="connsiteY9" fmla="*/ 715868 h 1482687"/>
                  <a:gd name="connsiteX10" fmla="*/ 674876 w 811804"/>
                  <a:gd name="connsiteY10" fmla="*/ 1368331 h 1482687"/>
                  <a:gd name="connsiteX11" fmla="*/ 603439 w 811804"/>
                  <a:gd name="connsiteY11" fmla="*/ 1482630 h 1482687"/>
                  <a:gd name="connsiteX12" fmla="*/ 532001 w 811804"/>
                  <a:gd name="connsiteY12" fmla="*/ 1351663 h 1482687"/>
                  <a:gd name="connsiteX13" fmla="*/ 532001 w 811804"/>
                  <a:gd name="connsiteY13" fmla="*/ 982568 h 1482687"/>
                  <a:gd name="connsiteX14" fmla="*/ 498664 w 811804"/>
                  <a:gd name="connsiteY14" fmla="*/ 982568 h 1482687"/>
                  <a:gd name="connsiteX15" fmla="*/ 417702 w 811804"/>
                  <a:gd name="connsiteY15" fmla="*/ 1196881 h 1482687"/>
                  <a:gd name="connsiteX16" fmla="*/ 355789 w 811804"/>
                  <a:gd name="connsiteY16" fmla="*/ 982568 h 1482687"/>
                  <a:gd name="connsiteX17" fmla="*/ 322451 w 811804"/>
                  <a:gd name="connsiteY17" fmla="*/ 982568 h 1482687"/>
                  <a:gd name="connsiteX18" fmla="*/ 251014 w 811804"/>
                  <a:gd name="connsiteY18" fmla="*/ 1149256 h 1482687"/>
                  <a:gd name="connsiteX19" fmla="*/ 179576 w 811804"/>
                  <a:gd name="connsiteY19" fmla="*/ 982568 h 1482687"/>
                  <a:gd name="connsiteX20" fmla="*/ 151001 w 811804"/>
                  <a:gd name="connsiteY20" fmla="*/ 982568 h 1482687"/>
                  <a:gd name="connsiteX21" fmla="*/ 74801 w 811804"/>
                  <a:gd name="connsiteY21" fmla="*/ 1132588 h 1482687"/>
                  <a:gd name="connsiteX22" fmla="*/ 8126 w 811804"/>
                  <a:gd name="connsiteY22" fmla="*/ 992093 h 1482687"/>
                  <a:gd name="connsiteX0" fmla="*/ 8126 w 812678"/>
                  <a:gd name="connsiteY0" fmla="*/ 992093 h 1482687"/>
                  <a:gd name="connsiteX1" fmla="*/ 8126 w 812678"/>
                  <a:gd name="connsiteY1" fmla="*/ 382493 h 1482687"/>
                  <a:gd name="connsiteX2" fmla="*/ 227201 w 812678"/>
                  <a:gd name="connsiteY2" fmla="*/ 1493 h 1482687"/>
                  <a:gd name="connsiteX3" fmla="*/ 789176 w 812678"/>
                  <a:gd name="connsiteY3" fmla="*/ 6256 h 1482687"/>
                  <a:gd name="connsiteX4" fmla="*/ 689164 w 812678"/>
                  <a:gd name="connsiteY4" fmla="*/ 25306 h 1482687"/>
                  <a:gd name="connsiteX5" fmla="*/ 622489 w 812678"/>
                  <a:gd name="connsiteY5" fmla="*/ 163418 h 1482687"/>
                  <a:gd name="connsiteX6" fmla="*/ 627251 w 812678"/>
                  <a:gd name="connsiteY6" fmla="*/ 320581 h 1482687"/>
                  <a:gd name="connsiteX7" fmla="*/ 762983 w 812678"/>
                  <a:gd name="connsiteY7" fmla="*/ 503937 h 1482687"/>
                  <a:gd name="connsiteX8" fmla="*/ 808226 w 812678"/>
                  <a:gd name="connsiteY8" fmla="*/ 620618 h 1482687"/>
                  <a:gd name="connsiteX9" fmla="*/ 679639 w 812678"/>
                  <a:gd name="connsiteY9" fmla="*/ 715868 h 1482687"/>
                  <a:gd name="connsiteX10" fmla="*/ 674876 w 812678"/>
                  <a:gd name="connsiteY10" fmla="*/ 1368331 h 1482687"/>
                  <a:gd name="connsiteX11" fmla="*/ 603439 w 812678"/>
                  <a:gd name="connsiteY11" fmla="*/ 1482630 h 1482687"/>
                  <a:gd name="connsiteX12" fmla="*/ 532001 w 812678"/>
                  <a:gd name="connsiteY12" fmla="*/ 1351663 h 1482687"/>
                  <a:gd name="connsiteX13" fmla="*/ 532001 w 812678"/>
                  <a:gd name="connsiteY13" fmla="*/ 982568 h 1482687"/>
                  <a:gd name="connsiteX14" fmla="*/ 498664 w 812678"/>
                  <a:gd name="connsiteY14" fmla="*/ 982568 h 1482687"/>
                  <a:gd name="connsiteX15" fmla="*/ 417702 w 812678"/>
                  <a:gd name="connsiteY15" fmla="*/ 1196881 h 1482687"/>
                  <a:gd name="connsiteX16" fmla="*/ 355789 w 812678"/>
                  <a:gd name="connsiteY16" fmla="*/ 982568 h 1482687"/>
                  <a:gd name="connsiteX17" fmla="*/ 322451 w 812678"/>
                  <a:gd name="connsiteY17" fmla="*/ 982568 h 1482687"/>
                  <a:gd name="connsiteX18" fmla="*/ 251014 w 812678"/>
                  <a:gd name="connsiteY18" fmla="*/ 1149256 h 1482687"/>
                  <a:gd name="connsiteX19" fmla="*/ 179576 w 812678"/>
                  <a:gd name="connsiteY19" fmla="*/ 982568 h 1482687"/>
                  <a:gd name="connsiteX20" fmla="*/ 151001 w 812678"/>
                  <a:gd name="connsiteY20" fmla="*/ 982568 h 1482687"/>
                  <a:gd name="connsiteX21" fmla="*/ 74801 w 812678"/>
                  <a:gd name="connsiteY21" fmla="*/ 1132588 h 1482687"/>
                  <a:gd name="connsiteX22" fmla="*/ 8126 w 812678"/>
                  <a:gd name="connsiteY22" fmla="*/ 992093 h 1482687"/>
                  <a:gd name="connsiteX0" fmla="*/ 8126 w 811804"/>
                  <a:gd name="connsiteY0" fmla="*/ 992093 h 1482687"/>
                  <a:gd name="connsiteX1" fmla="*/ 8126 w 811804"/>
                  <a:gd name="connsiteY1" fmla="*/ 382493 h 1482687"/>
                  <a:gd name="connsiteX2" fmla="*/ 227201 w 811804"/>
                  <a:gd name="connsiteY2" fmla="*/ 1493 h 1482687"/>
                  <a:gd name="connsiteX3" fmla="*/ 789176 w 811804"/>
                  <a:gd name="connsiteY3" fmla="*/ 6256 h 1482687"/>
                  <a:gd name="connsiteX4" fmla="*/ 689164 w 811804"/>
                  <a:gd name="connsiteY4" fmla="*/ 25306 h 1482687"/>
                  <a:gd name="connsiteX5" fmla="*/ 622489 w 811804"/>
                  <a:gd name="connsiteY5" fmla="*/ 163418 h 1482687"/>
                  <a:gd name="connsiteX6" fmla="*/ 627251 w 811804"/>
                  <a:gd name="connsiteY6" fmla="*/ 320581 h 1482687"/>
                  <a:gd name="connsiteX7" fmla="*/ 762983 w 811804"/>
                  <a:gd name="connsiteY7" fmla="*/ 503937 h 1482687"/>
                  <a:gd name="connsiteX8" fmla="*/ 808226 w 811804"/>
                  <a:gd name="connsiteY8" fmla="*/ 620618 h 1482687"/>
                  <a:gd name="connsiteX9" fmla="*/ 679639 w 811804"/>
                  <a:gd name="connsiteY9" fmla="*/ 715868 h 1482687"/>
                  <a:gd name="connsiteX10" fmla="*/ 674876 w 811804"/>
                  <a:gd name="connsiteY10" fmla="*/ 1368331 h 1482687"/>
                  <a:gd name="connsiteX11" fmla="*/ 603439 w 811804"/>
                  <a:gd name="connsiteY11" fmla="*/ 1482630 h 1482687"/>
                  <a:gd name="connsiteX12" fmla="*/ 532001 w 811804"/>
                  <a:gd name="connsiteY12" fmla="*/ 1351663 h 1482687"/>
                  <a:gd name="connsiteX13" fmla="*/ 532001 w 811804"/>
                  <a:gd name="connsiteY13" fmla="*/ 982568 h 1482687"/>
                  <a:gd name="connsiteX14" fmla="*/ 498664 w 811804"/>
                  <a:gd name="connsiteY14" fmla="*/ 982568 h 1482687"/>
                  <a:gd name="connsiteX15" fmla="*/ 417702 w 811804"/>
                  <a:gd name="connsiteY15" fmla="*/ 1196881 h 1482687"/>
                  <a:gd name="connsiteX16" fmla="*/ 355789 w 811804"/>
                  <a:gd name="connsiteY16" fmla="*/ 982568 h 1482687"/>
                  <a:gd name="connsiteX17" fmla="*/ 322451 w 811804"/>
                  <a:gd name="connsiteY17" fmla="*/ 982568 h 1482687"/>
                  <a:gd name="connsiteX18" fmla="*/ 251014 w 811804"/>
                  <a:gd name="connsiteY18" fmla="*/ 1149256 h 1482687"/>
                  <a:gd name="connsiteX19" fmla="*/ 179576 w 811804"/>
                  <a:gd name="connsiteY19" fmla="*/ 982568 h 1482687"/>
                  <a:gd name="connsiteX20" fmla="*/ 151001 w 811804"/>
                  <a:gd name="connsiteY20" fmla="*/ 982568 h 1482687"/>
                  <a:gd name="connsiteX21" fmla="*/ 74801 w 811804"/>
                  <a:gd name="connsiteY21" fmla="*/ 1132588 h 1482687"/>
                  <a:gd name="connsiteX22" fmla="*/ 8126 w 811804"/>
                  <a:gd name="connsiteY22" fmla="*/ 992093 h 1482687"/>
                  <a:gd name="connsiteX0" fmla="*/ 8126 w 811804"/>
                  <a:gd name="connsiteY0" fmla="*/ 992093 h 1482687"/>
                  <a:gd name="connsiteX1" fmla="*/ 8126 w 811804"/>
                  <a:gd name="connsiteY1" fmla="*/ 382493 h 1482687"/>
                  <a:gd name="connsiteX2" fmla="*/ 227201 w 811804"/>
                  <a:gd name="connsiteY2" fmla="*/ 1493 h 1482687"/>
                  <a:gd name="connsiteX3" fmla="*/ 789176 w 811804"/>
                  <a:gd name="connsiteY3" fmla="*/ 6256 h 1482687"/>
                  <a:gd name="connsiteX4" fmla="*/ 689164 w 811804"/>
                  <a:gd name="connsiteY4" fmla="*/ 25306 h 1482687"/>
                  <a:gd name="connsiteX5" fmla="*/ 622489 w 811804"/>
                  <a:gd name="connsiteY5" fmla="*/ 163418 h 1482687"/>
                  <a:gd name="connsiteX6" fmla="*/ 627251 w 811804"/>
                  <a:gd name="connsiteY6" fmla="*/ 320581 h 1482687"/>
                  <a:gd name="connsiteX7" fmla="*/ 762983 w 811804"/>
                  <a:gd name="connsiteY7" fmla="*/ 503937 h 1482687"/>
                  <a:gd name="connsiteX8" fmla="*/ 808226 w 811804"/>
                  <a:gd name="connsiteY8" fmla="*/ 620618 h 1482687"/>
                  <a:gd name="connsiteX9" fmla="*/ 679639 w 811804"/>
                  <a:gd name="connsiteY9" fmla="*/ 715868 h 1482687"/>
                  <a:gd name="connsiteX10" fmla="*/ 674876 w 811804"/>
                  <a:gd name="connsiteY10" fmla="*/ 1368331 h 1482687"/>
                  <a:gd name="connsiteX11" fmla="*/ 603439 w 811804"/>
                  <a:gd name="connsiteY11" fmla="*/ 1482630 h 1482687"/>
                  <a:gd name="connsiteX12" fmla="*/ 532001 w 811804"/>
                  <a:gd name="connsiteY12" fmla="*/ 1351663 h 1482687"/>
                  <a:gd name="connsiteX13" fmla="*/ 532001 w 811804"/>
                  <a:gd name="connsiteY13" fmla="*/ 982568 h 1482687"/>
                  <a:gd name="connsiteX14" fmla="*/ 498664 w 811804"/>
                  <a:gd name="connsiteY14" fmla="*/ 982568 h 1482687"/>
                  <a:gd name="connsiteX15" fmla="*/ 417702 w 811804"/>
                  <a:gd name="connsiteY15" fmla="*/ 1196881 h 1482687"/>
                  <a:gd name="connsiteX16" fmla="*/ 355789 w 811804"/>
                  <a:gd name="connsiteY16" fmla="*/ 982568 h 1482687"/>
                  <a:gd name="connsiteX17" fmla="*/ 322451 w 811804"/>
                  <a:gd name="connsiteY17" fmla="*/ 982568 h 1482687"/>
                  <a:gd name="connsiteX18" fmla="*/ 251014 w 811804"/>
                  <a:gd name="connsiteY18" fmla="*/ 1149256 h 1482687"/>
                  <a:gd name="connsiteX19" fmla="*/ 179576 w 811804"/>
                  <a:gd name="connsiteY19" fmla="*/ 982568 h 1482687"/>
                  <a:gd name="connsiteX20" fmla="*/ 151001 w 811804"/>
                  <a:gd name="connsiteY20" fmla="*/ 982568 h 1482687"/>
                  <a:gd name="connsiteX21" fmla="*/ 74801 w 811804"/>
                  <a:gd name="connsiteY21" fmla="*/ 1132588 h 1482687"/>
                  <a:gd name="connsiteX22" fmla="*/ 8126 w 811804"/>
                  <a:gd name="connsiteY22" fmla="*/ 992093 h 1482687"/>
                  <a:gd name="connsiteX0" fmla="*/ 8126 w 812678"/>
                  <a:gd name="connsiteY0" fmla="*/ 992093 h 1482687"/>
                  <a:gd name="connsiteX1" fmla="*/ 8126 w 812678"/>
                  <a:gd name="connsiteY1" fmla="*/ 382493 h 1482687"/>
                  <a:gd name="connsiteX2" fmla="*/ 227201 w 812678"/>
                  <a:gd name="connsiteY2" fmla="*/ 1493 h 1482687"/>
                  <a:gd name="connsiteX3" fmla="*/ 789176 w 812678"/>
                  <a:gd name="connsiteY3" fmla="*/ 6256 h 1482687"/>
                  <a:gd name="connsiteX4" fmla="*/ 689164 w 812678"/>
                  <a:gd name="connsiteY4" fmla="*/ 25306 h 1482687"/>
                  <a:gd name="connsiteX5" fmla="*/ 622489 w 812678"/>
                  <a:gd name="connsiteY5" fmla="*/ 163418 h 1482687"/>
                  <a:gd name="connsiteX6" fmla="*/ 627251 w 812678"/>
                  <a:gd name="connsiteY6" fmla="*/ 320581 h 1482687"/>
                  <a:gd name="connsiteX7" fmla="*/ 762983 w 812678"/>
                  <a:gd name="connsiteY7" fmla="*/ 503937 h 1482687"/>
                  <a:gd name="connsiteX8" fmla="*/ 808226 w 812678"/>
                  <a:gd name="connsiteY8" fmla="*/ 620618 h 1482687"/>
                  <a:gd name="connsiteX9" fmla="*/ 679639 w 812678"/>
                  <a:gd name="connsiteY9" fmla="*/ 715868 h 1482687"/>
                  <a:gd name="connsiteX10" fmla="*/ 674876 w 812678"/>
                  <a:gd name="connsiteY10" fmla="*/ 1368331 h 1482687"/>
                  <a:gd name="connsiteX11" fmla="*/ 603439 w 812678"/>
                  <a:gd name="connsiteY11" fmla="*/ 1482630 h 1482687"/>
                  <a:gd name="connsiteX12" fmla="*/ 532001 w 812678"/>
                  <a:gd name="connsiteY12" fmla="*/ 1351663 h 1482687"/>
                  <a:gd name="connsiteX13" fmla="*/ 532001 w 812678"/>
                  <a:gd name="connsiteY13" fmla="*/ 982568 h 1482687"/>
                  <a:gd name="connsiteX14" fmla="*/ 498664 w 812678"/>
                  <a:gd name="connsiteY14" fmla="*/ 982568 h 1482687"/>
                  <a:gd name="connsiteX15" fmla="*/ 417702 w 812678"/>
                  <a:gd name="connsiteY15" fmla="*/ 1196881 h 1482687"/>
                  <a:gd name="connsiteX16" fmla="*/ 355789 w 812678"/>
                  <a:gd name="connsiteY16" fmla="*/ 982568 h 1482687"/>
                  <a:gd name="connsiteX17" fmla="*/ 322451 w 812678"/>
                  <a:gd name="connsiteY17" fmla="*/ 982568 h 1482687"/>
                  <a:gd name="connsiteX18" fmla="*/ 251014 w 812678"/>
                  <a:gd name="connsiteY18" fmla="*/ 1149256 h 1482687"/>
                  <a:gd name="connsiteX19" fmla="*/ 179576 w 812678"/>
                  <a:gd name="connsiteY19" fmla="*/ 982568 h 1482687"/>
                  <a:gd name="connsiteX20" fmla="*/ 151001 w 812678"/>
                  <a:gd name="connsiteY20" fmla="*/ 982568 h 1482687"/>
                  <a:gd name="connsiteX21" fmla="*/ 74801 w 812678"/>
                  <a:gd name="connsiteY21" fmla="*/ 1132588 h 1482687"/>
                  <a:gd name="connsiteX22" fmla="*/ 8126 w 812678"/>
                  <a:gd name="connsiteY22" fmla="*/ 992093 h 1482687"/>
                  <a:gd name="connsiteX0" fmla="*/ 8126 w 810177"/>
                  <a:gd name="connsiteY0" fmla="*/ 992093 h 1482687"/>
                  <a:gd name="connsiteX1" fmla="*/ 8126 w 810177"/>
                  <a:gd name="connsiteY1" fmla="*/ 382493 h 1482687"/>
                  <a:gd name="connsiteX2" fmla="*/ 227201 w 810177"/>
                  <a:gd name="connsiteY2" fmla="*/ 1493 h 1482687"/>
                  <a:gd name="connsiteX3" fmla="*/ 789176 w 810177"/>
                  <a:gd name="connsiteY3" fmla="*/ 6256 h 1482687"/>
                  <a:gd name="connsiteX4" fmla="*/ 689164 w 810177"/>
                  <a:gd name="connsiteY4" fmla="*/ 25306 h 1482687"/>
                  <a:gd name="connsiteX5" fmla="*/ 622489 w 810177"/>
                  <a:gd name="connsiteY5" fmla="*/ 163418 h 1482687"/>
                  <a:gd name="connsiteX6" fmla="*/ 627251 w 810177"/>
                  <a:gd name="connsiteY6" fmla="*/ 320581 h 1482687"/>
                  <a:gd name="connsiteX7" fmla="*/ 762983 w 810177"/>
                  <a:gd name="connsiteY7" fmla="*/ 503937 h 1482687"/>
                  <a:gd name="connsiteX8" fmla="*/ 808226 w 810177"/>
                  <a:gd name="connsiteY8" fmla="*/ 620618 h 1482687"/>
                  <a:gd name="connsiteX9" fmla="*/ 679639 w 810177"/>
                  <a:gd name="connsiteY9" fmla="*/ 715868 h 1482687"/>
                  <a:gd name="connsiteX10" fmla="*/ 674876 w 810177"/>
                  <a:gd name="connsiteY10" fmla="*/ 1368331 h 1482687"/>
                  <a:gd name="connsiteX11" fmla="*/ 603439 w 810177"/>
                  <a:gd name="connsiteY11" fmla="*/ 1482630 h 1482687"/>
                  <a:gd name="connsiteX12" fmla="*/ 532001 w 810177"/>
                  <a:gd name="connsiteY12" fmla="*/ 1351663 h 1482687"/>
                  <a:gd name="connsiteX13" fmla="*/ 532001 w 810177"/>
                  <a:gd name="connsiteY13" fmla="*/ 982568 h 1482687"/>
                  <a:gd name="connsiteX14" fmla="*/ 498664 w 810177"/>
                  <a:gd name="connsiteY14" fmla="*/ 982568 h 1482687"/>
                  <a:gd name="connsiteX15" fmla="*/ 417702 w 810177"/>
                  <a:gd name="connsiteY15" fmla="*/ 1196881 h 1482687"/>
                  <a:gd name="connsiteX16" fmla="*/ 355789 w 810177"/>
                  <a:gd name="connsiteY16" fmla="*/ 982568 h 1482687"/>
                  <a:gd name="connsiteX17" fmla="*/ 322451 w 810177"/>
                  <a:gd name="connsiteY17" fmla="*/ 982568 h 1482687"/>
                  <a:gd name="connsiteX18" fmla="*/ 251014 w 810177"/>
                  <a:gd name="connsiteY18" fmla="*/ 1149256 h 1482687"/>
                  <a:gd name="connsiteX19" fmla="*/ 179576 w 810177"/>
                  <a:gd name="connsiteY19" fmla="*/ 982568 h 1482687"/>
                  <a:gd name="connsiteX20" fmla="*/ 151001 w 810177"/>
                  <a:gd name="connsiteY20" fmla="*/ 982568 h 1482687"/>
                  <a:gd name="connsiteX21" fmla="*/ 74801 w 810177"/>
                  <a:gd name="connsiteY21" fmla="*/ 1132588 h 1482687"/>
                  <a:gd name="connsiteX22" fmla="*/ 8126 w 810177"/>
                  <a:gd name="connsiteY22" fmla="*/ 992093 h 1482687"/>
                  <a:gd name="connsiteX0" fmla="*/ 8126 w 810317"/>
                  <a:gd name="connsiteY0" fmla="*/ 992093 h 1482687"/>
                  <a:gd name="connsiteX1" fmla="*/ 8126 w 810317"/>
                  <a:gd name="connsiteY1" fmla="*/ 382493 h 1482687"/>
                  <a:gd name="connsiteX2" fmla="*/ 227201 w 810317"/>
                  <a:gd name="connsiteY2" fmla="*/ 1493 h 1482687"/>
                  <a:gd name="connsiteX3" fmla="*/ 789176 w 810317"/>
                  <a:gd name="connsiteY3" fmla="*/ 6256 h 1482687"/>
                  <a:gd name="connsiteX4" fmla="*/ 689164 w 810317"/>
                  <a:gd name="connsiteY4" fmla="*/ 25306 h 1482687"/>
                  <a:gd name="connsiteX5" fmla="*/ 622489 w 810317"/>
                  <a:gd name="connsiteY5" fmla="*/ 163418 h 1482687"/>
                  <a:gd name="connsiteX6" fmla="*/ 627251 w 810317"/>
                  <a:gd name="connsiteY6" fmla="*/ 320581 h 1482687"/>
                  <a:gd name="connsiteX7" fmla="*/ 762983 w 810317"/>
                  <a:gd name="connsiteY7" fmla="*/ 503937 h 1482687"/>
                  <a:gd name="connsiteX8" fmla="*/ 808226 w 810317"/>
                  <a:gd name="connsiteY8" fmla="*/ 620618 h 1482687"/>
                  <a:gd name="connsiteX9" fmla="*/ 679639 w 810317"/>
                  <a:gd name="connsiteY9" fmla="*/ 715868 h 1482687"/>
                  <a:gd name="connsiteX10" fmla="*/ 674876 w 810317"/>
                  <a:gd name="connsiteY10" fmla="*/ 1368331 h 1482687"/>
                  <a:gd name="connsiteX11" fmla="*/ 603439 w 810317"/>
                  <a:gd name="connsiteY11" fmla="*/ 1482630 h 1482687"/>
                  <a:gd name="connsiteX12" fmla="*/ 532001 w 810317"/>
                  <a:gd name="connsiteY12" fmla="*/ 1351663 h 1482687"/>
                  <a:gd name="connsiteX13" fmla="*/ 532001 w 810317"/>
                  <a:gd name="connsiteY13" fmla="*/ 982568 h 1482687"/>
                  <a:gd name="connsiteX14" fmla="*/ 498664 w 810317"/>
                  <a:gd name="connsiteY14" fmla="*/ 982568 h 1482687"/>
                  <a:gd name="connsiteX15" fmla="*/ 417702 w 810317"/>
                  <a:gd name="connsiteY15" fmla="*/ 1196881 h 1482687"/>
                  <a:gd name="connsiteX16" fmla="*/ 355789 w 810317"/>
                  <a:gd name="connsiteY16" fmla="*/ 982568 h 1482687"/>
                  <a:gd name="connsiteX17" fmla="*/ 322451 w 810317"/>
                  <a:gd name="connsiteY17" fmla="*/ 982568 h 1482687"/>
                  <a:gd name="connsiteX18" fmla="*/ 251014 w 810317"/>
                  <a:gd name="connsiteY18" fmla="*/ 1149256 h 1482687"/>
                  <a:gd name="connsiteX19" fmla="*/ 179576 w 810317"/>
                  <a:gd name="connsiteY19" fmla="*/ 982568 h 1482687"/>
                  <a:gd name="connsiteX20" fmla="*/ 151001 w 810317"/>
                  <a:gd name="connsiteY20" fmla="*/ 982568 h 1482687"/>
                  <a:gd name="connsiteX21" fmla="*/ 74801 w 810317"/>
                  <a:gd name="connsiteY21" fmla="*/ 1132588 h 1482687"/>
                  <a:gd name="connsiteX22" fmla="*/ 8126 w 810317"/>
                  <a:gd name="connsiteY22" fmla="*/ 992093 h 1482687"/>
                  <a:gd name="connsiteX0" fmla="*/ 8126 w 810317"/>
                  <a:gd name="connsiteY0" fmla="*/ 992093 h 1482688"/>
                  <a:gd name="connsiteX1" fmla="*/ 8126 w 810317"/>
                  <a:gd name="connsiteY1" fmla="*/ 382493 h 1482688"/>
                  <a:gd name="connsiteX2" fmla="*/ 227201 w 810317"/>
                  <a:gd name="connsiteY2" fmla="*/ 1493 h 1482688"/>
                  <a:gd name="connsiteX3" fmla="*/ 789176 w 810317"/>
                  <a:gd name="connsiteY3" fmla="*/ 6256 h 1482688"/>
                  <a:gd name="connsiteX4" fmla="*/ 689164 w 810317"/>
                  <a:gd name="connsiteY4" fmla="*/ 25306 h 1482688"/>
                  <a:gd name="connsiteX5" fmla="*/ 622489 w 810317"/>
                  <a:gd name="connsiteY5" fmla="*/ 163418 h 1482688"/>
                  <a:gd name="connsiteX6" fmla="*/ 627251 w 810317"/>
                  <a:gd name="connsiteY6" fmla="*/ 320581 h 1482688"/>
                  <a:gd name="connsiteX7" fmla="*/ 762983 w 810317"/>
                  <a:gd name="connsiteY7" fmla="*/ 503937 h 1482688"/>
                  <a:gd name="connsiteX8" fmla="*/ 808226 w 810317"/>
                  <a:gd name="connsiteY8" fmla="*/ 620618 h 1482688"/>
                  <a:gd name="connsiteX9" fmla="*/ 679639 w 810317"/>
                  <a:gd name="connsiteY9" fmla="*/ 715868 h 1482688"/>
                  <a:gd name="connsiteX10" fmla="*/ 674876 w 810317"/>
                  <a:gd name="connsiteY10" fmla="*/ 1368331 h 1482688"/>
                  <a:gd name="connsiteX11" fmla="*/ 603439 w 810317"/>
                  <a:gd name="connsiteY11" fmla="*/ 1482630 h 1482688"/>
                  <a:gd name="connsiteX12" fmla="*/ 532001 w 810317"/>
                  <a:gd name="connsiteY12" fmla="*/ 1351663 h 1482688"/>
                  <a:gd name="connsiteX13" fmla="*/ 532001 w 810317"/>
                  <a:gd name="connsiteY13" fmla="*/ 982568 h 1482688"/>
                  <a:gd name="connsiteX14" fmla="*/ 498664 w 810317"/>
                  <a:gd name="connsiteY14" fmla="*/ 982568 h 1482688"/>
                  <a:gd name="connsiteX15" fmla="*/ 417702 w 810317"/>
                  <a:gd name="connsiteY15" fmla="*/ 1196881 h 1482688"/>
                  <a:gd name="connsiteX16" fmla="*/ 355789 w 810317"/>
                  <a:gd name="connsiteY16" fmla="*/ 982568 h 1482688"/>
                  <a:gd name="connsiteX17" fmla="*/ 322451 w 810317"/>
                  <a:gd name="connsiteY17" fmla="*/ 982568 h 1482688"/>
                  <a:gd name="connsiteX18" fmla="*/ 251014 w 810317"/>
                  <a:gd name="connsiteY18" fmla="*/ 1149256 h 1482688"/>
                  <a:gd name="connsiteX19" fmla="*/ 179576 w 810317"/>
                  <a:gd name="connsiteY19" fmla="*/ 982568 h 1482688"/>
                  <a:gd name="connsiteX20" fmla="*/ 151001 w 810317"/>
                  <a:gd name="connsiteY20" fmla="*/ 982568 h 1482688"/>
                  <a:gd name="connsiteX21" fmla="*/ 74801 w 810317"/>
                  <a:gd name="connsiteY21" fmla="*/ 1132588 h 1482688"/>
                  <a:gd name="connsiteX22" fmla="*/ 8126 w 810317"/>
                  <a:gd name="connsiteY22" fmla="*/ 992093 h 1482688"/>
                  <a:gd name="connsiteX0" fmla="*/ 8126 w 810317"/>
                  <a:gd name="connsiteY0" fmla="*/ 992093 h 1482688"/>
                  <a:gd name="connsiteX1" fmla="*/ 8126 w 810317"/>
                  <a:gd name="connsiteY1" fmla="*/ 382493 h 1482688"/>
                  <a:gd name="connsiteX2" fmla="*/ 227201 w 810317"/>
                  <a:gd name="connsiteY2" fmla="*/ 1493 h 1482688"/>
                  <a:gd name="connsiteX3" fmla="*/ 789176 w 810317"/>
                  <a:gd name="connsiteY3" fmla="*/ 6256 h 1482688"/>
                  <a:gd name="connsiteX4" fmla="*/ 689164 w 810317"/>
                  <a:gd name="connsiteY4" fmla="*/ 25306 h 1482688"/>
                  <a:gd name="connsiteX5" fmla="*/ 622489 w 810317"/>
                  <a:gd name="connsiteY5" fmla="*/ 163418 h 1482688"/>
                  <a:gd name="connsiteX6" fmla="*/ 627251 w 810317"/>
                  <a:gd name="connsiteY6" fmla="*/ 320581 h 1482688"/>
                  <a:gd name="connsiteX7" fmla="*/ 762983 w 810317"/>
                  <a:gd name="connsiteY7" fmla="*/ 503937 h 1482688"/>
                  <a:gd name="connsiteX8" fmla="*/ 808226 w 810317"/>
                  <a:gd name="connsiteY8" fmla="*/ 620618 h 1482688"/>
                  <a:gd name="connsiteX9" fmla="*/ 679639 w 810317"/>
                  <a:gd name="connsiteY9" fmla="*/ 715868 h 1482688"/>
                  <a:gd name="connsiteX10" fmla="*/ 674876 w 810317"/>
                  <a:gd name="connsiteY10" fmla="*/ 1368331 h 1482688"/>
                  <a:gd name="connsiteX11" fmla="*/ 603439 w 810317"/>
                  <a:gd name="connsiteY11" fmla="*/ 1482630 h 1482688"/>
                  <a:gd name="connsiteX12" fmla="*/ 532001 w 810317"/>
                  <a:gd name="connsiteY12" fmla="*/ 1351663 h 1482688"/>
                  <a:gd name="connsiteX13" fmla="*/ 532001 w 810317"/>
                  <a:gd name="connsiteY13" fmla="*/ 982568 h 1482688"/>
                  <a:gd name="connsiteX14" fmla="*/ 498664 w 810317"/>
                  <a:gd name="connsiteY14" fmla="*/ 982568 h 1482688"/>
                  <a:gd name="connsiteX15" fmla="*/ 417702 w 810317"/>
                  <a:gd name="connsiteY15" fmla="*/ 1196881 h 1482688"/>
                  <a:gd name="connsiteX16" fmla="*/ 355789 w 810317"/>
                  <a:gd name="connsiteY16" fmla="*/ 982568 h 1482688"/>
                  <a:gd name="connsiteX17" fmla="*/ 322451 w 810317"/>
                  <a:gd name="connsiteY17" fmla="*/ 982568 h 1482688"/>
                  <a:gd name="connsiteX18" fmla="*/ 251014 w 810317"/>
                  <a:gd name="connsiteY18" fmla="*/ 1149256 h 1482688"/>
                  <a:gd name="connsiteX19" fmla="*/ 179576 w 810317"/>
                  <a:gd name="connsiteY19" fmla="*/ 982568 h 1482688"/>
                  <a:gd name="connsiteX20" fmla="*/ 151001 w 810317"/>
                  <a:gd name="connsiteY20" fmla="*/ 982568 h 1482688"/>
                  <a:gd name="connsiteX21" fmla="*/ 74801 w 810317"/>
                  <a:gd name="connsiteY21" fmla="*/ 1132588 h 1482688"/>
                  <a:gd name="connsiteX22" fmla="*/ 8126 w 810317"/>
                  <a:gd name="connsiteY22" fmla="*/ 992093 h 1482688"/>
                  <a:gd name="connsiteX0" fmla="*/ 8126 w 810317"/>
                  <a:gd name="connsiteY0" fmla="*/ 992093 h 1482656"/>
                  <a:gd name="connsiteX1" fmla="*/ 8126 w 810317"/>
                  <a:gd name="connsiteY1" fmla="*/ 382493 h 1482656"/>
                  <a:gd name="connsiteX2" fmla="*/ 227201 w 810317"/>
                  <a:gd name="connsiteY2" fmla="*/ 1493 h 1482656"/>
                  <a:gd name="connsiteX3" fmla="*/ 789176 w 810317"/>
                  <a:gd name="connsiteY3" fmla="*/ 6256 h 1482656"/>
                  <a:gd name="connsiteX4" fmla="*/ 689164 w 810317"/>
                  <a:gd name="connsiteY4" fmla="*/ 25306 h 1482656"/>
                  <a:gd name="connsiteX5" fmla="*/ 622489 w 810317"/>
                  <a:gd name="connsiteY5" fmla="*/ 163418 h 1482656"/>
                  <a:gd name="connsiteX6" fmla="*/ 627251 w 810317"/>
                  <a:gd name="connsiteY6" fmla="*/ 320581 h 1482656"/>
                  <a:gd name="connsiteX7" fmla="*/ 762983 w 810317"/>
                  <a:gd name="connsiteY7" fmla="*/ 503937 h 1482656"/>
                  <a:gd name="connsiteX8" fmla="*/ 808226 w 810317"/>
                  <a:gd name="connsiteY8" fmla="*/ 620618 h 1482656"/>
                  <a:gd name="connsiteX9" fmla="*/ 679639 w 810317"/>
                  <a:gd name="connsiteY9" fmla="*/ 715868 h 1482656"/>
                  <a:gd name="connsiteX10" fmla="*/ 674876 w 810317"/>
                  <a:gd name="connsiteY10" fmla="*/ 1368331 h 1482656"/>
                  <a:gd name="connsiteX11" fmla="*/ 603439 w 810317"/>
                  <a:gd name="connsiteY11" fmla="*/ 1482630 h 1482656"/>
                  <a:gd name="connsiteX12" fmla="*/ 532001 w 810317"/>
                  <a:gd name="connsiteY12" fmla="*/ 1351663 h 1482656"/>
                  <a:gd name="connsiteX13" fmla="*/ 532001 w 810317"/>
                  <a:gd name="connsiteY13" fmla="*/ 982568 h 1482656"/>
                  <a:gd name="connsiteX14" fmla="*/ 498664 w 810317"/>
                  <a:gd name="connsiteY14" fmla="*/ 982568 h 1482656"/>
                  <a:gd name="connsiteX15" fmla="*/ 417702 w 810317"/>
                  <a:gd name="connsiteY15" fmla="*/ 1196881 h 1482656"/>
                  <a:gd name="connsiteX16" fmla="*/ 355789 w 810317"/>
                  <a:gd name="connsiteY16" fmla="*/ 982568 h 1482656"/>
                  <a:gd name="connsiteX17" fmla="*/ 322451 w 810317"/>
                  <a:gd name="connsiteY17" fmla="*/ 982568 h 1482656"/>
                  <a:gd name="connsiteX18" fmla="*/ 251014 w 810317"/>
                  <a:gd name="connsiteY18" fmla="*/ 1149256 h 1482656"/>
                  <a:gd name="connsiteX19" fmla="*/ 179576 w 810317"/>
                  <a:gd name="connsiteY19" fmla="*/ 982568 h 1482656"/>
                  <a:gd name="connsiteX20" fmla="*/ 151001 w 810317"/>
                  <a:gd name="connsiteY20" fmla="*/ 982568 h 1482656"/>
                  <a:gd name="connsiteX21" fmla="*/ 74801 w 810317"/>
                  <a:gd name="connsiteY21" fmla="*/ 1132588 h 1482656"/>
                  <a:gd name="connsiteX22" fmla="*/ 8126 w 810317"/>
                  <a:gd name="connsiteY22" fmla="*/ 992093 h 1482656"/>
                  <a:gd name="connsiteX0" fmla="*/ 8126 w 810317"/>
                  <a:gd name="connsiteY0" fmla="*/ 992093 h 1477930"/>
                  <a:gd name="connsiteX1" fmla="*/ 8126 w 810317"/>
                  <a:gd name="connsiteY1" fmla="*/ 382493 h 1477930"/>
                  <a:gd name="connsiteX2" fmla="*/ 227201 w 810317"/>
                  <a:gd name="connsiteY2" fmla="*/ 1493 h 1477930"/>
                  <a:gd name="connsiteX3" fmla="*/ 789176 w 810317"/>
                  <a:gd name="connsiteY3" fmla="*/ 6256 h 1477930"/>
                  <a:gd name="connsiteX4" fmla="*/ 689164 w 810317"/>
                  <a:gd name="connsiteY4" fmla="*/ 25306 h 1477930"/>
                  <a:gd name="connsiteX5" fmla="*/ 622489 w 810317"/>
                  <a:gd name="connsiteY5" fmla="*/ 163418 h 1477930"/>
                  <a:gd name="connsiteX6" fmla="*/ 627251 w 810317"/>
                  <a:gd name="connsiteY6" fmla="*/ 320581 h 1477930"/>
                  <a:gd name="connsiteX7" fmla="*/ 762983 w 810317"/>
                  <a:gd name="connsiteY7" fmla="*/ 503937 h 1477930"/>
                  <a:gd name="connsiteX8" fmla="*/ 808226 w 810317"/>
                  <a:gd name="connsiteY8" fmla="*/ 620618 h 1477930"/>
                  <a:gd name="connsiteX9" fmla="*/ 679639 w 810317"/>
                  <a:gd name="connsiteY9" fmla="*/ 715868 h 1477930"/>
                  <a:gd name="connsiteX10" fmla="*/ 674876 w 810317"/>
                  <a:gd name="connsiteY10" fmla="*/ 1368331 h 1477930"/>
                  <a:gd name="connsiteX11" fmla="*/ 601058 w 810317"/>
                  <a:gd name="connsiteY11" fmla="*/ 1477868 h 1477930"/>
                  <a:gd name="connsiteX12" fmla="*/ 532001 w 810317"/>
                  <a:gd name="connsiteY12" fmla="*/ 1351663 h 1477930"/>
                  <a:gd name="connsiteX13" fmla="*/ 532001 w 810317"/>
                  <a:gd name="connsiteY13" fmla="*/ 982568 h 1477930"/>
                  <a:gd name="connsiteX14" fmla="*/ 498664 w 810317"/>
                  <a:gd name="connsiteY14" fmla="*/ 982568 h 1477930"/>
                  <a:gd name="connsiteX15" fmla="*/ 417702 w 810317"/>
                  <a:gd name="connsiteY15" fmla="*/ 1196881 h 1477930"/>
                  <a:gd name="connsiteX16" fmla="*/ 355789 w 810317"/>
                  <a:gd name="connsiteY16" fmla="*/ 982568 h 1477930"/>
                  <a:gd name="connsiteX17" fmla="*/ 322451 w 810317"/>
                  <a:gd name="connsiteY17" fmla="*/ 982568 h 1477930"/>
                  <a:gd name="connsiteX18" fmla="*/ 251014 w 810317"/>
                  <a:gd name="connsiteY18" fmla="*/ 1149256 h 1477930"/>
                  <a:gd name="connsiteX19" fmla="*/ 179576 w 810317"/>
                  <a:gd name="connsiteY19" fmla="*/ 982568 h 1477930"/>
                  <a:gd name="connsiteX20" fmla="*/ 151001 w 810317"/>
                  <a:gd name="connsiteY20" fmla="*/ 982568 h 1477930"/>
                  <a:gd name="connsiteX21" fmla="*/ 74801 w 810317"/>
                  <a:gd name="connsiteY21" fmla="*/ 1132588 h 1477930"/>
                  <a:gd name="connsiteX22" fmla="*/ 8126 w 810317"/>
                  <a:gd name="connsiteY22" fmla="*/ 992093 h 1477930"/>
                  <a:gd name="connsiteX0" fmla="*/ 8126 w 810317"/>
                  <a:gd name="connsiteY0" fmla="*/ 992093 h 1477868"/>
                  <a:gd name="connsiteX1" fmla="*/ 8126 w 810317"/>
                  <a:gd name="connsiteY1" fmla="*/ 382493 h 1477868"/>
                  <a:gd name="connsiteX2" fmla="*/ 227201 w 810317"/>
                  <a:gd name="connsiteY2" fmla="*/ 1493 h 1477868"/>
                  <a:gd name="connsiteX3" fmla="*/ 789176 w 810317"/>
                  <a:gd name="connsiteY3" fmla="*/ 6256 h 1477868"/>
                  <a:gd name="connsiteX4" fmla="*/ 689164 w 810317"/>
                  <a:gd name="connsiteY4" fmla="*/ 25306 h 1477868"/>
                  <a:gd name="connsiteX5" fmla="*/ 622489 w 810317"/>
                  <a:gd name="connsiteY5" fmla="*/ 163418 h 1477868"/>
                  <a:gd name="connsiteX6" fmla="*/ 627251 w 810317"/>
                  <a:gd name="connsiteY6" fmla="*/ 320581 h 1477868"/>
                  <a:gd name="connsiteX7" fmla="*/ 762983 w 810317"/>
                  <a:gd name="connsiteY7" fmla="*/ 503937 h 1477868"/>
                  <a:gd name="connsiteX8" fmla="*/ 808226 w 810317"/>
                  <a:gd name="connsiteY8" fmla="*/ 620618 h 1477868"/>
                  <a:gd name="connsiteX9" fmla="*/ 679639 w 810317"/>
                  <a:gd name="connsiteY9" fmla="*/ 715868 h 1477868"/>
                  <a:gd name="connsiteX10" fmla="*/ 674876 w 810317"/>
                  <a:gd name="connsiteY10" fmla="*/ 1351662 h 1477868"/>
                  <a:gd name="connsiteX11" fmla="*/ 601058 w 810317"/>
                  <a:gd name="connsiteY11" fmla="*/ 1477868 h 1477868"/>
                  <a:gd name="connsiteX12" fmla="*/ 532001 w 810317"/>
                  <a:gd name="connsiteY12" fmla="*/ 1351663 h 1477868"/>
                  <a:gd name="connsiteX13" fmla="*/ 532001 w 810317"/>
                  <a:gd name="connsiteY13" fmla="*/ 982568 h 1477868"/>
                  <a:gd name="connsiteX14" fmla="*/ 498664 w 810317"/>
                  <a:gd name="connsiteY14" fmla="*/ 982568 h 1477868"/>
                  <a:gd name="connsiteX15" fmla="*/ 417702 w 810317"/>
                  <a:gd name="connsiteY15" fmla="*/ 1196881 h 1477868"/>
                  <a:gd name="connsiteX16" fmla="*/ 355789 w 810317"/>
                  <a:gd name="connsiteY16" fmla="*/ 982568 h 1477868"/>
                  <a:gd name="connsiteX17" fmla="*/ 322451 w 810317"/>
                  <a:gd name="connsiteY17" fmla="*/ 982568 h 1477868"/>
                  <a:gd name="connsiteX18" fmla="*/ 251014 w 810317"/>
                  <a:gd name="connsiteY18" fmla="*/ 1149256 h 1477868"/>
                  <a:gd name="connsiteX19" fmla="*/ 179576 w 810317"/>
                  <a:gd name="connsiteY19" fmla="*/ 982568 h 1477868"/>
                  <a:gd name="connsiteX20" fmla="*/ 151001 w 810317"/>
                  <a:gd name="connsiteY20" fmla="*/ 982568 h 1477868"/>
                  <a:gd name="connsiteX21" fmla="*/ 74801 w 810317"/>
                  <a:gd name="connsiteY21" fmla="*/ 1132588 h 1477868"/>
                  <a:gd name="connsiteX22" fmla="*/ 8126 w 810317"/>
                  <a:gd name="connsiteY22" fmla="*/ 992093 h 1477868"/>
                  <a:gd name="connsiteX0" fmla="*/ 8126 w 810317"/>
                  <a:gd name="connsiteY0" fmla="*/ 992093 h 1477868"/>
                  <a:gd name="connsiteX1" fmla="*/ 8126 w 810317"/>
                  <a:gd name="connsiteY1" fmla="*/ 382493 h 1477868"/>
                  <a:gd name="connsiteX2" fmla="*/ 227201 w 810317"/>
                  <a:gd name="connsiteY2" fmla="*/ 1493 h 1477868"/>
                  <a:gd name="connsiteX3" fmla="*/ 789176 w 810317"/>
                  <a:gd name="connsiteY3" fmla="*/ 6256 h 1477868"/>
                  <a:gd name="connsiteX4" fmla="*/ 689164 w 810317"/>
                  <a:gd name="connsiteY4" fmla="*/ 25306 h 1477868"/>
                  <a:gd name="connsiteX5" fmla="*/ 622489 w 810317"/>
                  <a:gd name="connsiteY5" fmla="*/ 163418 h 1477868"/>
                  <a:gd name="connsiteX6" fmla="*/ 627251 w 810317"/>
                  <a:gd name="connsiteY6" fmla="*/ 320581 h 1477868"/>
                  <a:gd name="connsiteX7" fmla="*/ 762983 w 810317"/>
                  <a:gd name="connsiteY7" fmla="*/ 503937 h 1477868"/>
                  <a:gd name="connsiteX8" fmla="*/ 808226 w 810317"/>
                  <a:gd name="connsiteY8" fmla="*/ 620618 h 1477868"/>
                  <a:gd name="connsiteX9" fmla="*/ 679639 w 810317"/>
                  <a:gd name="connsiteY9" fmla="*/ 715868 h 1477868"/>
                  <a:gd name="connsiteX10" fmla="*/ 674876 w 810317"/>
                  <a:gd name="connsiteY10" fmla="*/ 1351662 h 1477868"/>
                  <a:gd name="connsiteX11" fmla="*/ 601058 w 810317"/>
                  <a:gd name="connsiteY11" fmla="*/ 1477868 h 1477868"/>
                  <a:gd name="connsiteX12" fmla="*/ 532001 w 810317"/>
                  <a:gd name="connsiteY12" fmla="*/ 1351663 h 1477868"/>
                  <a:gd name="connsiteX13" fmla="*/ 532001 w 810317"/>
                  <a:gd name="connsiteY13" fmla="*/ 982568 h 1477868"/>
                  <a:gd name="connsiteX14" fmla="*/ 498664 w 810317"/>
                  <a:gd name="connsiteY14" fmla="*/ 982568 h 1477868"/>
                  <a:gd name="connsiteX15" fmla="*/ 417702 w 810317"/>
                  <a:gd name="connsiteY15" fmla="*/ 1196881 h 1477868"/>
                  <a:gd name="connsiteX16" fmla="*/ 355789 w 810317"/>
                  <a:gd name="connsiteY16" fmla="*/ 982568 h 1477868"/>
                  <a:gd name="connsiteX17" fmla="*/ 322451 w 810317"/>
                  <a:gd name="connsiteY17" fmla="*/ 982568 h 1477868"/>
                  <a:gd name="connsiteX18" fmla="*/ 251014 w 810317"/>
                  <a:gd name="connsiteY18" fmla="*/ 1149256 h 1477868"/>
                  <a:gd name="connsiteX19" fmla="*/ 179576 w 810317"/>
                  <a:gd name="connsiteY19" fmla="*/ 982568 h 1477868"/>
                  <a:gd name="connsiteX20" fmla="*/ 151001 w 810317"/>
                  <a:gd name="connsiteY20" fmla="*/ 982568 h 1477868"/>
                  <a:gd name="connsiteX21" fmla="*/ 74801 w 810317"/>
                  <a:gd name="connsiteY21" fmla="*/ 1132588 h 1477868"/>
                  <a:gd name="connsiteX22" fmla="*/ 8126 w 810317"/>
                  <a:gd name="connsiteY22" fmla="*/ 992093 h 1477868"/>
                  <a:gd name="connsiteX0" fmla="*/ 8126 w 810317"/>
                  <a:gd name="connsiteY0" fmla="*/ 992093 h 1477868"/>
                  <a:gd name="connsiteX1" fmla="*/ 8126 w 810317"/>
                  <a:gd name="connsiteY1" fmla="*/ 382493 h 1477868"/>
                  <a:gd name="connsiteX2" fmla="*/ 227201 w 810317"/>
                  <a:gd name="connsiteY2" fmla="*/ 1493 h 1477868"/>
                  <a:gd name="connsiteX3" fmla="*/ 789176 w 810317"/>
                  <a:gd name="connsiteY3" fmla="*/ 6256 h 1477868"/>
                  <a:gd name="connsiteX4" fmla="*/ 689164 w 810317"/>
                  <a:gd name="connsiteY4" fmla="*/ 25306 h 1477868"/>
                  <a:gd name="connsiteX5" fmla="*/ 622489 w 810317"/>
                  <a:gd name="connsiteY5" fmla="*/ 163418 h 1477868"/>
                  <a:gd name="connsiteX6" fmla="*/ 627251 w 810317"/>
                  <a:gd name="connsiteY6" fmla="*/ 320581 h 1477868"/>
                  <a:gd name="connsiteX7" fmla="*/ 762983 w 810317"/>
                  <a:gd name="connsiteY7" fmla="*/ 503937 h 1477868"/>
                  <a:gd name="connsiteX8" fmla="*/ 808226 w 810317"/>
                  <a:gd name="connsiteY8" fmla="*/ 620618 h 1477868"/>
                  <a:gd name="connsiteX9" fmla="*/ 679639 w 810317"/>
                  <a:gd name="connsiteY9" fmla="*/ 715868 h 1477868"/>
                  <a:gd name="connsiteX10" fmla="*/ 674876 w 810317"/>
                  <a:gd name="connsiteY10" fmla="*/ 1351662 h 1477868"/>
                  <a:gd name="connsiteX11" fmla="*/ 601058 w 810317"/>
                  <a:gd name="connsiteY11" fmla="*/ 1477868 h 1477868"/>
                  <a:gd name="connsiteX12" fmla="*/ 532001 w 810317"/>
                  <a:gd name="connsiteY12" fmla="*/ 1351663 h 1477868"/>
                  <a:gd name="connsiteX13" fmla="*/ 532001 w 810317"/>
                  <a:gd name="connsiteY13" fmla="*/ 982568 h 1477868"/>
                  <a:gd name="connsiteX14" fmla="*/ 498664 w 810317"/>
                  <a:gd name="connsiteY14" fmla="*/ 982568 h 1477868"/>
                  <a:gd name="connsiteX15" fmla="*/ 417702 w 810317"/>
                  <a:gd name="connsiteY15" fmla="*/ 1196881 h 1477868"/>
                  <a:gd name="connsiteX16" fmla="*/ 355789 w 810317"/>
                  <a:gd name="connsiteY16" fmla="*/ 982568 h 1477868"/>
                  <a:gd name="connsiteX17" fmla="*/ 322451 w 810317"/>
                  <a:gd name="connsiteY17" fmla="*/ 982568 h 1477868"/>
                  <a:gd name="connsiteX18" fmla="*/ 251014 w 810317"/>
                  <a:gd name="connsiteY18" fmla="*/ 1149256 h 1477868"/>
                  <a:gd name="connsiteX19" fmla="*/ 179576 w 810317"/>
                  <a:gd name="connsiteY19" fmla="*/ 982568 h 1477868"/>
                  <a:gd name="connsiteX20" fmla="*/ 151001 w 810317"/>
                  <a:gd name="connsiteY20" fmla="*/ 982568 h 1477868"/>
                  <a:gd name="connsiteX21" fmla="*/ 74801 w 810317"/>
                  <a:gd name="connsiteY21" fmla="*/ 1132588 h 1477868"/>
                  <a:gd name="connsiteX22" fmla="*/ 8126 w 810317"/>
                  <a:gd name="connsiteY22" fmla="*/ 992093 h 1477868"/>
                  <a:gd name="connsiteX0" fmla="*/ 8126 w 810317"/>
                  <a:gd name="connsiteY0" fmla="*/ 992093 h 1477868"/>
                  <a:gd name="connsiteX1" fmla="*/ 8126 w 810317"/>
                  <a:gd name="connsiteY1" fmla="*/ 382493 h 1477868"/>
                  <a:gd name="connsiteX2" fmla="*/ 227201 w 810317"/>
                  <a:gd name="connsiteY2" fmla="*/ 1493 h 1477868"/>
                  <a:gd name="connsiteX3" fmla="*/ 789176 w 810317"/>
                  <a:gd name="connsiteY3" fmla="*/ 6256 h 1477868"/>
                  <a:gd name="connsiteX4" fmla="*/ 689164 w 810317"/>
                  <a:gd name="connsiteY4" fmla="*/ 25306 h 1477868"/>
                  <a:gd name="connsiteX5" fmla="*/ 622489 w 810317"/>
                  <a:gd name="connsiteY5" fmla="*/ 163418 h 1477868"/>
                  <a:gd name="connsiteX6" fmla="*/ 627251 w 810317"/>
                  <a:gd name="connsiteY6" fmla="*/ 320581 h 1477868"/>
                  <a:gd name="connsiteX7" fmla="*/ 762983 w 810317"/>
                  <a:gd name="connsiteY7" fmla="*/ 503937 h 1477868"/>
                  <a:gd name="connsiteX8" fmla="*/ 808226 w 810317"/>
                  <a:gd name="connsiteY8" fmla="*/ 620618 h 1477868"/>
                  <a:gd name="connsiteX9" fmla="*/ 679639 w 810317"/>
                  <a:gd name="connsiteY9" fmla="*/ 715868 h 1477868"/>
                  <a:gd name="connsiteX10" fmla="*/ 674876 w 810317"/>
                  <a:gd name="connsiteY10" fmla="*/ 1351662 h 1477868"/>
                  <a:gd name="connsiteX11" fmla="*/ 601058 w 810317"/>
                  <a:gd name="connsiteY11" fmla="*/ 1477868 h 1477868"/>
                  <a:gd name="connsiteX12" fmla="*/ 532001 w 810317"/>
                  <a:gd name="connsiteY12" fmla="*/ 1351663 h 1477868"/>
                  <a:gd name="connsiteX13" fmla="*/ 532001 w 810317"/>
                  <a:gd name="connsiteY13" fmla="*/ 982568 h 1477868"/>
                  <a:gd name="connsiteX14" fmla="*/ 498664 w 810317"/>
                  <a:gd name="connsiteY14" fmla="*/ 982568 h 1477868"/>
                  <a:gd name="connsiteX15" fmla="*/ 417702 w 810317"/>
                  <a:gd name="connsiteY15" fmla="*/ 1196881 h 1477868"/>
                  <a:gd name="connsiteX16" fmla="*/ 355789 w 810317"/>
                  <a:gd name="connsiteY16" fmla="*/ 982568 h 1477868"/>
                  <a:gd name="connsiteX17" fmla="*/ 322451 w 810317"/>
                  <a:gd name="connsiteY17" fmla="*/ 982568 h 1477868"/>
                  <a:gd name="connsiteX18" fmla="*/ 251014 w 810317"/>
                  <a:gd name="connsiteY18" fmla="*/ 1149256 h 1477868"/>
                  <a:gd name="connsiteX19" fmla="*/ 179576 w 810317"/>
                  <a:gd name="connsiteY19" fmla="*/ 982568 h 1477868"/>
                  <a:gd name="connsiteX20" fmla="*/ 151001 w 810317"/>
                  <a:gd name="connsiteY20" fmla="*/ 982568 h 1477868"/>
                  <a:gd name="connsiteX21" fmla="*/ 74801 w 810317"/>
                  <a:gd name="connsiteY21" fmla="*/ 1132588 h 1477868"/>
                  <a:gd name="connsiteX22" fmla="*/ 8126 w 810317"/>
                  <a:gd name="connsiteY22" fmla="*/ 992093 h 1477868"/>
                  <a:gd name="connsiteX0" fmla="*/ 8126 w 810317"/>
                  <a:gd name="connsiteY0" fmla="*/ 992093 h 1477868"/>
                  <a:gd name="connsiteX1" fmla="*/ 8126 w 810317"/>
                  <a:gd name="connsiteY1" fmla="*/ 382493 h 1477868"/>
                  <a:gd name="connsiteX2" fmla="*/ 227201 w 810317"/>
                  <a:gd name="connsiteY2" fmla="*/ 1493 h 1477868"/>
                  <a:gd name="connsiteX3" fmla="*/ 789176 w 810317"/>
                  <a:gd name="connsiteY3" fmla="*/ 6256 h 1477868"/>
                  <a:gd name="connsiteX4" fmla="*/ 689164 w 810317"/>
                  <a:gd name="connsiteY4" fmla="*/ 25306 h 1477868"/>
                  <a:gd name="connsiteX5" fmla="*/ 622489 w 810317"/>
                  <a:gd name="connsiteY5" fmla="*/ 163418 h 1477868"/>
                  <a:gd name="connsiteX6" fmla="*/ 627251 w 810317"/>
                  <a:gd name="connsiteY6" fmla="*/ 320581 h 1477868"/>
                  <a:gd name="connsiteX7" fmla="*/ 762983 w 810317"/>
                  <a:gd name="connsiteY7" fmla="*/ 503937 h 1477868"/>
                  <a:gd name="connsiteX8" fmla="*/ 808226 w 810317"/>
                  <a:gd name="connsiteY8" fmla="*/ 620618 h 1477868"/>
                  <a:gd name="connsiteX9" fmla="*/ 679639 w 810317"/>
                  <a:gd name="connsiteY9" fmla="*/ 715868 h 1477868"/>
                  <a:gd name="connsiteX10" fmla="*/ 674876 w 810317"/>
                  <a:gd name="connsiteY10" fmla="*/ 1351662 h 1477868"/>
                  <a:gd name="connsiteX11" fmla="*/ 601058 w 810317"/>
                  <a:gd name="connsiteY11" fmla="*/ 1477868 h 1477868"/>
                  <a:gd name="connsiteX12" fmla="*/ 532001 w 810317"/>
                  <a:gd name="connsiteY12" fmla="*/ 1351663 h 1477868"/>
                  <a:gd name="connsiteX13" fmla="*/ 532001 w 810317"/>
                  <a:gd name="connsiteY13" fmla="*/ 982568 h 1477868"/>
                  <a:gd name="connsiteX14" fmla="*/ 498664 w 810317"/>
                  <a:gd name="connsiteY14" fmla="*/ 982568 h 1477868"/>
                  <a:gd name="connsiteX15" fmla="*/ 417702 w 810317"/>
                  <a:gd name="connsiteY15" fmla="*/ 1196881 h 1477868"/>
                  <a:gd name="connsiteX16" fmla="*/ 355789 w 810317"/>
                  <a:gd name="connsiteY16" fmla="*/ 982568 h 1477868"/>
                  <a:gd name="connsiteX17" fmla="*/ 322451 w 810317"/>
                  <a:gd name="connsiteY17" fmla="*/ 982568 h 1477868"/>
                  <a:gd name="connsiteX18" fmla="*/ 251014 w 810317"/>
                  <a:gd name="connsiteY18" fmla="*/ 1149256 h 1477868"/>
                  <a:gd name="connsiteX19" fmla="*/ 179576 w 810317"/>
                  <a:gd name="connsiteY19" fmla="*/ 982568 h 1477868"/>
                  <a:gd name="connsiteX20" fmla="*/ 151001 w 810317"/>
                  <a:gd name="connsiteY20" fmla="*/ 982568 h 1477868"/>
                  <a:gd name="connsiteX21" fmla="*/ 74801 w 810317"/>
                  <a:gd name="connsiteY21" fmla="*/ 1132588 h 1477868"/>
                  <a:gd name="connsiteX22" fmla="*/ 8126 w 810317"/>
                  <a:gd name="connsiteY22" fmla="*/ 992093 h 1477868"/>
                  <a:gd name="connsiteX0" fmla="*/ 8126 w 810317"/>
                  <a:gd name="connsiteY0" fmla="*/ 992093 h 1478085"/>
                  <a:gd name="connsiteX1" fmla="*/ 8126 w 810317"/>
                  <a:gd name="connsiteY1" fmla="*/ 382493 h 1478085"/>
                  <a:gd name="connsiteX2" fmla="*/ 227201 w 810317"/>
                  <a:gd name="connsiteY2" fmla="*/ 1493 h 1478085"/>
                  <a:gd name="connsiteX3" fmla="*/ 789176 w 810317"/>
                  <a:gd name="connsiteY3" fmla="*/ 6256 h 1478085"/>
                  <a:gd name="connsiteX4" fmla="*/ 689164 w 810317"/>
                  <a:gd name="connsiteY4" fmla="*/ 25306 h 1478085"/>
                  <a:gd name="connsiteX5" fmla="*/ 622489 w 810317"/>
                  <a:gd name="connsiteY5" fmla="*/ 163418 h 1478085"/>
                  <a:gd name="connsiteX6" fmla="*/ 627251 w 810317"/>
                  <a:gd name="connsiteY6" fmla="*/ 320581 h 1478085"/>
                  <a:gd name="connsiteX7" fmla="*/ 762983 w 810317"/>
                  <a:gd name="connsiteY7" fmla="*/ 503937 h 1478085"/>
                  <a:gd name="connsiteX8" fmla="*/ 808226 w 810317"/>
                  <a:gd name="connsiteY8" fmla="*/ 620618 h 1478085"/>
                  <a:gd name="connsiteX9" fmla="*/ 679639 w 810317"/>
                  <a:gd name="connsiteY9" fmla="*/ 715868 h 1478085"/>
                  <a:gd name="connsiteX10" fmla="*/ 674876 w 810317"/>
                  <a:gd name="connsiteY10" fmla="*/ 1351662 h 1478085"/>
                  <a:gd name="connsiteX11" fmla="*/ 601058 w 810317"/>
                  <a:gd name="connsiteY11" fmla="*/ 1477868 h 1478085"/>
                  <a:gd name="connsiteX12" fmla="*/ 532001 w 810317"/>
                  <a:gd name="connsiteY12" fmla="*/ 1351663 h 1478085"/>
                  <a:gd name="connsiteX13" fmla="*/ 532001 w 810317"/>
                  <a:gd name="connsiteY13" fmla="*/ 982568 h 1478085"/>
                  <a:gd name="connsiteX14" fmla="*/ 498664 w 810317"/>
                  <a:gd name="connsiteY14" fmla="*/ 982568 h 1478085"/>
                  <a:gd name="connsiteX15" fmla="*/ 417702 w 810317"/>
                  <a:gd name="connsiteY15" fmla="*/ 1196881 h 1478085"/>
                  <a:gd name="connsiteX16" fmla="*/ 355789 w 810317"/>
                  <a:gd name="connsiteY16" fmla="*/ 982568 h 1478085"/>
                  <a:gd name="connsiteX17" fmla="*/ 322451 w 810317"/>
                  <a:gd name="connsiteY17" fmla="*/ 982568 h 1478085"/>
                  <a:gd name="connsiteX18" fmla="*/ 251014 w 810317"/>
                  <a:gd name="connsiteY18" fmla="*/ 1149256 h 1478085"/>
                  <a:gd name="connsiteX19" fmla="*/ 179576 w 810317"/>
                  <a:gd name="connsiteY19" fmla="*/ 982568 h 1478085"/>
                  <a:gd name="connsiteX20" fmla="*/ 151001 w 810317"/>
                  <a:gd name="connsiteY20" fmla="*/ 982568 h 1478085"/>
                  <a:gd name="connsiteX21" fmla="*/ 74801 w 810317"/>
                  <a:gd name="connsiteY21" fmla="*/ 1132588 h 1478085"/>
                  <a:gd name="connsiteX22" fmla="*/ 8126 w 810317"/>
                  <a:gd name="connsiteY22" fmla="*/ 992093 h 1478085"/>
                  <a:gd name="connsiteX0" fmla="*/ 8126 w 810317"/>
                  <a:gd name="connsiteY0" fmla="*/ 992093 h 1478085"/>
                  <a:gd name="connsiteX1" fmla="*/ 8126 w 810317"/>
                  <a:gd name="connsiteY1" fmla="*/ 382493 h 1478085"/>
                  <a:gd name="connsiteX2" fmla="*/ 227201 w 810317"/>
                  <a:gd name="connsiteY2" fmla="*/ 1493 h 1478085"/>
                  <a:gd name="connsiteX3" fmla="*/ 789176 w 810317"/>
                  <a:gd name="connsiteY3" fmla="*/ 6256 h 1478085"/>
                  <a:gd name="connsiteX4" fmla="*/ 689164 w 810317"/>
                  <a:gd name="connsiteY4" fmla="*/ 25306 h 1478085"/>
                  <a:gd name="connsiteX5" fmla="*/ 622489 w 810317"/>
                  <a:gd name="connsiteY5" fmla="*/ 163418 h 1478085"/>
                  <a:gd name="connsiteX6" fmla="*/ 627251 w 810317"/>
                  <a:gd name="connsiteY6" fmla="*/ 320581 h 1478085"/>
                  <a:gd name="connsiteX7" fmla="*/ 762983 w 810317"/>
                  <a:gd name="connsiteY7" fmla="*/ 503937 h 1478085"/>
                  <a:gd name="connsiteX8" fmla="*/ 808226 w 810317"/>
                  <a:gd name="connsiteY8" fmla="*/ 620618 h 1478085"/>
                  <a:gd name="connsiteX9" fmla="*/ 679639 w 810317"/>
                  <a:gd name="connsiteY9" fmla="*/ 715868 h 1478085"/>
                  <a:gd name="connsiteX10" fmla="*/ 674876 w 810317"/>
                  <a:gd name="connsiteY10" fmla="*/ 1351662 h 1478085"/>
                  <a:gd name="connsiteX11" fmla="*/ 601058 w 810317"/>
                  <a:gd name="connsiteY11" fmla="*/ 1477868 h 1478085"/>
                  <a:gd name="connsiteX12" fmla="*/ 532001 w 810317"/>
                  <a:gd name="connsiteY12" fmla="*/ 1351663 h 1478085"/>
                  <a:gd name="connsiteX13" fmla="*/ 532001 w 810317"/>
                  <a:gd name="connsiteY13" fmla="*/ 982568 h 1478085"/>
                  <a:gd name="connsiteX14" fmla="*/ 498664 w 810317"/>
                  <a:gd name="connsiteY14" fmla="*/ 982568 h 1478085"/>
                  <a:gd name="connsiteX15" fmla="*/ 417702 w 810317"/>
                  <a:gd name="connsiteY15" fmla="*/ 1196881 h 1478085"/>
                  <a:gd name="connsiteX16" fmla="*/ 355789 w 810317"/>
                  <a:gd name="connsiteY16" fmla="*/ 982568 h 1478085"/>
                  <a:gd name="connsiteX17" fmla="*/ 322451 w 810317"/>
                  <a:gd name="connsiteY17" fmla="*/ 982568 h 1478085"/>
                  <a:gd name="connsiteX18" fmla="*/ 251014 w 810317"/>
                  <a:gd name="connsiteY18" fmla="*/ 1149256 h 1478085"/>
                  <a:gd name="connsiteX19" fmla="*/ 179576 w 810317"/>
                  <a:gd name="connsiteY19" fmla="*/ 982568 h 1478085"/>
                  <a:gd name="connsiteX20" fmla="*/ 151001 w 810317"/>
                  <a:gd name="connsiteY20" fmla="*/ 982568 h 1478085"/>
                  <a:gd name="connsiteX21" fmla="*/ 74801 w 810317"/>
                  <a:gd name="connsiteY21" fmla="*/ 1132588 h 1478085"/>
                  <a:gd name="connsiteX22" fmla="*/ 8126 w 810317"/>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17702 w 811235"/>
                  <a:gd name="connsiteY15" fmla="*/ 1196881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17702 w 811235"/>
                  <a:gd name="connsiteY15" fmla="*/ 1196881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24846 w 811235"/>
                  <a:gd name="connsiteY15" fmla="*/ 1199262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24846 w 811235"/>
                  <a:gd name="connsiteY15" fmla="*/ 1199262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24846 w 811235"/>
                  <a:gd name="connsiteY15" fmla="*/ 1199262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24846 w 811235"/>
                  <a:gd name="connsiteY15" fmla="*/ 1199262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24846 w 811235"/>
                  <a:gd name="connsiteY15" fmla="*/ 1199262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24846 w 811235"/>
                  <a:gd name="connsiteY15" fmla="*/ 1199262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7957"/>
                  <a:gd name="connsiteX1" fmla="*/ 8126 w 811235"/>
                  <a:gd name="connsiteY1" fmla="*/ 382493 h 1477957"/>
                  <a:gd name="connsiteX2" fmla="*/ 227201 w 811235"/>
                  <a:gd name="connsiteY2" fmla="*/ 1493 h 1477957"/>
                  <a:gd name="connsiteX3" fmla="*/ 789176 w 811235"/>
                  <a:gd name="connsiteY3" fmla="*/ 6256 h 1477957"/>
                  <a:gd name="connsiteX4" fmla="*/ 689164 w 811235"/>
                  <a:gd name="connsiteY4" fmla="*/ 25306 h 1477957"/>
                  <a:gd name="connsiteX5" fmla="*/ 622489 w 811235"/>
                  <a:gd name="connsiteY5" fmla="*/ 163418 h 1477957"/>
                  <a:gd name="connsiteX6" fmla="*/ 627251 w 811235"/>
                  <a:gd name="connsiteY6" fmla="*/ 320581 h 1477957"/>
                  <a:gd name="connsiteX7" fmla="*/ 762983 w 811235"/>
                  <a:gd name="connsiteY7" fmla="*/ 503937 h 1477957"/>
                  <a:gd name="connsiteX8" fmla="*/ 808226 w 811235"/>
                  <a:gd name="connsiteY8" fmla="*/ 620618 h 1477957"/>
                  <a:gd name="connsiteX9" fmla="*/ 679639 w 811235"/>
                  <a:gd name="connsiteY9" fmla="*/ 715868 h 1477957"/>
                  <a:gd name="connsiteX10" fmla="*/ 674876 w 811235"/>
                  <a:gd name="connsiteY10" fmla="*/ 1351662 h 1477957"/>
                  <a:gd name="connsiteX11" fmla="*/ 601058 w 811235"/>
                  <a:gd name="connsiteY11" fmla="*/ 1477868 h 1477957"/>
                  <a:gd name="connsiteX12" fmla="*/ 532001 w 811235"/>
                  <a:gd name="connsiteY12" fmla="*/ 1351663 h 1477957"/>
                  <a:gd name="connsiteX13" fmla="*/ 532001 w 811235"/>
                  <a:gd name="connsiteY13" fmla="*/ 982568 h 1477957"/>
                  <a:gd name="connsiteX14" fmla="*/ 498664 w 811235"/>
                  <a:gd name="connsiteY14" fmla="*/ 982568 h 1477957"/>
                  <a:gd name="connsiteX15" fmla="*/ 424846 w 811235"/>
                  <a:gd name="connsiteY15" fmla="*/ 1199262 h 1477957"/>
                  <a:gd name="connsiteX16" fmla="*/ 355789 w 811235"/>
                  <a:gd name="connsiteY16" fmla="*/ 982568 h 1477957"/>
                  <a:gd name="connsiteX17" fmla="*/ 322451 w 811235"/>
                  <a:gd name="connsiteY17" fmla="*/ 982568 h 1477957"/>
                  <a:gd name="connsiteX18" fmla="*/ 251014 w 811235"/>
                  <a:gd name="connsiteY18" fmla="*/ 1149256 h 1477957"/>
                  <a:gd name="connsiteX19" fmla="*/ 179576 w 811235"/>
                  <a:gd name="connsiteY19" fmla="*/ 982568 h 1477957"/>
                  <a:gd name="connsiteX20" fmla="*/ 151001 w 811235"/>
                  <a:gd name="connsiteY20" fmla="*/ 982568 h 1477957"/>
                  <a:gd name="connsiteX21" fmla="*/ 74801 w 811235"/>
                  <a:gd name="connsiteY21" fmla="*/ 1132588 h 1477957"/>
                  <a:gd name="connsiteX22" fmla="*/ 8126 w 811235"/>
                  <a:gd name="connsiteY22" fmla="*/ 992093 h 1477957"/>
                  <a:gd name="connsiteX0" fmla="*/ 8126 w 811235"/>
                  <a:gd name="connsiteY0" fmla="*/ 992093 h 1477868"/>
                  <a:gd name="connsiteX1" fmla="*/ 8126 w 811235"/>
                  <a:gd name="connsiteY1" fmla="*/ 382493 h 1477868"/>
                  <a:gd name="connsiteX2" fmla="*/ 227201 w 811235"/>
                  <a:gd name="connsiteY2" fmla="*/ 1493 h 1477868"/>
                  <a:gd name="connsiteX3" fmla="*/ 789176 w 811235"/>
                  <a:gd name="connsiteY3" fmla="*/ 6256 h 1477868"/>
                  <a:gd name="connsiteX4" fmla="*/ 689164 w 811235"/>
                  <a:gd name="connsiteY4" fmla="*/ 25306 h 1477868"/>
                  <a:gd name="connsiteX5" fmla="*/ 622489 w 811235"/>
                  <a:gd name="connsiteY5" fmla="*/ 163418 h 1477868"/>
                  <a:gd name="connsiteX6" fmla="*/ 627251 w 811235"/>
                  <a:gd name="connsiteY6" fmla="*/ 320581 h 1477868"/>
                  <a:gd name="connsiteX7" fmla="*/ 762983 w 811235"/>
                  <a:gd name="connsiteY7" fmla="*/ 503937 h 1477868"/>
                  <a:gd name="connsiteX8" fmla="*/ 808226 w 811235"/>
                  <a:gd name="connsiteY8" fmla="*/ 620618 h 1477868"/>
                  <a:gd name="connsiteX9" fmla="*/ 679639 w 811235"/>
                  <a:gd name="connsiteY9" fmla="*/ 715868 h 1477868"/>
                  <a:gd name="connsiteX10" fmla="*/ 674876 w 811235"/>
                  <a:gd name="connsiteY10" fmla="*/ 1351662 h 1477868"/>
                  <a:gd name="connsiteX11" fmla="*/ 601058 w 811235"/>
                  <a:gd name="connsiteY11" fmla="*/ 1477868 h 1477868"/>
                  <a:gd name="connsiteX12" fmla="*/ 532001 w 811235"/>
                  <a:gd name="connsiteY12" fmla="*/ 1351663 h 1477868"/>
                  <a:gd name="connsiteX13" fmla="*/ 532001 w 811235"/>
                  <a:gd name="connsiteY13" fmla="*/ 982568 h 1477868"/>
                  <a:gd name="connsiteX14" fmla="*/ 498664 w 811235"/>
                  <a:gd name="connsiteY14" fmla="*/ 982568 h 1477868"/>
                  <a:gd name="connsiteX15" fmla="*/ 424846 w 811235"/>
                  <a:gd name="connsiteY15" fmla="*/ 1199262 h 1477868"/>
                  <a:gd name="connsiteX16" fmla="*/ 355789 w 811235"/>
                  <a:gd name="connsiteY16" fmla="*/ 982568 h 1477868"/>
                  <a:gd name="connsiteX17" fmla="*/ 322451 w 811235"/>
                  <a:gd name="connsiteY17" fmla="*/ 982568 h 1477868"/>
                  <a:gd name="connsiteX18" fmla="*/ 251014 w 811235"/>
                  <a:gd name="connsiteY18" fmla="*/ 1149256 h 1477868"/>
                  <a:gd name="connsiteX19" fmla="*/ 179576 w 811235"/>
                  <a:gd name="connsiteY19" fmla="*/ 982568 h 1477868"/>
                  <a:gd name="connsiteX20" fmla="*/ 151001 w 811235"/>
                  <a:gd name="connsiteY20" fmla="*/ 982568 h 1477868"/>
                  <a:gd name="connsiteX21" fmla="*/ 74801 w 811235"/>
                  <a:gd name="connsiteY21" fmla="*/ 1132588 h 1477868"/>
                  <a:gd name="connsiteX22" fmla="*/ 8126 w 811235"/>
                  <a:gd name="connsiteY22" fmla="*/ 992093 h 1477868"/>
                  <a:gd name="connsiteX0" fmla="*/ 8126 w 811235"/>
                  <a:gd name="connsiteY0" fmla="*/ 992093 h 1477868"/>
                  <a:gd name="connsiteX1" fmla="*/ 8126 w 811235"/>
                  <a:gd name="connsiteY1" fmla="*/ 382493 h 1477868"/>
                  <a:gd name="connsiteX2" fmla="*/ 227201 w 811235"/>
                  <a:gd name="connsiteY2" fmla="*/ 1493 h 1477868"/>
                  <a:gd name="connsiteX3" fmla="*/ 789176 w 811235"/>
                  <a:gd name="connsiteY3" fmla="*/ 6256 h 1477868"/>
                  <a:gd name="connsiteX4" fmla="*/ 689164 w 811235"/>
                  <a:gd name="connsiteY4" fmla="*/ 25306 h 1477868"/>
                  <a:gd name="connsiteX5" fmla="*/ 622489 w 811235"/>
                  <a:gd name="connsiteY5" fmla="*/ 163418 h 1477868"/>
                  <a:gd name="connsiteX6" fmla="*/ 627251 w 811235"/>
                  <a:gd name="connsiteY6" fmla="*/ 320581 h 1477868"/>
                  <a:gd name="connsiteX7" fmla="*/ 762983 w 811235"/>
                  <a:gd name="connsiteY7" fmla="*/ 503937 h 1477868"/>
                  <a:gd name="connsiteX8" fmla="*/ 808226 w 811235"/>
                  <a:gd name="connsiteY8" fmla="*/ 620618 h 1477868"/>
                  <a:gd name="connsiteX9" fmla="*/ 679639 w 811235"/>
                  <a:gd name="connsiteY9" fmla="*/ 715868 h 1477868"/>
                  <a:gd name="connsiteX10" fmla="*/ 674876 w 811235"/>
                  <a:gd name="connsiteY10" fmla="*/ 1351662 h 1477868"/>
                  <a:gd name="connsiteX11" fmla="*/ 601058 w 811235"/>
                  <a:gd name="connsiteY11" fmla="*/ 1477868 h 1477868"/>
                  <a:gd name="connsiteX12" fmla="*/ 532001 w 811235"/>
                  <a:gd name="connsiteY12" fmla="*/ 1351663 h 1477868"/>
                  <a:gd name="connsiteX13" fmla="*/ 532001 w 811235"/>
                  <a:gd name="connsiteY13" fmla="*/ 982568 h 1477868"/>
                  <a:gd name="connsiteX14" fmla="*/ 498664 w 811235"/>
                  <a:gd name="connsiteY14" fmla="*/ 982568 h 1477868"/>
                  <a:gd name="connsiteX15" fmla="*/ 424846 w 811235"/>
                  <a:gd name="connsiteY15" fmla="*/ 1199262 h 1477868"/>
                  <a:gd name="connsiteX16" fmla="*/ 355789 w 811235"/>
                  <a:gd name="connsiteY16" fmla="*/ 982568 h 1477868"/>
                  <a:gd name="connsiteX17" fmla="*/ 322451 w 811235"/>
                  <a:gd name="connsiteY17" fmla="*/ 982568 h 1477868"/>
                  <a:gd name="connsiteX18" fmla="*/ 251014 w 811235"/>
                  <a:gd name="connsiteY18" fmla="*/ 1149256 h 1477868"/>
                  <a:gd name="connsiteX19" fmla="*/ 179576 w 811235"/>
                  <a:gd name="connsiteY19" fmla="*/ 982568 h 1477868"/>
                  <a:gd name="connsiteX20" fmla="*/ 151001 w 811235"/>
                  <a:gd name="connsiteY20" fmla="*/ 982568 h 1477868"/>
                  <a:gd name="connsiteX21" fmla="*/ 74801 w 811235"/>
                  <a:gd name="connsiteY21" fmla="*/ 1132588 h 1477868"/>
                  <a:gd name="connsiteX22" fmla="*/ 8126 w 811235"/>
                  <a:gd name="connsiteY22" fmla="*/ 992093 h 1477868"/>
                  <a:gd name="connsiteX0" fmla="*/ 8126 w 811235"/>
                  <a:gd name="connsiteY0" fmla="*/ 992093 h 1477868"/>
                  <a:gd name="connsiteX1" fmla="*/ 8126 w 811235"/>
                  <a:gd name="connsiteY1" fmla="*/ 382493 h 1477868"/>
                  <a:gd name="connsiteX2" fmla="*/ 227201 w 811235"/>
                  <a:gd name="connsiteY2" fmla="*/ 1493 h 1477868"/>
                  <a:gd name="connsiteX3" fmla="*/ 789176 w 811235"/>
                  <a:gd name="connsiteY3" fmla="*/ 6256 h 1477868"/>
                  <a:gd name="connsiteX4" fmla="*/ 689164 w 811235"/>
                  <a:gd name="connsiteY4" fmla="*/ 25306 h 1477868"/>
                  <a:gd name="connsiteX5" fmla="*/ 622489 w 811235"/>
                  <a:gd name="connsiteY5" fmla="*/ 163418 h 1477868"/>
                  <a:gd name="connsiteX6" fmla="*/ 627251 w 811235"/>
                  <a:gd name="connsiteY6" fmla="*/ 320581 h 1477868"/>
                  <a:gd name="connsiteX7" fmla="*/ 762983 w 811235"/>
                  <a:gd name="connsiteY7" fmla="*/ 503937 h 1477868"/>
                  <a:gd name="connsiteX8" fmla="*/ 808226 w 811235"/>
                  <a:gd name="connsiteY8" fmla="*/ 620618 h 1477868"/>
                  <a:gd name="connsiteX9" fmla="*/ 679639 w 811235"/>
                  <a:gd name="connsiteY9" fmla="*/ 715868 h 1477868"/>
                  <a:gd name="connsiteX10" fmla="*/ 674876 w 811235"/>
                  <a:gd name="connsiteY10" fmla="*/ 1351662 h 1477868"/>
                  <a:gd name="connsiteX11" fmla="*/ 601058 w 811235"/>
                  <a:gd name="connsiteY11" fmla="*/ 1477868 h 1477868"/>
                  <a:gd name="connsiteX12" fmla="*/ 532001 w 811235"/>
                  <a:gd name="connsiteY12" fmla="*/ 1351663 h 1477868"/>
                  <a:gd name="connsiteX13" fmla="*/ 532001 w 811235"/>
                  <a:gd name="connsiteY13" fmla="*/ 982568 h 1477868"/>
                  <a:gd name="connsiteX14" fmla="*/ 498664 w 811235"/>
                  <a:gd name="connsiteY14" fmla="*/ 982568 h 1477868"/>
                  <a:gd name="connsiteX15" fmla="*/ 424846 w 811235"/>
                  <a:gd name="connsiteY15" fmla="*/ 1199262 h 1477868"/>
                  <a:gd name="connsiteX16" fmla="*/ 355789 w 811235"/>
                  <a:gd name="connsiteY16" fmla="*/ 982568 h 1477868"/>
                  <a:gd name="connsiteX17" fmla="*/ 322451 w 811235"/>
                  <a:gd name="connsiteY17" fmla="*/ 982568 h 1477868"/>
                  <a:gd name="connsiteX18" fmla="*/ 251014 w 811235"/>
                  <a:gd name="connsiteY18" fmla="*/ 1149256 h 1477868"/>
                  <a:gd name="connsiteX19" fmla="*/ 179576 w 811235"/>
                  <a:gd name="connsiteY19" fmla="*/ 982568 h 1477868"/>
                  <a:gd name="connsiteX20" fmla="*/ 151001 w 811235"/>
                  <a:gd name="connsiteY20" fmla="*/ 982568 h 1477868"/>
                  <a:gd name="connsiteX21" fmla="*/ 74801 w 811235"/>
                  <a:gd name="connsiteY21" fmla="*/ 1132588 h 1477868"/>
                  <a:gd name="connsiteX22" fmla="*/ 8126 w 811235"/>
                  <a:gd name="connsiteY22" fmla="*/ 992093 h 1477868"/>
                  <a:gd name="connsiteX0" fmla="*/ 8126 w 811235"/>
                  <a:gd name="connsiteY0" fmla="*/ 992093 h 1477868"/>
                  <a:gd name="connsiteX1" fmla="*/ 8126 w 811235"/>
                  <a:gd name="connsiteY1" fmla="*/ 382493 h 1477868"/>
                  <a:gd name="connsiteX2" fmla="*/ 227201 w 811235"/>
                  <a:gd name="connsiteY2" fmla="*/ 1493 h 1477868"/>
                  <a:gd name="connsiteX3" fmla="*/ 789176 w 811235"/>
                  <a:gd name="connsiteY3" fmla="*/ 6256 h 1477868"/>
                  <a:gd name="connsiteX4" fmla="*/ 689164 w 811235"/>
                  <a:gd name="connsiteY4" fmla="*/ 25306 h 1477868"/>
                  <a:gd name="connsiteX5" fmla="*/ 622489 w 811235"/>
                  <a:gd name="connsiteY5" fmla="*/ 163418 h 1477868"/>
                  <a:gd name="connsiteX6" fmla="*/ 627251 w 811235"/>
                  <a:gd name="connsiteY6" fmla="*/ 320581 h 1477868"/>
                  <a:gd name="connsiteX7" fmla="*/ 762983 w 811235"/>
                  <a:gd name="connsiteY7" fmla="*/ 503937 h 1477868"/>
                  <a:gd name="connsiteX8" fmla="*/ 808226 w 811235"/>
                  <a:gd name="connsiteY8" fmla="*/ 620618 h 1477868"/>
                  <a:gd name="connsiteX9" fmla="*/ 679639 w 811235"/>
                  <a:gd name="connsiteY9" fmla="*/ 715868 h 1477868"/>
                  <a:gd name="connsiteX10" fmla="*/ 674876 w 811235"/>
                  <a:gd name="connsiteY10" fmla="*/ 1351662 h 1477868"/>
                  <a:gd name="connsiteX11" fmla="*/ 601058 w 811235"/>
                  <a:gd name="connsiteY11" fmla="*/ 1477868 h 1477868"/>
                  <a:gd name="connsiteX12" fmla="*/ 532001 w 811235"/>
                  <a:gd name="connsiteY12" fmla="*/ 1351663 h 1477868"/>
                  <a:gd name="connsiteX13" fmla="*/ 532001 w 811235"/>
                  <a:gd name="connsiteY13" fmla="*/ 982568 h 1477868"/>
                  <a:gd name="connsiteX14" fmla="*/ 498664 w 811235"/>
                  <a:gd name="connsiteY14" fmla="*/ 982568 h 1477868"/>
                  <a:gd name="connsiteX15" fmla="*/ 424846 w 811235"/>
                  <a:gd name="connsiteY15" fmla="*/ 1199262 h 1477868"/>
                  <a:gd name="connsiteX16" fmla="*/ 355789 w 811235"/>
                  <a:gd name="connsiteY16" fmla="*/ 982568 h 1477868"/>
                  <a:gd name="connsiteX17" fmla="*/ 322451 w 811235"/>
                  <a:gd name="connsiteY17" fmla="*/ 982568 h 1477868"/>
                  <a:gd name="connsiteX18" fmla="*/ 251014 w 811235"/>
                  <a:gd name="connsiteY18" fmla="*/ 1149256 h 1477868"/>
                  <a:gd name="connsiteX19" fmla="*/ 179576 w 811235"/>
                  <a:gd name="connsiteY19" fmla="*/ 982568 h 1477868"/>
                  <a:gd name="connsiteX20" fmla="*/ 151001 w 811235"/>
                  <a:gd name="connsiteY20" fmla="*/ 982568 h 1477868"/>
                  <a:gd name="connsiteX21" fmla="*/ 74801 w 811235"/>
                  <a:gd name="connsiteY21" fmla="*/ 1132588 h 1477868"/>
                  <a:gd name="connsiteX22" fmla="*/ 8126 w 811235"/>
                  <a:gd name="connsiteY22" fmla="*/ 992093 h 1477868"/>
                  <a:gd name="connsiteX0" fmla="*/ 8126 w 811235"/>
                  <a:gd name="connsiteY0" fmla="*/ 992093 h 1477868"/>
                  <a:gd name="connsiteX1" fmla="*/ 8126 w 811235"/>
                  <a:gd name="connsiteY1" fmla="*/ 382493 h 1477868"/>
                  <a:gd name="connsiteX2" fmla="*/ 227201 w 811235"/>
                  <a:gd name="connsiteY2" fmla="*/ 1493 h 1477868"/>
                  <a:gd name="connsiteX3" fmla="*/ 789176 w 811235"/>
                  <a:gd name="connsiteY3" fmla="*/ 6256 h 1477868"/>
                  <a:gd name="connsiteX4" fmla="*/ 689164 w 811235"/>
                  <a:gd name="connsiteY4" fmla="*/ 25306 h 1477868"/>
                  <a:gd name="connsiteX5" fmla="*/ 622489 w 811235"/>
                  <a:gd name="connsiteY5" fmla="*/ 163418 h 1477868"/>
                  <a:gd name="connsiteX6" fmla="*/ 627251 w 811235"/>
                  <a:gd name="connsiteY6" fmla="*/ 320581 h 1477868"/>
                  <a:gd name="connsiteX7" fmla="*/ 762983 w 811235"/>
                  <a:gd name="connsiteY7" fmla="*/ 503937 h 1477868"/>
                  <a:gd name="connsiteX8" fmla="*/ 808226 w 811235"/>
                  <a:gd name="connsiteY8" fmla="*/ 620618 h 1477868"/>
                  <a:gd name="connsiteX9" fmla="*/ 679639 w 811235"/>
                  <a:gd name="connsiteY9" fmla="*/ 715868 h 1477868"/>
                  <a:gd name="connsiteX10" fmla="*/ 674876 w 811235"/>
                  <a:gd name="connsiteY10" fmla="*/ 1351662 h 1477868"/>
                  <a:gd name="connsiteX11" fmla="*/ 601058 w 811235"/>
                  <a:gd name="connsiteY11" fmla="*/ 1477868 h 1477868"/>
                  <a:gd name="connsiteX12" fmla="*/ 532001 w 811235"/>
                  <a:gd name="connsiteY12" fmla="*/ 1351663 h 1477868"/>
                  <a:gd name="connsiteX13" fmla="*/ 532001 w 811235"/>
                  <a:gd name="connsiteY13" fmla="*/ 982568 h 1477868"/>
                  <a:gd name="connsiteX14" fmla="*/ 498664 w 811235"/>
                  <a:gd name="connsiteY14" fmla="*/ 982568 h 1477868"/>
                  <a:gd name="connsiteX15" fmla="*/ 424846 w 811235"/>
                  <a:gd name="connsiteY15" fmla="*/ 1199262 h 1477868"/>
                  <a:gd name="connsiteX16" fmla="*/ 355789 w 811235"/>
                  <a:gd name="connsiteY16" fmla="*/ 982568 h 1477868"/>
                  <a:gd name="connsiteX17" fmla="*/ 322451 w 811235"/>
                  <a:gd name="connsiteY17" fmla="*/ 982568 h 1477868"/>
                  <a:gd name="connsiteX18" fmla="*/ 251014 w 811235"/>
                  <a:gd name="connsiteY18" fmla="*/ 1149256 h 1477868"/>
                  <a:gd name="connsiteX19" fmla="*/ 179576 w 811235"/>
                  <a:gd name="connsiteY19" fmla="*/ 982568 h 1477868"/>
                  <a:gd name="connsiteX20" fmla="*/ 151001 w 811235"/>
                  <a:gd name="connsiteY20" fmla="*/ 982568 h 1477868"/>
                  <a:gd name="connsiteX21" fmla="*/ 74801 w 811235"/>
                  <a:gd name="connsiteY21" fmla="*/ 1132588 h 1477868"/>
                  <a:gd name="connsiteX22" fmla="*/ 8126 w 811235"/>
                  <a:gd name="connsiteY22" fmla="*/ 992093 h 1477868"/>
                  <a:gd name="connsiteX0" fmla="*/ 8126 w 811235"/>
                  <a:gd name="connsiteY0" fmla="*/ 992093 h 1477890"/>
                  <a:gd name="connsiteX1" fmla="*/ 8126 w 811235"/>
                  <a:gd name="connsiteY1" fmla="*/ 382493 h 1477890"/>
                  <a:gd name="connsiteX2" fmla="*/ 227201 w 811235"/>
                  <a:gd name="connsiteY2" fmla="*/ 1493 h 1477890"/>
                  <a:gd name="connsiteX3" fmla="*/ 789176 w 811235"/>
                  <a:gd name="connsiteY3" fmla="*/ 6256 h 1477890"/>
                  <a:gd name="connsiteX4" fmla="*/ 689164 w 811235"/>
                  <a:gd name="connsiteY4" fmla="*/ 25306 h 1477890"/>
                  <a:gd name="connsiteX5" fmla="*/ 622489 w 811235"/>
                  <a:gd name="connsiteY5" fmla="*/ 163418 h 1477890"/>
                  <a:gd name="connsiteX6" fmla="*/ 627251 w 811235"/>
                  <a:gd name="connsiteY6" fmla="*/ 320581 h 1477890"/>
                  <a:gd name="connsiteX7" fmla="*/ 762983 w 811235"/>
                  <a:gd name="connsiteY7" fmla="*/ 503937 h 1477890"/>
                  <a:gd name="connsiteX8" fmla="*/ 808226 w 811235"/>
                  <a:gd name="connsiteY8" fmla="*/ 620618 h 1477890"/>
                  <a:gd name="connsiteX9" fmla="*/ 679639 w 811235"/>
                  <a:gd name="connsiteY9" fmla="*/ 715868 h 1477890"/>
                  <a:gd name="connsiteX10" fmla="*/ 674876 w 811235"/>
                  <a:gd name="connsiteY10" fmla="*/ 1351662 h 1477890"/>
                  <a:gd name="connsiteX11" fmla="*/ 603439 w 811235"/>
                  <a:gd name="connsiteY11" fmla="*/ 1477868 h 1477890"/>
                  <a:gd name="connsiteX12" fmla="*/ 532001 w 811235"/>
                  <a:gd name="connsiteY12" fmla="*/ 1351663 h 1477890"/>
                  <a:gd name="connsiteX13" fmla="*/ 532001 w 811235"/>
                  <a:gd name="connsiteY13" fmla="*/ 982568 h 1477890"/>
                  <a:gd name="connsiteX14" fmla="*/ 498664 w 811235"/>
                  <a:gd name="connsiteY14" fmla="*/ 982568 h 1477890"/>
                  <a:gd name="connsiteX15" fmla="*/ 424846 w 811235"/>
                  <a:gd name="connsiteY15" fmla="*/ 1199262 h 1477890"/>
                  <a:gd name="connsiteX16" fmla="*/ 355789 w 811235"/>
                  <a:gd name="connsiteY16" fmla="*/ 982568 h 1477890"/>
                  <a:gd name="connsiteX17" fmla="*/ 322451 w 811235"/>
                  <a:gd name="connsiteY17" fmla="*/ 982568 h 1477890"/>
                  <a:gd name="connsiteX18" fmla="*/ 251014 w 811235"/>
                  <a:gd name="connsiteY18" fmla="*/ 1149256 h 1477890"/>
                  <a:gd name="connsiteX19" fmla="*/ 179576 w 811235"/>
                  <a:gd name="connsiteY19" fmla="*/ 982568 h 1477890"/>
                  <a:gd name="connsiteX20" fmla="*/ 151001 w 811235"/>
                  <a:gd name="connsiteY20" fmla="*/ 982568 h 1477890"/>
                  <a:gd name="connsiteX21" fmla="*/ 74801 w 811235"/>
                  <a:gd name="connsiteY21" fmla="*/ 1132588 h 1477890"/>
                  <a:gd name="connsiteX22" fmla="*/ 8126 w 811235"/>
                  <a:gd name="connsiteY22" fmla="*/ 992093 h 1477890"/>
                  <a:gd name="connsiteX0" fmla="*/ 8126 w 811235"/>
                  <a:gd name="connsiteY0" fmla="*/ 992093 h 1477890"/>
                  <a:gd name="connsiteX1" fmla="*/ 8126 w 811235"/>
                  <a:gd name="connsiteY1" fmla="*/ 382493 h 1477890"/>
                  <a:gd name="connsiteX2" fmla="*/ 227201 w 811235"/>
                  <a:gd name="connsiteY2" fmla="*/ 1493 h 1477890"/>
                  <a:gd name="connsiteX3" fmla="*/ 789176 w 811235"/>
                  <a:gd name="connsiteY3" fmla="*/ 6256 h 1477890"/>
                  <a:gd name="connsiteX4" fmla="*/ 689164 w 811235"/>
                  <a:gd name="connsiteY4" fmla="*/ 25306 h 1477890"/>
                  <a:gd name="connsiteX5" fmla="*/ 622489 w 811235"/>
                  <a:gd name="connsiteY5" fmla="*/ 163418 h 1477890"/>
                  <a:gd name="connsiteX6" fmla="*/ 627251 w 811235"/>
                  <a:gd name="connsiteY6" fmla="*/ 320581 h 1477890"/>
                  <a:gd name="connsiteX7" fmla="*/ 762983 w 811235"/>
                  <a:gd name="connsiteY7" fmla="*/ 503937 h 1477890"/>
                  <a:gd name="connsiteX8" fmla="*/ 808226 w 811235"/>
                  <a:gd name="connsiteY8" fmla="*/ 620618 h 1477890"/>
                  <a:gd name="connsiteX9" fmla="*/ 679639 w 811235"/>
                  <a:gd name="connsiteY9" fmla="*/ 715868 h 1477890"/>
                  <a:gd name="connsiteX10" fmla="*/ 674876 w 811235"/>
                  <a:gd name="connsiteY10" fmla="*/ 1351662 h 1477890"/>
                  <a:gd name="connsiteX11" fmla="*/ 603439 w 811235"/>
                  <a:gd name="connsiteY11" fmla="*/ 1477868 h 1477890"/>
                  <a:gd name="connsiteX12" fmla="*/ 532001 w 811235"/>
                  <a:gd name="connsiteY12" fmla="*/ 1351663 h 1477890"/>
                  <a:gd name="connsiteX13" fmla="*/ 532001 w 811235"/>
                  <a:gd name="connsiteY13" fmla="*/ 982568 h 1477890"/>
                  <a:gd name="connsiteX14" fmla="*/ 498664 w 811235"/>
                  <a:gd name="connsiteY14" fmla="*/ 982568 h 1477890"/>
                  <a:gd name="connsiteX15" fmla="*/ 424846 w 811235"/>
                  <a:gd name="connsiteY15" fmla="*/ 1199262 h 1477890"/>
                  <a:gd name="connsiteX16" fmla="*/ 355789 w 811235"/>
                  <a:gd name="connsiteY16" fmla="*/ 982568 h 1477890"/>
                  <a:gd name="connsiteX17" fmla="*/ 322451 w 811235"/>
                  <a:gd name="connsiteY17" fmla="*/ 982568 h 1477890"/>
                  <a:gd name="connsiteX18" fmla="*/ 251014 w 811235"/>
                  <a:gd name="connsiteY18" fmla="*/ 1149256 h 1477890"/>
                  <a:gd name="connsiteX19" fmla="*/ 179576 w 811235"/>
                  <a:gd name="connsiteY19" fmla="*/ 982568 h 1477890"/>
                  <a:gd name="connsiteX20" fmla="*/ 151001 w 811235"/>
                  <a:gd name="connsiteY20" fmla="*/ 982568 h 1477890"/>
                  <a:gd name="connsiteX21" fmla="*/ 74801 w 811235"/>
                  <a:gd name="connsiteY21" fmla="*/ 1132588 h 1477890"/>
                  <a:gd name="connsiteX22" fmla="*/ 8126 w 811235"/>
                  <a:gd name="connsiteY22" fmla="*/ 992093 h 1477890"/>
                  <a:gd name="connsiteX0" fmla="*/ 8126 w 811235"/>
                  <a:gd name="connsiteY0" fmla="*/ 992093 h 1477890"/>
                  <a:gd name="connsiteX1" fmla="*/ 8126 w 811235"/>
                  <a:gd name="connsiteY1" fmla="*/ 382493 h 1477890"/>
                  <a:gd name="connsiteX2" fmla="*/ 227201 w 811235"/>
                  <a:gd name="connsiteY2" fmla="*/ 1493 h 1477890"/>
                  <a:gd name="connsiteX3" fmla="*/ 789176 w 811235"/>
                  <a:gd name="connsiteY3" fmla="*/ 6256 h 1477890"/>
                  <a:gd name="connsiteX4" fmla="*/ 689164 w 811235"/>
                  <a:gd name="connsiteY4" fmla="*/ 25306 h 1477890"/>
                  <a:gd name="connsiteX5" fmla="*/ 622489 w 811235"/>
                  <a:gd name="connsiteY5" fmla="*/ 163418 h 1477890"/>
                  <a:gd name="connsiteX6" fmla="*/ 627251 w 811235"/>
                  <a:gd name="connsiteY6" fmla="*/ 320581 h 1477890"/>
                  <a:gd name="connsiteX7" fmla="*/ 762983 w 811235"/>
                  <a:gd name="connsiteY7" fmla="*/ 503937 h 1477890"/>
                  <a:gd name="connsiteX8" fmla="*/ 808226 w 811235"/>
                  <a:gd name="connsiteY8" fmla="*/ 620618 h 1477890"/>
                  <a:gd name="connsiteX9" fmla="*/ 679639 w 811235"/>
                  <a:gd name="connsiteY9" fmla="*/ 715868 h 1477890"/>
                  <a:gd name="connsiteX10" fmla="*/ 674876 w 811235"/>
                  <a:gd name="connsiteY10" fmla="*/ 1351662 h 1477890"/>
                  <a:gd name="connsiteX11" fmla="*/ 603439 w 811235"/>
                  <a:gd name="connsiteY11" fmla="*/ 1477868 h 1477890"/>
                  <a:gd name="connsiteX12" fmla="*/ 532001 w 811235"/>
                  <a:gd name="connsiteY12" fmla="*/ 1351663 h 1477890"/>
                  <a:gd name="connsiteX13" fmla="*/ 532001 w 811235"/>
                  <a:gd name="connsiteY13" fmla="*/ 982568 h 1477890"/>
                  <a:gd name="connsiteX14" fmla="*/ 498664 w 811235"/>
                  <a:gd name="connsiteY14" fmla="*/ 982568 h 1477890"/>
                  <a:gd name="connsiteX15" fmla="*/ 424846 w 811235"/>
                  <a:gd name="connsiteY15" fmla="*/ 1199262 h 1477890"/>
                  <a:gd name="connsiteX16" fmla="*/ 355789 w 811235"/>
                  <a:gd name="connsiteY16" fmla="*/ 982568 h 1477890"/>
                  <a:gd name="connsiteX17" fmla="*/ 322451 w 811235"/>
                  <a:gd name="connsiteY17" fmla="*/ 982568 h 1477890"/>
                  <a:gd name="connsiteX18" fmla="*/ 251014 w 811235"/>
                  <a:gd name="connsiteY18" fmla="*/ 1149256 h 1477890"/>
                  <a:gd name="connsiteX19" fmla="*/ 179576 w 811235"/>
                  <a:gd name="connsiteY19" fmla="*/ 982568 h 1477890"/>
                  <a:gd name="connsiteX20" fmla="*/ 151001 w 811235"/>
                  <a:gd name="connsiteY20" fmla="*/ 982568 h 1477890"/>
                  <a:gd name="connsiteX21" fmla="*/ 74801 w 811235"/>
                  <a:gd name="connsiteY21" fmla="*/ 1132588 h 1477890"/>
                  <a:gd name="connsiteX22" fmla="*/ 8126 w 811235"/>
                  <a:gd name="connsiteY22" fmla="*/ 992093 h 1477890"/>
                  <a:gd name="connsiteX0" fmla="*/ 8126 w 811235"/>
                  <a:gd name="connsiteY0" fmla="*/ 992093 h 1477890"/>
                  <a:gd name="connsiteX1" fmla="*/ 8126 w 811235"/>
                  <a:gd name="connsiteY1" fmla="*/ 382493 h 1477890"/>
                  <a:gd name="connsiteX2" fmla="*/ 227201 w 811235"/>
                  <a:gd name="connsiteY2" fmla="*/ 1493 h 1477890"/>
                  <a:gd name="connsiteX3" fmla="*/ 789176 w 811235"/>
                  <a:gd name="connsiteY3" fmla="*/ 6256 h 1477890"/>
                  <a:gd name="connsiteX4" fmla="*/ 689164 w 811235"/>
                  <a:gd name="connsiteY4" fmla="*/ 25306 h 1477890"/>
                  <a:gd name="connsiteX5" fmla="*/ 622489 w 811235"/>
                  <a:gd name="connsiteY5" fmla="*/ 163418 h 1477890"/>
                  <a:gd name="connsiteX6" fmla="*/ 627251 w 811235"/>
                  <a:gd name="connsiteY6" fmla="*/ 320581 h 1477890"/>
                  <a:gd name="connsiteX7" fmla="*/ 762983 w 811235"/>
                  <a:gd name="connsiteY7" fmla="*/ 503937 h 1477890"/>
                  <a:gd name="connsiteX8" fmla="*/ 808226 w 811235"/>
                  <a:gd name="connsiteY8" fmla="*/ 620618 h 1477890"/>
                  <a:gd name="connsiteX9" fmla="*/ 679639 w 811235"/>
                  <a:gd name="connsiteY9" fmla="*/ 715868 h 1477890"/>
                  <a:gd name="connsiteX10" fmla="*/ 674876 w 811235"/>
                  <a:gd name="connsiteY10" fmla="*/ 1351662 h 1477890"/>
                  <a:gd name="connsiteX11" fmla="*/ 603439 w 811235"/>
                  <a:gd name="connsiteY11" fmla="*/ 1477868 h 1477890"/>
                  <a:gd name="connsiteX12" fmla="*/ 532001 w 811235"/>
                  <a:gd name="connsiteY12" fmla="*/ 1351663 h 1477890"/>
                  <a:gd name="connsiteX13" fmla="*/ 532001 w 811235"/>
                  <a:gd name="connsiteY13" fmla="*/ 982568 h 1477890"/>
                  <a:gd name="connsiteX14" fmla="*/ 498664 w 811235"/>
                  <a:gd name="connsiteY14" fmla="*/ 982568 h 1477890"/>
                  <a:gd name="connsiteX15" fmla="*/ 424846 w 811235"/>
                  <a:gd name="connsiteY15" fmla="*/ 1199262 h 1477890"/>
                  <a:gd name="connsiteX16" fmla="*/ 355789 w 811235"/>
                  <a:gd name="connsiteY16" fmla="*/ 982568 h 1477890"/>
                  <a:gd name="connsiteX17" fmla="*/ 322451 w 811235"/>
                  <a:gd name="connsiteY17" fmla="*/ 982568 h 1477890"/>
                  <a:gd name="connsiteX18" fmla="*/ 251014 w 811235"/>
                  <a:gd name="connsiteY18" fmla="*/ 1149256 h 1477890"/>
                  <a:gd name="connsiteX19" fmla="*/ 179576 w 811235"/>
                  <a:gd name="connsiteY19" fmla="*/ 982568 h 1477890"/>
                  <a:gd name="connsiteX20" fmla="*/ 151001 w 811235"/>
                  <a:gd name="connsiteY20" fmla="*/ 982568 h 1477890"/>
                  <a:gd name="connsiteX21" fmla="*/ 74801 w 811235"/>
                  <a:gd name="connsiteY21" fmla="*/ 1132588 h 1477890"/>
                  <a:gd name="connsiteX22" fmla="*/ 8126 w 811235"/>
                  <a:gd name="connsiteY22" fmla="*/ 992093 h 1477890"/>
                  <a:gd name="connsiteX0" fmla="*/ 8126 w 811235"/>
                  <a:gd name="connsiteY0" fmla="*/ 992093 h 1477890"/>
                  <a:gd name="connsiteX1" fmla="*/ 8126 w 811235"/>
                  <a:gd name="connsiteY1" fmla="*/ 382493 h 1477890"/>
                  <a:gd name="connsiteX2" fmla="*/ 227201 w 811235"/>
                  <a:gd name="connsiteY2" fmla="*/ 1493 h 1477890"/>
                  <a:gd name="connsiteX3" fmla="*/ 789176 w 811235"/>
                  <a:gd name="connsiteY3" fmla="*/ 6256 h 1477890"/>
                  <a:gd name="connsiteX4" fmla="*/ 689164 w 811235"/>
                  <a:gd name="connsiteY4" fmla="*/ 25306 h 1477890"/>
                  <a:gd name="connsiteX5" fmla="*/ 622489 w 811235"/>
                  <a:gd name="connsiteY5" fmla="*/ 163418 h 1477890"/>
                  <a:gd name="connsiteX6" fmla="*/ 627251 w 811235"/>
                  <a:gd name="connsiteY6" fmla="*/ 320581 h 1477890"/>
                  <a:gd name="connsiteX7" fmla="*/ 762983 w 811235"/>
                  <a:gd name="connsiteY7" fmla="*/ 503937 h 1477890"/>
                  <a:gd name="connsiteX8" fmla="*/ 808226 w 811235"/>
                  <a:gd name="connsiteY8" fmla="*/ 620618 h 1477890"/>
                  <a:gd name="connsiteX9" fmla="*/ 679639 w 811235"/>
                  <a:gd name="connsiteY9" fmla="*/ 715868 h 1477890"/>
                  <a:gd name="connsiteX10" fmla="*/ 674876 w 811235"/>
                  <a:gd name="connsiteY10" fmla="*/ 1351662 h 1477890"/>
                  <a:gd name="connsiteX11" fmla="*/ 603439 w 811235"/>
                  <a:gd name="connsiteY11" fmla="*/ 1477868 h 1477890"/>
                  <a:gd name="connsiteX12" fmla="*/ 532001 w 811235"/>
                  <a:gd name="connsiteY12" fmla="*/ 1351663 h 1477890"/>
                  <a:gd name="connsiteX13" fmla="*/ 532001 w 811235"/>
                  <a:gd name="connsiteY13" fmla="*/ 982568 h 1477890"/>
                  <a:gd name="connsiteX14" fmla="*/ 498664 w 811235"/>
                  <a:gd name="connsiteY14" fmla="*/ 982568 h 1477890"/>
                  <a:gd name="connsiteX15" fmla="*/ 424846 w 811235"/>
                  <a:gd name="connsiteY15" fmla="*/ 1199262 h 1477890"/>
                  <a:gd name="connsiteX16" fmla="*/ 355789 w 811235"/>
                  <a:gd name="connsiteY16" fmla="*/ 982568 h 1477890"/>
                  <a:gd name="connsiteX17" fmla="*/ 322451 w 811235"/>
                  <a:gd name="connsiteY17" fmla="*/ 982568 h 1477890"/>
                  <a:gd name="connsiteX18" fmla="*/ 251014 w 811235"/>
                  <a:gd name="connsiteY18" fmla="*/ 1149256 h 1477890"/>
                  <a:gd name="connsiteX19" fmla="*/ 179576 w 811235"/>
                  <a:gd name="connsiteY19" fmla="*/ 982568 h 1477890"/>
                  <a:gd name="connsiteX20" fmla="*/ 151001 w 811235"/>
                  <a:gd name="connsiteY20" fmla="*/ 982568 h 1477890"/>
                  <a:gd name="connsiteX21" fmla="*/ 74801 w 811235"/>
                  <a:gd name="connsiteY21" fmla="*/ 1132588 h 1477890"/>
                  <a:gd name="connsiteX22" fmla="*/ 8126 w 811235"/>
                  <a:gd name="connsiteY22" fmla="*/ 992093 h 1477890"/>
                  <a:gd name="connsiteX0" fmla="*/ 8126 w 811235"/>
                  <a:gd name="connsiteY0" fmla="*/ 992093 h 1477869"/>
                  <a:gd name="connsiteX1" fmla="*/ 8126 w 811235"/>
                  <a:gd name="connsiteY1" fmla="*/ 382493 h 1477869"/>
                  <a:gd name="connsiteX2" fmla="*/ 227201 w 811235"/>
                  <a:gd name="connsiteY2" fmla="*/ 1493 h 1477869"/>
                  <a:gd name="connsiteX3" fmla="*/ 789176 w 811235"/>
                  <a:gd name="connsiteY3" fmla="*/ 6256 h 1477869"/>
                  <a:gd name="connsiteX4" fmla="*/ 689164 w 811235"/>
                  <a:gd name="connsiteY4" fmla="*/ 25306 h 1477869"/>
                  <a:gd name="connsiteX5" fmla="*/ 622489 w 811235"/>
                  <a:gd name="connsiteY5" fmla="*/ 163418 h 1477869"/>
                  <a:gd name="connsiteX6" fmla="*/ 627251 w 811235"/>
                  <a:gd name="connsiteY6" fmla="*/ 320581 h 1477869"/>
                  <a:gd name="connsiteX7" fmla="*/ 762983 w 811235"/>
                  <a:gd name="connsiteY7" fmla="*/ 503937 h 1477869"/>
                  <a:gd name="connsiteX8" fmla="*/ 808226 w 811235"/>
                  <a:gd name="connsiteY8" fmla="*/ 620618 h 1477869"/>
                  <a:gd name="connsiteX9" fmla="*/ 679639 w 811235"/>
                  <a:gd name="connsiteY9" fmla="*/ 715868 h 1477869"/>
                  <a:gd name="connsiteX10" fmla="*/ 674876 w 811235"/>
                  <a:gd name="connsiteY10" fmla="*/ 1351662 h 1477869"/>
                  <a:gd name="connsiteX11" fmla="*/ 603439 w 811235"/>
                  <a:gd name="connsiteY11" fmla="*/ 1477868 h 1477869"/>
                  <a:gd name="connsiteX12" fmla="*/ 532001 w 811235"/>
                  <a:gd name="connsiteY12" fmla="*/ 1351663 h 1477869"/>
                  <a:gd name="connsiteX13" fmla="*/ 532001 w 811235"/>
                  <a:gd name="connsiteY13" fmla="*/ 982568 h 1477869"/>
                  <a:gd name="connsiteX14" fmla="*/ 498664 w 811235"/>
                  <a:gd name="connsiteY14" fmla="*/ 982568 h 1477869"/>
                  <a:gd name="connsiteX15" fmla="*/ 424846 w 811235"/>
                  <a:gd name="connsiteY15" fmla="*/ 1199262 h 1477869"/>
                  <a:gd name="connsiteX16" fmla="*/ 355789 w 811235"/>
                  <a:gd name="connsiteY16" fmla="*/ 982568 h 1477869"/>
                  <a:gd name="connsiteX17" fmla="*/ 322451 w 811235"/>
                  <a:gd name="connsiteY17" fmla="*/ 982568 h 1477869"/>
                  <a:gd name="connsiteX18" fmla="*/ 251014 w 811235"/>
                  <a:gd name="connsiteY18" fmla="*/ 1149256 h 1477869"/>
                  <a:gd name="connsiteX19" fmla="*/ 179576 w 811235"/>
                  <a:gd name="connsiteY19" fmla="*/ 982568 h 1477869"/>
                  <a:gd name="connsiteX20" fmla="*/ 151001 w 811235"/>
                  <a:gd name="connsiteY20" fmla="*/ 982568 h 1477869"/>
                  <a:gd name="connsiteX21" fmla="*/ 74801 w 811235"/>
                  <a:gd name="connsiteY21" fmla="*/ 1132588 h 1477869"/>
                  <a:gd name="connsiteX22" fmla="*/ 8126 w 811235"/>
                  <a:gd name="connsiteY22" fmla="*/ 992093 h 1477869"/>
                  <a:gd name="connsiteX0" fmla="*/ 8126 w 811235"/>
                  <a:gd name="connsiteY0" fmla="*/ 992093 h 1475526"/>
                  <a:gd name="connsiteX1" fmla="*/ 8126 w 811235"/>
                  <a:gd name="connsiteY1" fmla="*/ 382493 h 1475526"/>
                  <a:gd name="connsiteX2" fmla="*/ 227201 w 811235"/>
                  <a:gd name="connsiteY2" fmla="*/ 1493 h 1475526"/>
                  <a:gd name="connsiteX3" fmla="*/ 789176 w 811235"/>
                  <a:gd name="connsiteY3" fmla="*/ 6256 h 1475526"/>
                  <a:gd name="connsiteX4" fmla="*/ 689164 w 811235"/>
                  <a:gd name="connsiteY4" fmla="*/ 25306 h 1475526"/>
                  <a:gd name="connsiteX5" fmla="*/ 622489 w 811235"/>
                  <a:gd name="connsiteY5" fmla="*/ 163418 h 1475526"/>
                  <a:gd name="connsiteX6" fmla="*/ 627251 w 811235"/>
                  <a:gd name="connsiteY6" fmla="*/ 320581 h 1475526"/>
                  <a:gd name="connsiteX7" fmla="*/ 762983 w 811235"/>
                  <a:gd name="connsiteY7" fmla="*/ 503937 h 1475526"/>
                  <a:gd name="connsiteX8" fmla="*/ 808226 w 811235"/>
                  <a:gd name="connsiteY8" fmla="*/ 620618 h 1475526"/>
                  <a:gd name="connsiteX9" fmla="*/ 679639 w 811235"/>
                  <a:gd name="connsiteY9" fmla="*/ 715868 h 1475526"/>
                  <a:gd name="connsiteX10" fmla="*/ 674876 w 811235"/>
                  <a:gd name="connsiteY10" fmla="*/ 1351662 h 1475526"/>
                  <a:gd name="connsiteX11" fmla="*/ 605820 w 811235"/>
                  <a:gd name="connsiteY11" fmla="*/ 1475487 h 1475526"/>
                  <a:gd name="connsiteX12" fmla="*/ 532001 w 811235"/>
                  <a:gd name="connsiteY12" fmla="*/ 1351663 h 1475526"/>
                  <a:gd name="connsiteX13" fmla="*/ 532001 w 811235"/>
                  <a:gd name="connsiteY13" fmla="*/ 982568 h 1475526"/>
                  <a:gd name="connsiteX14" fmla="*/ 498664 w 811235"/>
                  <a:gd name="connsiteY14" fmla="*/ 982568 h 1475526"/>
                  <a:gd name="connsiteX15" fmla="*/ 424846 w 811235"/>
                  <a:gd name="connsiteY15" fmla="*/ 1199262 h 1475526"/>
                  <a:gd name="connsiteX16" fmla="*/ 355789 w 811235"/>
                  <a:gd name="connsiteY16" fmla="*/ 982568 h 1475526"/>
                  <a:gd name="connsiteX17" fmla="*/ 322451 w 811235"/>
                  <a:gd name="connsiteY17" fmla="*/ 982568 h 1475526"/>
                  <a:gd name="connsiteX18" fmla="*/ 251014 w 811235"/>
                  <a:gd name="connsiteY18" fmla="*/ 1149256 h 1475526"/>
                  <a:gd name="connsiteX19" fmla="*/ 179576 w 811235"/>
                  <a:gd name="connsiteY19" fmla="*/ 982568 h 1475526"/>
                  <a:gd name="connsiteX20" fmla="*/ 151001 w 811235"/>
                  <a:gd name="connsiteY20" fmla="*/ 982568 h 1475526"/>
                  <a:gd name="connsiteX21" fmla="*/ 74801 w 811235"/>
                  <a:gd name="connsiteY21" fmla="*/ 1132588 h 1475526"/>
                  <a:gd name="connsiteX22" fmla="*/ 8126 w 811235"/>
                  <a:gd name="connsiteY22" fmla="*/ 992093 h 1475526"/>
                  <a:gd name="connsiteX0" fmla="*/ 8126 w 811235"/>
                  <a:gd name="connsiteY0" fmla="*/ 992093 h 1475488"/>
                  <a:gd name="connsiteX1" fmla="*/ 8126 w 811235"/>
                  <a:gd name="connsiteY1" fmla="*/ 382493 h 1475488"/>
                  <a:gd name="connsiteX2" fmla="*/ 227201 w 811235"/>
                  <a:gd name="connsiteY2" fmla="*/ 1493 h 1475488"/>
                  <a:gd name="connsiteX3" fmla="*/ 789176 w 811235"/>
                  <a:gd name="connsiteY3" fmla="*/ 6256 h 1475488"/>
                  <a:gd name="connsiteX4" fmla="*/ 689164 w 811235"/>
                  <a:gd name="connsiteY4" fmla="*/ 25306 h 1475488"/>
                  <a:gd name="connsiteX5" fmla="*/ 622489 w 811235"/>
                  <a:gd name="connsiteY5" fmla="*/ 163418 h 1475488"/>
                  <a:gd name="connsiteX6" fmla="*/ 627251 w 811235"/>
                  <a:gd name="connsiteY6" fmla="*/ 320581 h 1475488"/>
                  <a:gd name="connsiteX7" fmla="*/ 762983 w 811235"/>
                  <a:gd name="connsiteY7" fmla="*/ 503937 h 1475488"/>
                  <a:gd name="connsiteX8" fmla="*/ 808226 w 811235"/>
                  <a:gd name="connsiteY8" fmla="*/ 620618 h 1475488"/>
                  <a:gd name="connsiteX9" fmla="*/ 679639 w 811235"/>
                  <a:gd name="connsiteY9" fmla="*/ 715868 h 1475488"/>
                  <a:gd name="connsiteX10" fmla="*/ 674876 w 811235"/>
                  <a:gd name="connsiteY10" fmla="*/ 1351662 h 1475488"/>
                  <a:gd name="connsiteX11" fmla="*/ 605820 w 811235"/>
                  <a:gd name="connsiteY11" fmla="*/ 1475487 h 1475488"/>
                  <a:gd name="connsiteX12" fmla="*/ 532001 w 811235"/>
                  <a:gd name="connsiteY12" fmla="*/ 1351663 h 1475488"/>
                  <a:gd name="connsiteX13" fmla="*/ 532001 w 811235"/>
                  <a:gd name="connsiteY13" fmla="*/ 982568 h 1475488"/>
                  <a:gd name="connsiteX14" fmla="*/ 498664 w 811235"/>
                  <a:gd name="connsiteY14" fmla="*/ 982568 h 1475488"/>
                  <a:gd name="connsiteX15" fmla="*/ 424846 w 811235"/>
                  <a:gd name="connsiteY15" fmla="*/ 1199262 h 1475488"/>
                  <a:gd name="connsiteX16" fmla="*/ 355789 w 811235"/>
                  <a:gd name="connsiteY16" fmla="*/ 982568 h 1475488"/>
                  <a:gd name="connsiteX17" fmla="*/ 322451 w 811235"/>
                  <a:gd name="connsiteY17" fmla="*/ 982568 h 1475488"/>
                  <a:gd name="connsiteX18" fmla="*/ 251014 w 811235"/>
                  <a:gd name="connsiteY18" fmla="*/ 1149256 h 1475488"/>
                  <a:gd name="connsiteX19" fmla="*/ 179576 w 811235"/>
                  <a:gd name="connsiteY19" fmla="*/ 982568 h 1475488"/>
                  <a:gd name="connsiteX20" fmla="*/ 151001 w 811235"/>
                  <a:gd name="connsiteY20" fmla="*/ 982568 h 1475488"/>
                  <a:gd name="connsiteX21" fmla="*/ 74801 w 811235"/>
                  <a:gd name="connsiteY21" fmla="*/ 1132588 h 1475488"/>
                  <a:gd name="connsiteX22" fmla="*/ 8126 w 811235"/>
                  <a:gd name="connsiteY22" fmla="*/ 992093 h 1475488"/>
                  <a:gd name="connsiteX0" fmla="*/ 8126 w 811235"/>
                  <a:gd name="connsiteY0" fmla="*/ 992093 h 1475488"/>
                  <a:gd name="connsiteX1" fmla="*/ 8126 w 811235"/>
                  <a:gd name="connsiteY1" fmla="*/ 382493 h 1475488"/>
                  <a:gd name="connsiteX2" fmla="*/ 227201 w 811235"/>
                  <a:gd name="connsiteY2" fmla="*/ 1493 h 1475488"/>
                  <a:gd name="connsiteX3" fmla="*/ 789176 w 811235"/>
                  <a:gd name="connsiteY3" fmla="*/ 6256 h 1475488"/>
                  <a:gd name="connsiteX4" fmla="*/ 689164 w 811235"/>
                  <a:gd name="connsiteY4" fmla="*/ 25306 h 1475488"/>
                  <a:gd name="connsiteX5" fmla="*/ 622489 w 811235"/>
                  <a:gd name="connsiteY5" fmla="*/ 163418 h 1475488"/>
                  <a:gd name="connsiteX6" fmla="*/ 627251 w 811235"/>
                  <a:gd name="connsiteY6" fmla="*/ 320581 h 1475488"/>
                  <a:gd name="connsiteX7" fmla="*/ 762983 w 811235"/>
                  <a:gd name="connsiteY7" fmla="*/ 503937 h 1475488"/>
                  <a:gd name="connsiteX8" fmla="*/ 808226 w 811235"/>
                  <a:gd name="connsiteY8" fmla="*/ 620618 h 1475488"/>
                  <a:gd name="connsiteX9" fmla="*/ 679639 w 811235"/>
                  <a:gd name="connsiteY9" fmla="*/ 715868 h 1475488"/>
                  <a:gd name="connsiteX10" fmla="*/ 674876 w 811235"/>
                  <a:gd name="connsiteY10" fmla="*/ 1351662 h 1475488"/>
                  <a:gd name="connsiteX11" fmla="*/ 605820 w 811235"/>
                  <a:gd name="connsiteY11" fmla="*/ 1475487 h 1475488"/>
                  <a:gd name="connsiteX12" fmla="*/ 532001 w 811235"/>
                  <a:gd name="connsiteY12" fmla="*/ 1351663 h 1475488"/>
                  <a:gd name="connsiteX13" fmla="*/ 532001 w 811235"/>
                  <a:gd name="connsiteY13" fmla="*/ 982568 h 1475488"/>
                  <a:gd name="connsiteX14" fmla="*/ 498664 w 811235"/>
                  <a:gd name="connsiteY14" fmla="*/ 982568 h 1475488"/>
                  <a:gd name="connsiteX15" fmla="*/ 424846 w 811235"/>
                  <a:gd name="connsiteY15" fmla="*/ 1199262 h 1475488"/>
                  <a:gd name="connsiteX16" fmla="*/ 355789 w 811235"/>
                  <a:gd name="connsiteY16" fmla="*/ 982568 h 1475488"/>
                  <a:gd name="connsiteX17" fmla="*/ 322451 w 811235"/>
                  <a:gd name="connsiteY17" fmla="*/ 982568 h 1475488"/>
                  <a:gd name="connsiteX18" fmla="*/ 251014 w 811235"/>
                  <a:gd name="connsiteY18" fmla="*/ 1149256 h 1475488"/>
                  <a:gd name="connsiteX19" fmla="*/ 179576 w 811235"/>
                  <a:gd name="connsiteY19" fmla="*/ 982568 h 1475488"/>
                  <a:gd name="connsiteX20" fmla="*/ 151001 w 811235"/>
                  <a:gd name="connsiteY20" fmla="*/ 982568 h 1475488"/>
                  <a:gd name="connsiteX21" fmla="*/ 74801 w 811235"/>
                  <a:gd name="connsiteY21" fmla="*/ 1132588 h 1475488"/>
                  <a:gd name="connsiteX22" fmla="*/ 8126 w 811235"/>
                  <a:gd name="connsiteY22" fmla="*/ 992093 h 1475488"/>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627"/>
                  <a:gd name="connsiteX1" fmla="*/ 8126 w 811235"/>
                  <a:gd name="connsiteY1" fmla="*/ 382493 h 1475627"/>
                  <a:gd name="connsiteX2" fmla="*/ 227201 w 811235"/>
                  <a:gd name="connsiteY2" fmla="*/ 1493 h 1475627"/>
                  <a:gd name="connsiteX3" fmla="*/ 789176 w 811235"/>
                  <a:gd name="connsiteY3" fmla="*/ 6256 h 1475627"/>
                  <a:gd name="connsiteX4" fmla="*/ 689164 w 811235"/>
                  <a:gd name="connsiteY4" fmla="*/ 25306 h 1475627"/>
                  <a:gd name="connsiteX5" fmla="*/ 622489 w 811235"/>
                  <a:gd name="connsiteY5" fmla="*/ 163418 h 1475627"/>
                  <a:gd name="connsiteX6" fmla="*/ 627251 w 811235"/>
                  <a:gd name="connsiteY6" fmla="*/ 320581 h 1475627"/>
                  <a:gd name="connsiteX7" fmla="*/ 762983 w 811235"/>
                  <a:gd name="connsiteY7" fmla="*/ 503937 h 1475627"/>
                  <a:gd name="connsiteX8" fmla="*/ 808226 w 811235"/>
                  <a:gd name="connsiteY8" fmla="*/ 620618 h 1475627"/>
                  <a:gd name="connsiteX9" fmla="*/ 679639 w 811235"/>
                  <a:gd name="connsiteY9" fmla="*/ 715868 h 1475627"/>
                  <a:gd name="connsiteX10" fmla="*/ 674876 w 811235"/>
                  <a:gd name="connsiteY10" fmla="*/ 1351662 h 1475627"/>
                  <a:gd name="connsiteX11" fmla="*/ 605820 w 811235"/>
                  <a:gd name="connsiteY11" fmla="*/ 1475487 h 1475627"/>
                  <a:gd name="connsiteX12" fmla="*/ 539145 w 811235"/>
                  <a:gd name="connsiteY12" fmla="*/ 1351663 h 1475627"/>
                  <a:gd name="connsiteX13" fmla="*/ 532001 w 811235"/>
                  <a:gd name="connsiteY13" fmla="*/ 982568 h 1475627"/>
                  <a:gd name="connsiteX14" fmla="*/ 498664 w 811235"/>
                  <a:gd name="connsiteY14" fmla="*/ 982568 h 1475627"/>
                  <a:gd name="connsiteX15" fmla="*/ 424846 w 811235"/>
                  <a:gd name="connsiteY15" fmla="*/ 1199262 h 1475627"/>
                  <a:gd name="connsiteX16" fmla="*/ 355789 w 811235"/>
                  <a:gd name="connsiteY16" fmla="*/ 982568 h 1475627"/>
                  <a:gd name="connsiteX17" fmla="*/ 322451 w 811235"/>
                  <a:gd name="connsiteY17" fmla="*/ 982568 h 1475627"/>
                  <a:gd name="connsiteX18" fmla="*/ 251014 w 811235"/>
                  <a:gd name="connsiteY18" fmla="*/ 1149256 h 1475627"/>
                  <a:gd name="connsiteX19" fmla="*/ 179576 w 811235"/>
                  <a:gd name="connsiteY19" fmla="*/ 982568 h 1475627"/>
                  <a:gd name="connsiteX20" fmla="*/ 151001 w 811235"/>
                  <a:gd name="connsiteY20" fmla="*/ 982568 h 1475627"/>
                  <a:gd name="connsiteX21" fmla="*/ 74801 w 811235"/>
                  <a:gd name="connsiteY21" fmla="*/ 1132588 h 1475627"/>
                  <a:gd name="connsiteX22" fmla="*/ 8126 w 811235"/>
                  <a:gd name="connsiteY22" fmla="*/ 992093 h 1475627"/>
                  <a:gd name="connsiteX0" fmla="*/ 8126 w 811235"/>
                  <a:gd name="connsiteY0" fmla="*/ 992093 h 1475627"/>
                  <a:gd name="connsiteX1" fmla="*/ 8126 w 811235"/>
                  <a:gd name="connsiteY1" fmla="*/ 382493 h 1475627"/>
                  <a:gd name="connsiteX2" fmla="*/ 227201 w 811235"/>
                  <a:gd name="connsiteY2" fmla="*/ 1493 h 1475627"/>
                  <a:gd name="connsiteX3" fmla="*/ 789176 w 811235"/>
                  <a:gd name="connsiteY3" fmla="*/ 6256 h 1475627"/>
                  <a:gd name="connsiteX4" fmla="*/ 689164 w 811235"/>
                  <a:gd name="connsiteY4" fmla="*/ 25306 h 1475627"/>
                  <a:gd name="connsiteX5" fmla="*/ 622489 w 811235"/>
                  <a:gd name="connsiteY5" fmla="*/ 163418 h 1475627"/>
                  <a:gd name="connsiteX6" fmla="*/ 627251 w 811235"/>
                  <a:gd name="connsiteY6" fmla="*/ 320581 h 1475627"/>
                  <a:gd name="connsiteX7" fmla="*/ 762983 w 811235"/>
                  <a:gd name="connsiteY7" fmla="*/ 503937 h 1475627"/>
                  <a:gd name="connsiteX8" fmla="*/ 808226 w 811235"/>
                  <a:gd name="connsiteY8" fmla="*/ 620618 h 1475627"/>
                  <a:gd name="connsiteX9" fmla="*/ 679639 w 811235"/>
                  <a:gd name="connsiteY9" fmla="*/ 715868 h 1475627"/>
                  <a:gd name="connsiteX10" fmla="*/ 674876 w 811235"/>
                  <a:gd name="connsiteY10" fmla="*/ 1351662 h 1475627"/>
                  <a:gd name="connsiteX11" fmla="*/ 605820 w 811235"/>
                  <a:gd name="connsiteY11" fmla="*/ 1475487 h 1475627"/>
                  <a:gd name="connsiteX12" fmla="*/ 539145 w 811235"/>
                  <a:gd name="connsiteY12" fmla="*/ 1351663 h 1475627"/>
                  <a:gd name="connsiteX13" fmla="*/ 532001 w 811235"/>
                  <a:gd name="connsiteY13" fmla="*/ 982568 h 1475627"/>
                  <a:gd name="connsiteX14" fmla="*/ 498664 w 811235"/>
                  <a:gd name="connsiteY14" fmla="*/ 982568 h 1475627"/>
                  <a:gd name="connsiteX15" fmla="*/ 424846 w 811235"/>
                  <a:gd name="connsiteY15" fmla="*/ 1199262 h 1475627"/>
                  <a:gd name="connsiteX16" fmla="*/ 355789 w 811235"/>
                  <a:gd name="connsiteY16" fmla="*/ 982568 h 1475627"/>
                  <a:gd name="connsiteX17" fmla="*/ 322451 w 811235"/>
                  <a:gd name="connsiteY17" fmla="*/ 982568 h 1475627"/>
                  <a:gd name="connsiteX18" fmla="*/ 251014 w 811235"/>
                  <a:gd name="connsiteY18" fmla="*/ 1149256 h 1475627"/>
                  <a:gd name="connsiteX19" fmla="*/ 179576 w 811235"/>
                  <a:gd name="connsiteY19" fmla="*/ 982568 h 1475627"/>
                  <a:gd name="connsiteX20" fmla="*/ 151001 w 811235"/>
                  <a:gd name="connsiteY20" fmla="*/ 982568 h 1475627"/>
                  <a:gd name="connsiteX21" fmla="*/ 74801 w 811235"/>
                  <a:gd name="connsiteY21" fmla="*/ 1132588 h 1475627"/>
                  <a:gd name="connsiteX22" fmla="*/ 8126 w 811235"/>
                  <a:gd name="connsiteY22" fmla="*/ 992093 h 147562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91"/>
                  <a:gd name="connsiteX1" fmla="*/ 8126 w 811235"/>
                  <a:gd name="connsiteY1" fmla="*/ 382493 h 1475491"/>
                  <a:gd name="connsiteX2" fmla="*/ 227201 w 811235"/>
                  <a:gd name="connsiteY2" fmla="*/ 1493 h 1475491"/>
                  <a:gd name="connsiteX3" fmla="*/ 789176 w 811235"/>
                  <a:gd name="connsiteY3" fmla="*/ 6256 h 1475491"/>
                  <a:gd name="connsiteX4" fmla="*/ 689164 w 811235"/>
                  <a:gd name="connsiteY4" fmla="*/ 25306 h 1475491"/>
                  <a:gd name="connsiteX5" fmla="*/ 622489 w 811235"/>
                  <a:gd name="connsiteY5" fmla="*/ 163418 h 1475491"/>
                  <a:gd name="connsiteX6" fmla="*/ 627251 w 811235"/>
                  <a:gd name="connsiteY6" fmla="*/ 320581 h 1475491"/>
                  <a:gd name="connsiteX7" fmla="*/ 762983 w 811235"/>
                  <a:gd name="connsiteY7" fmla="*/ 503937 h 1475491"/>
                  <a:gd name="connsiteX8" fmla="*/ 808226 w 811235"/>
                  <a:gd name="connsiteY8" fmla="*/ 620618 h 1475491"/>
                  <a:gd name="connsiteX9" fmla="*/ 679639 w 811235"/>
                  <a:gd name="connsiteY9" fmla="*/ 715868 h 1475491"/>
                  <a:gd name="connsiteX10" fmla="*/ 674876 w 811235"/>
                  <a:gd name="connsiteY10" fmla="*/ 1351662 h 1475491"/>
                  <a:gd name="connsiteX11" fmla="*/ 610583 w 811235"/>
                  <a:gd name="connsiteY11" fmla="*/ 1475487 h 1475491"/>
                  <a:gd name="connsiteX12" fmla="*/ 539145 w 811235"/>
                  <a:gd name="connsiteY12" fmla="*/ 1351663 h 1475491"/>
                  <a:gd name="connsiteX13" fmla="*/ 532001 w 811235"/>
                  <a:gd name="connsiteY13" fmla="*/ 982568 h 1475491"/>
                  <a:gd name="connsiteX14" fmla="*/ 498664 w 811235"/>
                  <a:gd name="connsiteY14" fmla="*/ 982568 h 1475491"/>
                  <a:gd name="connsiteX15" fmla="*/ 424846 w 811235"/>
                  <a:gd name="connsiteY15" fmla="*/ 1199262 h 1475491"/>
                  <a:gd name="connsiteX16" fmla="*/ 355789 w 811235"/>
                  <a:gd name="connsiteY16" fmla="*/ 982568 h 1475491"/>
                  <a:gd name="connsiteX17" fmla="*/ 322451 w 811235"/>
                  <a:gd name="connsiteY17" fmla="*/ 982568 h 1475491"/>
                  <a:gd name="connsiteX18" fmla="*/ 251014 w 811235"/>
                  <a:gd name="connsiteY18" fmla="*/ 1149256 h 1475491"/>
                  <a:gd name="connsiteX19" fmla="*/ 179576 w 811235"/>
                  <a:gd name="connsiteY19" fmla="*/ 982568 h 1475491"/>
                  <a:gd name="connsiteX20" fmla="*/ 151001 w 811235"/>
                  <a:gd name="connsiteY20" fmla="*/ 982568 h 1475491"/>
                  <a:gd name="connsiteX21" fmla="*/ 74801 w 811235"/>
                  <a:gd name="connsiteY21" fmla="*/ 1132588 h 1475491"/>
                  <a:gd name="connsiteX22" fmla="*/ 8126 w 811235"/>
                  <a:gd name="connsiteY22" fmla="*/ 992093 h 1475491"/>
                  <a:gd name="connsiteX0" fmla="*/ 8126 w 811235"/>
                  <a:gd name="connsiteY0" fmla="*/ 992093 h 1475491"/>
                  <a:gd name="connsiteX1" fmla="*/ 8126 w 811235"/>
                  <a:gd name="connsiteY1" fmla="*/ 382493 h 1475491"/>
                  <a:gd name="connsiteX2" fmla="*/ 227201 w 811235"/>
                  <a:gd name="connsiteY2" fmla="*/ 1493 h 1475491"/>
                  <a:gd name="connsiteX3" fmla="*/ 789176 w 811235"/>
                  <a:gd name="connsiteY3" fmla="*/ 6256 h 1475491"/>
                  <a:gd name="connsiteX4" fmla="*/ 689164 w 811235"/>
                  <a:gd name="connsiteY4" fmla="*/ 25306 h 1475491"/>
                  <a:gd name="connsiteX5" fmla="*/ 622489 w 811235"/>
                  <a:gd name="connsiteY5" fmla="*/ 163418 h 1475491"/>
                  <a:gd name="connsiteX6" fmla="*/ 627251 w 811235"/>
                  <a:gd name="connsiteY6" fmla="*/ 320581 h 1475491"/>
                  <a:gd name="connsiteX7" fmla="*/ 762983 w 811235"/>
                  <a:gd name="connsiteY7" fmla="*/ 503937 h 1475491"/>
                  <a:gd name="connsiteX8" fmla="*/ 808226 w 811235"/>
                  <a:gd name="connsiteY8" fmla="*/ 620618 h 1475491"/>
                  <a:gd name="connsiteX9" fmla="*/ 679639 w 811235"/>
                  <a:gd name="connsiteY9" fmla="*/ 715868 h 1475491"/>
                  <a:gd name="connsiteX10" fmla="*/ 674876 w 811235"/>
                  <a:gd name="connsiteY10" fmla="*/ 1351662 h 1475491"/>
                  <a:gd name="connsiteX11" fmla="*/ 610583 w 811235"/>
                  <a:gd name="connsiteY11" fmla="*/ 1475487 h 1475491"/>
                  <a:gd name="connsiteX12" fmla="*/ 539145 w 811235"/>
                  <a:gd name="connsiteY12" fmla="*/ 1351663 h 1475491"/>
                  <a:gd name="connsiteX13" fmla="*/ 532001 w 811235"/>
                  <a:gd name="connsiteY13" fmla="*/ 982568 h 1475491"/>
                  <a:gd name="connsiteX14" fmla="*/ 498664 w 811235"/>
                  <a:gd name="connsiteY14" fmla="*/ 982568 h 1475491"/>
                  <a:gd name="connsiteX15" fmla="*/ 424846 w 811235"/>
                  <a:gd name="connsiteY15" fmla="*/ 1199262 h 1475491"/>
                  <a:gd name="connsiteX16" fmla="*/ 355789 w 811235"/>
                  <a:gd name="connsiteY16" fmla="*/ 982568 h 1475491"/>
                  <a:gd name="connsiteX17" fmla="*/ 322451 w 811235"/>
                  <a:gd name="connsiteY17" fmla="*/ 982568 h 1475491"/>
                  <a:gd name="connsiteX18" fmla="*/ 251014 w 811235"/>
                  <a:gd name="connsiteY18" fmla="*/ 1149256 h 1475491"/>
                  <a:gd name="connsiteX19" fmla="*/ 179576 w 811235"/>
                  <a:gd name="connsiteY19" fmla="*/ 982568 h 1475491"/>
                  <a:gd name="connsiteX20" fmla="*/ 151001 w 811235"/>
                  <a:gd name="connsiteY20" fmla="*/ 982568 h 1475491"/>
                  <a:gd name="connsiteX21" fmla="*/ 74801 w 811235"/>
                  <a:gd name="connsiteY21" fmla="*/ 1132588 h 1475491"/>
                  <a:gd name="connsiteX22" fmla="*/ 8126 w 811235"/>
                  <a:gd name="connsiteY22" fmla="*/ 992093 h 1475491"/>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10583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10583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10583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11235" h="1475487">
                    <a:moveTo>
                      <a:pt x="8126" y="992093"/>
                    </a:moveTo>
                    <a:cubicBezTo>
                      <a:pt x="6539" y="919463"/>
                      <a:pt x="-9336" y="561880"/>
                      <a:pt x="8126" y="382493"/>
                    </a:cubicBezTo>
                    <a:cubicBezTo>
                      <a:pt x="25588" y="203106"/>
                      <a:pt x="163701" y="5461"/>
                      <a:pt x="227201" y="1493"/>
                    </a:cubicBezTo>
                    <a:cubicBezTo>
                      <a:pt x="290701" y="-2475"/>
                      <a:pt x="709801" y="2287"/>
                      <a:pt x="789176" y="6256"/>
                    </a:cubicBezTo>
                    <a:cubicBezTo>
                      <a:pt x="828070" y="3081"/>
                      <a:pt x="726470" y="6255"/>
                      <a:pt x="689164" y="25306"/>
                    </a:cubicBezTo>
                    <a:cubicBezTo>
                      <a:pt x="651858" y="44357"/>
                      <a:pt x="632808" y="114206"/>
                      <a:pt x="622489" y="163418"/>
                    </a:cubicBezTo>
                    <a:cubicBezTo>
                      <a:pt x="612170" y="212630"/>
                      <a:pt x="603835" y="263828"/>
                      <a:pt x="627251" y="320581"/>
                    </a:cubicBezTo>
                    <a:cubicBezTo>
                      <a:pt x="650667" y="377334"/>
                      <a:pt x="720915" y="456313"/>
                      <a:pt x="762983" y="503937"/>
                    </a:cubicBezTo>
                    <a:cubicBezTo>
                      <a:pt x="805051" y="551561"/>
                      <a:pt x="817789" y="583023"/>
                      <a:pt x="808226" y="620618"/>
                    </a:cubicBezTo>
                    <a:cubicBezTo>
                      <a:pt x="788419" y="698488"/>
                      <a:pt x="701864" y="594027"/>
                      <a:pt x="679639" y="715868"/>
                    </a:cubicBezTo>
                    <a:cubicBezTo>
                      <a:pt x="657414" y="837709"/>
                      <a:pt x="672097" y="1248872"/>
                      <a:pt x="674876" y="1351662"/>
                    </a:cubicBezTo>
                    <a:cubicBezTo>
                      <a:pt x="677655" y="1454452"/>
                      <a:pt x="649873" y="1475487"/>
                      <a:pt x="610583" y="1475487"/>
                    </a:cubicBezTo>
                    <a:cubicBezTo>
                      <a:pt x="568911" y="1475487"/>
                      <a:pt x="545099" y="1443341"/>
                      <a:pt x="539145" y="1351663"/>
                    </a:cubicBezTo>
                    <a:cubicBezTo>
                      <a:pt x="533191" y="1259985"/>
                      <a:pt x="530414" y="1133381"/>
                      <a:pt x="532001" y="982568"/>
                    </a:cubicBezTo>
                    <a:lnTo>
                      <a:pt x="498664" y="982568"/>
                    </a:lnTo>
                    <a:cubicBezTo>
                      <a:pt x="493902" y="1167513"/>
                      <a:pt x="489138" y="1199262"/>
                      <a:pt x="424846" y="1199262"/>
                    </a:cubicBezTo>
                    <a:cubicBezTo>
                      <a:pt x="360554" y="1199262"/>
                      <a:pt x="357376" y="1127030"/>
                      <a:pt x="355789" y="982568"/>
                    </a:cubicBezTo>
                    <a:lnTo>
                      <a:pt x="322451" y="982568"/>
                    </a:lnTo>
                    <a:cubicBezTo>
                      <a:pt x="324039" y="1127031"/>
                      <a:pt x="303401" y="1149257"/>
                      <a:pt x="251014" y="1149256"/>
                    </a:cubicBezTo>
                    <a:cubicBezTo>
                      <a:pt x="198627" y="1149255"/>
                      <a:pt x="177195" y="1119887"/>
                      <a:pt x="179576" y="982568"/>
                    </a:cubicBezTo>
                    <a:lnTo>
                      <a:pt x="151001" y="982568"/>
                    </a:lnTo>
                    <a:cubicBezTo>
                      <a:pt x="148222" y="1098455"/>
                      <a:pt x="134334" y="1133381"/>
                      <a:pt x="74801" y="1132588"/>
                    </a:cubicBezTo>
                    <a:cubicBezTo>
                      <a:pt x="15268" y="1131795"/>
                      <a:pt x="9713" y="1064723"/>
                      <a:pt x="8126" y="992093"/>
                    </a:cubicBezTo>
                    <a:close/>
                  </a:path>
                </a:pathLst>
              </a:custGeom>
              <a:solidFill>
                <a:srgbClr val="28A9D6"/>
              </a:solidFill>
              <a:ln w="12700">
                <a:solidFill>
                  <a:schemeClr val="bg1"/>
                </a:soli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grpSp>
        <p:sp>
          <p:nvSpPr>
            <p:cNvPr id="6" name="TextBox 5"/>
            <p:cNvSpPr txBox="1"/>
            <p:nvPr/>
          </p:nvSpPr>
          <p:spPr>
            <a:xfrm>
              <a:off x="2557119" y="2389061"/>
              <a:ext cx="395609" cy="488482"/>
            </a:xfrm>
            <a:prstGeom prst="rect">
              <a:avLst/>
            </a:prstGeom>
            <a:noFill/>
          </p:spPr>
          <p:txBody>
            <a:bodyPr wrap="square" rtlCol="0">
              <a:spAutoFit/>
            </a:bodyPr>
            <a:lstStyle/>
            <a:p>
              <a:r>
                <a:rPr lang="en-US" altLang="zh-CN" sz="1600" b="1" dirty="0" smtClean="0">
                  <a:solidFill>
                    <a:schemeClr val="bg1"/>
                  </a:solidFill>
                </a:rPr>
                <a:t>1</a:t>
              </a:r>
              <a:endParaRPr lang="zh-CN" altLang="en-US" sz="1600" b="1" dirty="0">
                <a:solidFill>
                  <a:schemeClr val="bg1"/>
                </a:solidFill>
              </a:endParaRPr>
            </a:p>
          </p:txBody>
        </p:sp>
      </p:grpSp>
      <p:grpSp>
        <p:nvGrpSpPr>
          <p:cNvPr id="10" name="组合 9"/>
          <p:cNvGrpSpPr/>
          <p:nvPr/>
        </p:nvGrpSpPr>
        <p:grpSpPr>
          <a:xfrm>
            <a:off x="1381092" y="2214554"/>
            <a:ext cx="618231" cy="413711"/>
            <a:chOff x="2452662" y="2285994"/>
            <a:chExt cx="903983" cy="596922"/>
          </a:xfrm>
        </p:grpSpPr>
        <p:grpSp>
          <p:nvGrpSpPr>
            <p:cNvPr id="11" name="组合 29"/>
            <p:cNvGrpSpPr/>
            <p:nvPr/>
          </p:nvGrpSpPr>
          <p:grpSpPr>
            <a:xfrm>
              <a:off x="2452662" y="2285994"/>
              <a:ext cx="903983" cy="596922"/>
              <a:chOff x="3381356" y="2285992"/>
              <a:chExt cx="1475487" cy="882673"/>
            </a:xfrm>
          </p:grpSpPr>
          <p:sp>
            <p:nvSpPr>
              <p:cNvPr id="13" name="任意多边形 2"/>
              <p:cNvSpPr/>
              <p:nvPr/>
            </p:nvSpPr>
            <p:spPr>
              <a:xfrm rot="16200000">
                <a:off x="3466671" y="2200677"/>
                <a:ext cx="692877" cy="863507"/>
              </a:xfrm>
              <a:custGeom>
                <a:avLst/>
                <a:gdLst>
                  <a:gd name="connsiteX0" fmla="*/ 0 w 700088"/>
                  <a:gd name="connsiteY0" fmla="*/ 0 h 876300"/>
                  <a:gd name="connsiteX1" fmla="*/ 4763 w 700088"/>
                  <a:gd name="connsiteY1" fmla="*/ 871537 h 876300"/>
                  <a:gd name="connsiteX2" fmla="*/ 690563 w 700088"/>
                  <a:gd name="connsiteY2" fmla="*/ 876300 h 876300"/>
                  <a:gd name="connsiteX3" fmla="*/ 700088 w 700088"/>
                  <a:gd name="connsiteY3" fmla="*/ 304800 h 876300"/>
                  <a:gd name="connsiteX4" fmla="*/ 685800 w 700088"/>
                  <a:gd name="connsiteY4" fmla="*/ 157162 h 876300"/>
                  <a:gd name="connsiteX5" fmla="*/ 652463 w 700088"/>
                  <a:gd name="connsiteY5" fmla="*/ 61912 h 876300"/>
                  <a:gd name="connsiteX6" fmla="*/ 576263 w 700088"/>
                  <a:gd name="connsiteY6" fmla="*/ 9525 h 876300"/>
                  <a:gd name="connsiteX7" fmla="*/ 0 w 700088"/>
                  <a:gd name="connsiteY7" fmla="*/ 0 h 876300"/>
                  <a:gd name="connsiteX0" fmla="*/ 0 w 690563"/>
                  <a:gd name="connsiteY0" fmla="*/ 0 h 876300"/>
                  <a:gd name="connsiteX1" fmla="*/ 4763 w 690563"/>
                  <a:gd name="connsiteY1" fmla="*/ 871537 h 876300"/>
                  <a:gd name="connsiteX2" fmla="*/ 690563 w 690563"/>
                  <a:gd name="connsiteY2" fmla="*/ 876300 h 876300"/>
                  <a:gd name="connsiteX3" fmla="*/ 685800 w 690563"/>
                  <a:gd name="connsiteY3" fmla="*/ 157162 h 876300"/>
                  <a:gd name="connsiteX4" fmla="*/ 652463 w 690563"/>
                  <a:gd name="connsiteY4" fmla="*/ 61912 h 876300"/>
                  <a:gd name="connsiteX5" fmla="*/ 576263 w 690563"/>
                  <a:gd name="connsiteY5" fmla="*/ 9525 h 876300"/>
                  <a:gd name="connsiteX6" fmla="*/ 0 w 690563"/>
                  <a:gd name="connsiteY6" fmla="*/ 0 h 876300"/>
                  <a:gd name="connsiteX0" fmla="*/ 0 w 742261"/>
                  <a:gd name="connsiteY0" fmla="*/ 0 h 876300"/>
                  <a:gd name="connsiteX1" fmla="*/ 4763 w 742261"/>
                  <a:gd name="connsiteY1" fmla="*/ 871537 h 876300"/>
                  <a:gd name="connsiteX2" fmla="*/ 690563 w 742261"/>
                  <a:gd name="connsiteY2" fmla="*/ 876300 h 876300"/>
                  <a:gd name="connsiteX3" fmla="*/ 685800 w 742261"/>
                  <a:gd name="connsiteY3" fmla="*/ 157162 h 876300"/>
                  <a:gd name="connsiteX4" fmla="*/ 652463 w 742261"/>
                  <a:gd name="connsiteY4" fmla="*/ 61912 h 876300"/>
                  <a:gd name="connsiteX5" fmla="*/ 576263 w 742261"/>
                  <a:gd name="connsiteY5" fmla="*/ 9525 h 876300"/>
                  <a:gd name="connsiteX6" fmla="*/ 0 w 742261"/>
                  <a:gd name="connsiteY6" fmla="*/ 0 h 876300"/>
                  <a:gd name="connsiteX0" fmla="*/ 0 w 694853"/>
                  <a:gd name="connsiteY0" fmla="*/ 0 h 876300"/>
                  <a:gd name="connsiteX1" fmla="*/ 4763 w 694853"/>
                  <a:gd name="connsiteY1" fmla="*/ 871537 h 876300"/>
                  <a:gd name="connsiteX2" fmla="*/ 690563 w 694853"/>
                  <a:gd name="connsiteY2" fmla="*/ 876300 h 876300"/>
                  <a:gd name="connsiteX3" fmla="*/ 685800 w 694853"/>
                  <a:gd name="connsiteY3" fmla="*/ 157162 h 876300"/>
                  <a:gd name="connsiteX4" fmla="*/ 652463 w 694853"/>
                  <a:gd name="connsiteY4" fmla="*/ 61912 h 876300"/>
                  <a:gd name="connsiteX5" fmla="*/ 576263 w 694853"/>
                  <a:gd name="connsiteY5" fmla="*/ 9525 h 876300"/>
                  <a:gd name="connsiteX6" fmla="*/ 0 w 694853"/>
                  <a:gd name="connsiteY6" fmla="*/ 0 h 876300"/>
                  <a:gd name="connsiteX0" fmla="*/ 0 w 694853"/>
                  <a:gd name="connsiteY0" fmla="*/ 0 h 876300"/>
                  <a:gd name="connsiteX1" fmla="*/ 4763 w 694853"/>
                  <a:gd name="connsiteY1" fmla="*/ 871537 h 876300"/>
                  <a:gd name="connsiteX2" fmla="*/ 690563 w 694853"/>
                  <a:gd name="connsiteY2" fmla="*/ 876300 h 876300"/>
                  <a:gd name="connsiteX3" fmla="*/ 685800 w 694853"/>
                  <a:gd name="connsiteY3" fmla="*/ 157162 h 876300"/>
                  <a:gd name="connsiteX4" fmla="*/ 652463 w 694853"/>
                  <a:gd name="connsiteY4" fmla="*/ 61912 h 876300"/>
                  <a:gd name="connsiteX5" fmla="*/ 576263 w 694853"/>
                  <a:gd name="connsiteY5" fmla="*/ 9525 h 876300"/>
                  <a:gd name="connsiteX6" fmla="*/ 0 w 694853"/>
                  <a:gd name="connsiteY6" fmla="*/ 0 h 876300"/>
                  <a:gd name="connsiteX0" fmla="*/ 0 w 694853"/>
                  <a:gd name="connsiteY0" fmla="*/ 0 h 876300"/>
                  <a:gd name="connsiteX1" fmla="*/ 4763 w 694853"/>
                  <a:gd name="connsiteY1" fmla="*/ 871537 h 876300"/>
                  <a:gd name="connsiteX2" fmla="*/ 690563 w 694853"/>
                  <a:gd name="connsiteY2" fmla="*/ 876300 h 876300"/>
                  <a:gd name="connsiteX3" fmla="*/ 685800 w 694853"/>
                  <a:gd name="connsiteY3" fmla="*/ 157162 h 876300"/>
                  <a:gd name="connsiteX4" fmla="*/ 652463 w 694853"/>
                  <a:gd name="connsiteY4" fmla="*/ 61912 h 876300"/>
                  <a:gd name="connsiteX5" fmla="*/ 576263 w 694853"/>
                  <a:gd name="connsiteY5" fmla="*/ 9525 h 876300"/>
                  <a:gd name="connsiteX6" fmla="*/ 0 w 694853"/>
                  <a:gd name="connsiteY6" fmla="*/ 0 h 876300"/>
                  <a:gd name="connsiteX0" fmla="*/ 0 w 694853"/>
                  <a:gd name="connsiteY0" fmla="*/ 0 h 876300"/>
                  <a:gd name="connsiteX1" fmla="*/ 4763 w 694853"/>
                  <a:gd name="connsiteY1" fmla="*/ 871537 h 876300"/>
                  <a:gd name="connsiteX2" fmla="*/ 690563 w 694853"/>
                  <a:gd name="connsiteY2" fmla="*/ 876300 h 876300"/>
                  <a:gd name="connsiteX3" fmla="*/ 685800 w 694853"/>
                  <a:gd name="connsiteY3" fmla="*/ 157162 h 876300"/>
                  <a:gd name="connsiteX4" fmla="*/ 652463 w 694853"/>
                  <a:gd name="connsiteY4" fmla="*/ 61912 h 876300"/>
                  <a:gd name="connsiteX5" fmla="*/ 569119 w 694853"/>
                  <a:gd name="connsiteY5" fmla="*/ 9525 h 876300"/>
                  <a:gd name="connsiteX6" fmla="*/ 0 w 694853"/>
                  <a:gd name="connsiteY6" fmla="*/ 0 h 876300"/>
                  <a:gd name="connsiteX0" fmla="*/ 0 w 694853"/>
                  <a:gd name="connsiteY0" fmla="*/ 0 h 876300"/>
                  <a:gd name="connsiteX1" fmla="*/ 4763 w 694853"/>
                  <a:gd name="connsiteY1" fmla="*/ 871537 h 876300"/>
                  <a:gd name="connsiteX2" fmla="*/ 690563 w 694853"/>
                  <a:gd name="connsiteY2" fmla="*/ 876300 h 876300"/>
                  <a:gd name="connsiteX3" fmla="*/ 685800 w 694853"/>
                  <a:gd name="connsiteY3" fmla="*/ 157162 h 876300"/>
                  <a:gd name="connsiteX4" fmla="*/ 652463 w 694853"/>
                  <a:gd name="connsiteY4" fmla="*/ 61912 h 876300"/>
                  <a:gd name="connsiteX5" fmla="*/ 590550 w 694853"/>
                  <a:gd name="connsiteY5" fmla="*/ 4693 h 876300"/>
                  <a:gd name="connsiteX6" fmla="*/ 0 w 694853"/>
                  <a:gd name="connsiteY6" fmla="*/ 0 h 876300"/>
                  <a:gd name="connsiteX0" fmla="*/ 0 w 694853"/>
                  <a:gd name="connsiteY0" fmla="*/ 0 h 876300"/>
                  <a:gd name="connsiteX1" fmla="*/ 4763 w 694853"/>
                  <a:gd name="connsiteY1" fmla="*/ 871537 h 876300"/>
                  <a:gd name="connsiteX2" fmla="*/ 690563 w 694853"/>
                  <a:gd name="connsiteY2" fmla="*/ 876300 h 876300"/>
                  <a:gd name="connsiteX3" fmla="*/ 685800 w 694853"/>
                  <a:gd name="connsiteY3" fmla="*/ 157162 h 876300"/>
                  <a:gd name="connsiteX4" fmla="*/ 652463 w 694853"/>
                  <a:gd name="connsiteY4" fmla="*/ 61912 h 876300"/>
                  <a:gd name="connsiteX5" fmla="*/ 590550 w 694853"/>
                  <a:gd name="connsiteY5" fmla="*/ 4693 h 876300"/>
                  <a:gd name="connsiteX6" fmla="*/ 0 w 694853"/>
                  <a:gd name="connsiteY6" fmla="*/ 0 h 876300"/>
                  <a:gd name="connsiteX0" fmla="*/ 0 w 693089"/>
                  <a:gd name="connsiteY0" fmla="*/ 0 h 876300"/>
                  <a:gd name="connsiteX1" fmla="*/ 4763 w 693089"/>
                  <a:gd name="connsiteY1" fmla="*/ 871537 h 876300"/>
                  <a:gd name="connsiteX2" fmla="*/ 690563 w 693089"/>
                  <a:gd name="connsiteY2" fmla="*/ 876300 h 876300"/>
                  <a:gd name="connsiteX3" fmla="*/ 685800 w 693089"/>
                  <a:gd name="connsiteY3" fmla="*/ 157162 h 876300"/>
                  <a:gd name="connsiteX4" fmla="*/ 666751 w 693089"/>
                  <a:gd name="connsiteY4" fmla="*/ 64328 h 876300"/>
                  <a:gd name="connsiteX5" fmla="*/ 590550 w 693089"/>
                  <a:gd name="connsiteY5" fmla="*/ 4693 h 876300"/>
                  <a:gd name="connsiteX6" fmla="*/ 0 w 693089"/>
                  <a:gd name="connsiteY6" fmla="*/ 0 h 876300"/>
                  <a:gd name="connsiteX0" fmla="*/ 0 w 696816"/>
                  <a:gd name="connsiteY0" fmla="*/ 0 h 876300"/>
                  <a:gd name="connsiteX1" fmla="*/ 4763 w 696816"/>
                  <a:gd name="connsiteY1" fmla="*/ 871537 h 876300"/>
                  <a:gd name="connsiteX2" fmla="*/ 690563 w 696816"/>
                  <a:gd name="connsiteY2" fmla="*/ 876300 h 876300"/>
                  <a:gd name="connsiteX3" fmla="*/ 685800 w 696816"/>
                  <a:gd name="connsiteY3" fmla="*/ 157162 h 876300"/>
                  <a:gd name="connsiteX4" fmla="*/ 590550 w 696816"/>
                  <a:gd name="connsiteY4" fmla="*/ 4693 h 876300"/>
                  <a:gd name="connsiteX5" fmla="*/ 0 w 696816"/>
                  <a:gd name="connsiteY5" fmla="*/ 0 h 876300"/>
                  <a:gd name="connsiteX0" fmla="*/ 0 w 693234"/>
                  <a:gd name="connsiteY0" fmla="*/ 0 h 876300"/>
                  <a:gd name="connsiteX1" fmla="*/ 4763 w 693234"/>
                  <a:gd name="connsiteY1" fmla="*/ 871537 h 876300"/>
                  <a:gd name="connsiteX2" fmla="*/ 690563 w 693234"/>
                  <a:gd name="connsiteY2" fmla="*/ 876300 h 876300"/>
                  <a:gd name="connsiteX3" fmla="*/ 685800 w 693234"/>
                  <a:gd name="connsiteY3" fmla="*/ 157162 h 876300"/>
                  <a:gd name="connsiteX4" fmla="*/ 590550 w 693234"/>
                  <a:gd name="connsiteY4" fmla="*/ 4693 h 876300"/>
                  <a:gd name="connsiteX5" fmla="*/ 0 w 693234"/>
                  <a:gd name="connsiteY5" fmla="*/ 0 h 876300"/>
                  <a:gd name="connsiteX0" fmla="*/ 0 w 692834"/>
                  <a:gd name="connsiteY0" fmla="*/ 0 h 876300"/>
                  <a:gd name="connsiteX1" fmla="*/ 4763 w 692834"/>
                  <a:gd name="connsiteY1" fmla="*/ 871537 h 876300"/>
                  <a:gd name="connsiteX2" fmla="*/ 690563 w 692834"/>
                  <a:gd name="connsiteY2" fmla="*/ 876300 h 876300"/>
                  <a:gd name="connsiteX3" fmla="*/ 685800 w 692834"/>
                  <a:gd name="connsiteY3" fmla="*/ 157162 h 876300"/>
                  <a:gd name="connsiteX4" fmla="*/ 590550 w 692834"/>
                  <a:gd name="connsiteY4" fmla="*/ 4693 h 876300"/>
                  <a:gd name="connsiteX5" fmla="*/ 0 w 692834"/>
                  <a:gd name="connsiteY5" fmla="*/ 0 h 876300"/>
                  <a:gd name="connsiteX0" fmla="*/ 0 w 693304"/>
                  <a:gd name="connsiteY0" fmla="*/ 0 h 876300"/>
                  <a:gd name="connsiteX1" fmla="*/ 4763 w 693304"/>
                  <a:gd name="connsiteY1" fmla="*/ 871537 h 876300"/>
                  <a:gd name="connsiteX2" fmla="*/ 690563 w 693304"/>
                  <a:gd name="connsiteY2" fmla="*/ 876300 h 876300"/>
                  <a:gd name="connsiteX3" fmla="*/ 688181 w 693304"/>
                  <a:gd name="connsiteY3" fmla="*/ 248991 h 876300"/>
                  <a:gd name="connsiteX4" fmla="*/ 590550 w 693304"/>
                  <a:gd name="connsiteY4" fmla="*/ 4693 h 876300"/>
                  <a:gd name="connsiteX5" fmla="*/ 0 w 693304"/>
                  <a:gd name="connsiteY5" fmla="*/ 0 h 876300"/>
                  <a:gd name="connsiteX0" fmla="*/ 0 w 698124"/>
                  <a:gd name="connsiteY0" fmla="*/ 0 h 876300"/>
                  <a:gd name="connsiteX1" fmla="*/ 4763 w 698124"/>
                  <a:gd name="connsiteY1" fmla="*/ 871537 h 876300"/>
                  <a:gd name="connsiteX2" fmla="*/ 690563 w 698124"/>
                  <a:gd name="connsiteY2" fmla="*/ 876300 h 876300"/>
                  <a:gd name="connsiteX3" fmla="*/ 688181 w 698124"/>
                  <a:gd name="connsiteY3" fmla="*/ 248991 h 876300"/>
                  <a:gd name="connsiteX4" fmla="*/ 590550 w 698124"/>
                  <a:gd name="connsiteY4" fmla="*/ 7109 h 876300"/>
                  <a:gd name="connsiteX5" fmla="*/ 0 w 698124"/>
                  <a:gd name="connsiteY5" fmla="*/ 0 h 876300"/>
                  <a:gd name="connsiteX0" fmla="*/ 0 w 692877"/>
                  <a:gd name="connsiteY0" fmla="*/ 0 h 876300"/>
                  <a:gd name="connsiteX1" fmla="*/ 4763 w 692877"/>
                  <a:gd name="connsiteY1" fmla="*/ 871537 h 876300"/>
                  <a:gd name="connsiteX2" fmla="*/ 690563 w 692877"/>
                  <a:gd name="connsiteY2" fmla="*/ 876300 h 876300"/>
                  <a:gd name="connsiteX3" fmla="*/ 688181 w 692877"/>
                  <a:gd name="connsiteY3" fmla="*/ 248991 h 876300"/>
                  <a:gd name="connsiteX4" fmla="*/ 590550 w 692877"/>
                  <a:gd name="connsiteY4" fmla="*/ 7109 h 876300"/>
                  <a:gd name="connsiteX5" fmla="*/ 0 w 692877"/>
                  <a:gd name="connsiteY5" fmla="*/ 0 h 876300"/>
                  <a:gd name="connsiteX0" fmla="*/ 0 w 692877"/>
                  <a:gd name="connsiteY0" fmla="*/ 0 h 876300"/>
                  <a:gd name="connsiteX1" fmla="*/ 4763 w 692877"/>
                  <a:gd name="connsiteY1" fmla="*/ 871537 h 876300"/>
                  <a:gd name="connsiteX2" fmla="*/ 690563 w 692877"/>
                  <a:gd name="connsiteY2" fmla="*/ 876300 h 876300"/>
                  <a:gd name="connsiteX3" fmla="*/ 688181 w 692877"/>
                  <a:gd name="connsiteY3" fmla="*/ 248991 h 876300"/>
                  <a:gd name="connsiteX4" fmla="*/ 590550 w 692877"/>
                  <a:gd name="connsiteY4" fmla="*/ 7109 h 876300"/>
                  <a:gd name="connsiteX5" fmla="*/ 0 w 692877"/>
                  <a:gd name="connsiteY5" fmla="*/ 0 h 876300"/>
                  <a:gd name="connsiteX0" fmla="*/ 0 w 692877"/>
                  <a:gd name="connsiteY0" fmla="*/ 0 h 876300"/>
                  <a:gd name="connsiteX1" fmla="*/ 4763 w 692877"/>
                  <a:gd name="connsiteY1" fmla="*/ 871537 h 876300"/>
                  <a:gd name="connsiteX2" fmla="*/ 690563 w 692877"/>
                  <a:gd name="connsiteY2" fmla="*/ 876300 h 876300"/>
                  <a:gd name="connsiteX3" fmla="*/ 688181 w 692877"/>
                  <a:gd name="connsiteY3" fmla="*/ 248991 h 876300"/>
                  <a:gd name="connsiteX4" fmla="*/ 590550 w 692877"/>
                  <a:gd name="connsiteY4" fmla="*/ 7109 h 876300"/>
                  <a:gd name="connsiteX5" fmla="*/ 0 w 692877"/>
                  <a:gd name="connsiteY5" fmla="*/ 0 h 876300"/>
                  <a:gd name="connsiteX0" fmla="*/ 0 w 692877"/>
                  <a:gd name="connsiteY0" fmla="*/ 0 h 876300"/>
                  <a:gd name="connsiteX1" fmla="*/ 4763 w 692877"/>
                  <a:gd name="connsiteY1" fmla="*/ 871537 h 876300"/>
                  <a:gd name="connsiteX2" fmla="*/ 690563 w 692877"/>
                  <a:gd name="connsiteY2" fmla="*/ 876300 h 876300"/>
                  <a:gd name="connsiteX3" fmla="*/ 688181 w 692877"/>
                  <a:gd name="connsiteY3" fmla="*/ 248991 h 876300"/>
                  <a:gd name="connsiteX4" fmla="*/ 590550 w 692877"/>
                  <a:gd name="connsiteY4" fmla="*/ 7109 h 876300"/>
                  <a:gd name="connsiteX5" fmla="*/ 0 w 692877"/>
                  <a:gd name="connsiteY5" fmla="*/ 0 h 876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2877" h="876300">
                    <a:moveTo>
                      <a:pt x="0" y="0"/>
                    </a:moveTo>
                    <a:cubicBezTo>
                      <a:pt x="1588" y="290512"/>
                      <a:pt x="3175" y="581025"/>
                      <a:pt x="4763" y="871537"/>
                    </a:cubicBezTo>
                    <a:lnTo>
                      <a:pt x="690563" y="876300"/>
                    </a:lnTo>
                    <a:cubicBezTo>
                      <a:pt x="696913" y="696824"/>
                      <a:pt x="688182" y="367275"/>
                      <a:pt x="688181" y="248991"/>
                    </a:cubicBezTo>
                    <a:cubicBezTo>
                      <a:pt x="688180" y="130707"/>
                      <a:pt x="690563" y="16387"/>
                      <a:pt x="590550" y="7109"/>
                    </a:cubicBezTo>
                    <a:lnTo>
                      <a:pt x="0" y="0"/>
                    </a:lnTo>
                    <a:close/>
                  </a:path>
                </a:pathLst>
              </a:custGeom>
              <a:gradFill flip="none" rotWithShape="1">
                <a:gsLst>
                  <a:gs pos="100000">
                    <a:srgbClr val="28A9D6"/>
                  </a:gs>
                  <a:gs pos="20000">
                    <a:srgbClr val="2187AB"/>
                  </a:gs>
                </a:gsLst>
                <a:lin ang="5400000" scaled="0"/>
                <a:tileRect/>
              </a:gradFill>
              <a:ln w="12700">
                <a:solidFill>
                  <a:schemeClr val="bg1"/>
                </a:solidFill>
              </a:ln>
              <a:effectLst>
                <a:outerShdw blurRad="381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14" name="任意多边形 13"/>
              <p:cNvSpPr/>
              <p:nvPr/>
            </p:nvSpPr>
            <p:spPr>
              <a:xfrm rot="16200000">
                <a:off x="3713482" y="2025304"/>
                <a:ext cx="811235" cy="1475487"/>
              </a:xfrm>
              <a:custGeom>
                <a:avLst/>
                <a:gdLst>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633413 w 800100"/>
                  <a:gd name="connsiteY15" fmla="*/ 1466850 h 1490663"/>
                  <a:gd name="connsiteX16" fmla="*/ 590550 w 800100"/>
                  <a:gd name="connsiteY16" fmla="*/ 1490663 h 1490663"/>
                  <a:gd name="connsiteX17" fmla="*/ 542925 w 800100"/>
                  <a:gd name="connsiteY17" fmla="*/ 1481138 h 1490663"/>
                  <a:gd name="connsiteX18" fmla="*/ 519113 w 800100"/>
                  <a:gd name="connsiteY18" fmla="*/ 1433513 h 1490663"/>
                  <a:gd name="connsiteX19" fmla="*/ 523875 w 800100"/>
                  <a:gd name="connsiteY19" fmla="*/ 981075 h 1490663"/>
                  <a:gd name="connsiteX20" fmla="*/ 490538 w 800100"/>
                  <a:gd name="connsiteY20" fmla="*/ 981075 h 1490663"/>
                  <a:gd name="connsiteX21" fmla="*/ 490538 w 800100"/>
                  <a:gd name="connsiteY21" fmla="*/ 1133475 h 1490663"/>
                  <a:gd name="connsiteX22" fmla="*/ 423863 w 800100"/>
                  <a:gd name="connsiteY22" fmla="*/ 1190625 h 1490663"/>
                  <a:gd name="connsiteX23" fmla="*/ 366713 w 800100"/>
                  <a:gd name="connsiteY23" fmla="*/ 1162050 h 1490663"/>
                  <a:gd name="connsiteX24" fmla="*/ 347663 w 800100"/>
                  <a:gd name="connsiteY24" fmla="*/ 1138238 h 1490663"/>
                  <a:gd name="connsiteX25" fmla="*/ 347663 w 800100"/>
                  <a:gd name="connsiteY25" fmla="*/ 981075 h 1490663"/>
                  <a:gd name="connsiteX26" fmla="*/ 314325 w 800100"/>
                  <a:gd name="connsiteY26" fmla="*/ 981075 h 1490663"/>
                  <a:gd name="connsiteX27" fmla="*/ 314325 w 800100"/>
                  <a:gd name="connsiteY27" fmla="*/ 1090613 h 1490663"/>
                  <a:gd name="connsiteX28" fmla="*/ 257175 w 800100"/>
                  <a:gd name="connsiteY28" fmla="*/ 1147763 h 1490663"/>
                  <a:gd name="connsiteX29" fmla="*/ 176213 w 800100"/>
                  <a:gd name="connsiteY29" fmla="*/ 1114425 h 1490663"/>
                  <a:gd name="connsiteX30" fmla="*/ 171450 w 800100"/>
                  <a:gd name="connsiteY30" fmla="*/ 981075 h 1490663"/>
                  <a:gd name="connsiteX31" fmla="*/ 142875 w 800100"/>
                  <a:gd name="connsiteY31" fmla="*/ 981075 h 1490663"/>
                  <a:gd name="connsiteX32" fmla="*/ 133350 w 800100"/>
                  <a:gd name="connsiteY32" fmla="*/ 1076325 h 1490663"/>
                  <a:gd name="connsiteX33" fmla="*/ 90488 w 800100"/>
                  <a:gd name="connsiteY33" fmla="*/ 1109663 h 1490663"/>
                  <a:gd name="connsiteX34" fmla="*/ 80963 w 800100"/>
                  <a:gd name="connsiteY34" fmla="*/ 1128713 h 1490663"/>
                  <a:gd name="connsiteX35" fmla="*/ 9525 w 800100"/>
                  <a:gd name="connsiteY35" fmla="*/ 1071563 h 1490663"/>
                  <a:gd name="connsiteX36" fmla="*/ 0 w 800100"/>
                  <a:gd name="connsiteY36"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633413 w 800100"/>
                  <a:gd name="connsiteY15" fmla="*/ 1466850 h 1490663"/>
                  <a:gd name="connsiteX16" fmla="*/ 590550 w 800100"/>
                  <a:gd name="connsiteY16" fmla="*/ 1490663 h 1490663"/>
                  <a:gd name="connsiteX17" fmla="*/ 542925 w 800100"/>
                  <a:gd name="connsiteY17" fmla="*/ 1481138 h 1490663"/>
                  <a:gd name="connsiteX18" fmla="*/ 519113 w 800100"/>
                  <a:gd name="connsiteY18" fmla="*/ 1433513 h 1490663"/>
                  <a:gd name="connsiteX19" fmla="*/ 523875 w 800100"/>
                  <a:gd name="connsiteY19" fmla="*/ 981075 h 1490663"/>
                  <a:gd name="connsiteX20" fmla="*/ 490538 w 800100"/>
                  <a:gd name="connsiteY20" fmla="*/ 981075 h 1490663"/>
                  <a:gd name="connsiteX21" fmla="*/ 490538 w 800100"/>
                  <a:gd name="connsiteY21" fmla="*/ 1133475 h 1490663"/>
                  <a:gd name="connsiteX22" fmla="*/ 423863 w 800100"/>
                  <a:gd name="connsiteY22" fmla="*/ 1190625 h 1490663"/>
                  <a:gd name="connsiteX23" fmla="*/ 366713 w 800100"/>
                  <a:gd name="connsiteY23" fmla="*/ 1162050 h 1490663"/>
                  <a:gd name="connsiteX24" fmla="*/ 347663 w 800100"/>
                  <a:gd name="connsiteY24" fmla="*/ 1138238 h 1490663"/>
                  <a:gd name="connsiteX25" fmla="*/ 347663 w 800100"/>
                  <a:gd name="connsiteY25" fmla="*/ 981075 h 1490663"/>
                  <a:gd name="connsiteX26" fmla="*/ 314325 w 800100"/>
                  <a:gd name="connsiteY26" fmla="*/ 981075 h 1490663"/>
                  <a:gd name="connsiteX27" fmla="*/ 314325 w 800100"/>
                  <a:gd name="connsiteY27" fmla="*/ 1090613 h 1490663"/>
                  <a:gd name="connsiteX28" fmla="*/ 257175 w 800100"/>
                  <a:gd name="connsiteY28" fmla="*/ 1147763 h 1490663"/>
                  <a:gd name="connsiteX29" fmla="*/ 176213 w 800100"/>
                  <a:gd name="connsiteY29" fmla="*/ 1114425 h 1490663"/>
                  <a:gd name="connsiteX30" fmla="*/ 171450 w 800100"/>
                  <a:gd name="connsiteY30" fmla="*/ 981075 h 1490663"/>
                  <a:gd name="connsiteX31" fmla="*/ 142875 w 800100"/>
                  <a:gd name="connsiteY31" fmla="*/ 981075 h 1490663"/>
                  <a:gd name="connsiteX32" fmla="*/ 133350 w 800100"/>
                  <a:gd name="connsiteY32" fmla="*/ 1076325 h 1490663"/>
                  <a:gd name="connsiteX33" fmla="*/ 80963 w 800100"/>
                  <a:gd name="connsiteY33" fmla="*/ 1128713 h 1490663"/>
                  <a:gd name="connsiteX34" fmla="*/ 9525 w 800100"/>
                  <a:gd name="connsiteY34" fmla="*/ 1071563 h 1490663"/>
                  <a:gd name="connsiteX35" fmla="*/ 0 w 800100"/>
                  <a:gd name="connsiteY35"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633413 w 800100"/>
                  <a:gd name="connsiteY15" fmla="*/ 1466850 h 1490663"/>
                  <a:gd name="connsiteX16" fmla="*/ 590550 w 800100"/>
                  <a:gd name="connsiteY16" fmla="*/ 1490663 h 1490663"/>
                  <a:gd name="connsiteX17" fmla="*/ 542925 w 800100"/>
                  <a:gd name="connsiteY17" fmla="*/ 1481138 h 1490663"/>
                  <a:gd name="connsiteX18" fmla="*/ 519113 w 800100"/>
                  <a:gd name="connsiteY18" fmla="*/ 1433513 h 1490663"/>
                  <a:gd name="connsiteX19" fmla="*/ 523875 w 800100"/>
                  <a:gd name="connsiteY19" fmla="*/ 981075 h 1490663"/>
                  <a:gd name="connsiteX20" fmla="*/ 490538 w 800100"/>
                  <a:gd name="connsiteY20" fmla="*/ 981075 h 1490663"/>
                  <a:gd name="connsiteX21" fmla="*/ 490538 w 800100"/>
                  <a:gd name="connsiteY21" fmla="*/ 1133475 h 1490663"/>
                  <a:gd name="connsiteX22" fmla="*/ 423863 w 800100"/>
                  <a:gd name="connsiteY22" fmla="*/ 1190625 h 1490663"/>
                  <a:gd name="connsiteX23" fmla="*/ 347663 w 800100"/>
                  <a:gd name="connsiteY23" fmla="*/ 1138238 h 1490663"/>
                  <a:gd name="connsiteX24" fmla="*/ 347663 w 800100"/>
                  <a:gd name="connsiteY24" fmla="*/ 981075 h 1490663"/>
                  <a:gd name="connsiteX25" fmla="*/ 314325 w 800100"/>
                  <a:gd name="connsiteY25" fmla="*/ 981075 h 1490663"/>
                  <a:gd name="connsiteX26" fmla="*/ 314325 w 800100"/>
                  <a:gd name="connsiteY26" fmla="*/ 1090613 h 1490663"/>
                  <a:gd name="connsiteX27" fmla="*/ 257175 w 800100"/>
                  <a:gd name="connsiteY27" fmla="*/ 1147763 h 1490663"/>
                  <a:gd name="connsiteX28" fmla="*/ 176213 w 800100"/>
                  <a:gd name="connsiteY28" fmla="*/ 1114425 h 1490663"/>
                  <a:gd name="connsiteX29" fmla="*/ 171450 w 800100"/>
                  <a:gd name="connsiteY29" fmla="*/ 981075 h 1490663"/>
                  <a:gd name="connsiteX30" fmla="*/ 142875 w 800100"/>
                  <a:gd name="connsiteY30" fmla="*/ 981075 h 1490663"/>
                  <a:gd name="connsiteX31" fmla="*/ 133350 w 800100"/>
                  <a:gd name="connsiteY31" fmla="*/ 1076325 h 1490663"/>
                  <a:gd name="connsiteX32" fmla="*/ 80963 w 800100"/>
                  <a:gd name="connsiteY32" fmla="*/ 1128713 h 1490663"/>
                  <a:gd name="connsiteX33" fmla="*/ 9525 w 800100"/>
                  <a:gd name="connsiteY33" fmla="*/ 1071563 h 1490663"/>
                  <a:gd name="connsiteX34" fmla="*/ 0 w 800100"/>
                  <a:gd name="connsiteY34"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633413 w 800100"/>
                  <a:gd name="connsiteY15" fmla="*/ 1466850 h 1490663"/>
                  <a:gd name="connsiteX16" fmla="*/ 590550 w 800100"/>
                  <a:gd name="connsiteY16" fmla="*/ 1490663 h 1490663"/>
                  <a:gd name="connsiteX17" fmla="*/ 519113 w 800100"/>
                  <a:gd name="connsiteY17" fmla="*/ 1433513 h 1490663"/>
                  <a:gd name="connsiteX18" fmla="*/ 523875 w 800100"/>
                  <a:gd name="connsiteY18" fmla="*/ 981075 h 1490663"/>
                  <a:gd name="connsiteX19" fmla="*/ 490538 w 800100"/>
                  <a:gd name="connsiteY19" fmla="*/ 981075 h 1490663"/>
                  <a:gd name="connsiteX20" fmla="*/ 490538 w 800100"/>
                  <a:gd name="connsiteY20" fmla="*/ 1133475 h 1490663"/>
                  <a:gd name="connsiteX21" fmla="*/ 423863 w 800100"/>
                  <a:gd name="connsiteY21" fmla="*/ 1190625 h 1490663"/>
                  <a:gd name="connsiteX22" fmla="*/ 347663 w 800100"/>
                  <a:gd name="connsiteY22" fmla="*/ 1138238 h 1490663"/>
                  <a:gd name="connsiteX23" fmla="*/ 347663 w 800100"/>
                  <a:gd name="connsiteY23" fmla="*/ 981075 h 1490663"/>
                  <a:gd name="connsiteX24" fmla="*/ 314325 w 800100"/>
                  <a:gd name="connsiteY24" fmla="*/ 981075 h 1490663"/>
                  <a:gd name="connsiteX25" fmla="*/ 314325 w 800100"/>
                  <a:gd name="connsiteY25" fmla="*/ 1090613 h 1490663"/>
                  <a:gd name="connsiteX26" fmla="*/ 257175 w 800100"/>
                  <a:gd name="connsiteY26" fmla="*/ 1147763 h 1490663"/>
                  <a:gd name="connsiteX27" fmla="*/ 176213 w 800100"/>
                  <a:gd name="connsiteY27" fmla="*/ 1114425 h 1490663"/>
                  <a:gd name="connsiteX28" fmla="*/ 171450 w 800100"/>
                  <a:gd name="connsiteY28" fmla="*/ 981075 h 1490663"/>
                  <a:gd name="connsiteX29" fmla="*/ 142875 w 800100"/>
                  <a:gd name="connsiteY29" fmla="*/ 981075 h 1490663"/>
                  <a:gd name="connsiteX30" fmla="*/ 133350 w 800100"/>
                  <a:gd name="connsiteY30" fmla="*/ 1076325 h 1490663"/>
                  <a:gd name="connsiteX31" fmla="*/ 80963 w 800100"/>
                  <a:gd name="connsiteY31" fmla="*/ 1128713 h 1490663"/>
                  <a:gd name="connsiteX32" fmla="*/ 9525 w 800100"/>
                  <a:gd name="connsiteY32" fmla="*/ 1071563 h 1490663"/>
                  <a:gd name="connsiteX33" fmla="*/ 0 w 800100"/>
                  <a:gd name="connsiteY33"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133350 w 800100"/>
                  <a:gd name="connsiteY29" fmla="*/ 1076325 h 1490663"/>
                  <a:gd name="connsiteX30" fmla="*/ 80963 w 800100"/>
                  <a:gd name="connsiteY30" fmla="*/ 1128713 h 1490663"/>
                  <a:gd name="connsiteX31" fmla="*/ 9525 w 800100"/>
                  <a:gd name="connsiteY31" fmla="*/ 1071563 h 1490663"/>
                  <a:gd name="connsiteX32" fmla="*/ 0 w 800100"/>
                  <a:gd name="connsiteY32" fmla="*/ 990600 h 1490663"/>
                  <a:gd name="connsiteX0" fmla="*/ 3725 w 803825"/>
                  <a:gd name="connsiteY0" fmla="*/ 990600 h 1490663"/>
                  <a:gd name="connsiteX1" fmla="*/ 3725 w 803825"/>
                  <a:gd name="connsiteY1" fmla="*/ 381000 h 1490663"/>
                  <a:gd name="connsiteX2" fmla="*/ 46588 w 803825"/>
                  <a:gd name="connsiteY2" fmla="*/ 228600 h 1490663"/>
                  <a:gd name="connsiteX3" fmla="*/ 208513 w 803825"/>
                  <a:gd name="connsiteY3" fmla="*/ 0 h 1490663"/>
                  <a:gd name="connsiteX4" fmla="*/ 784775 w 803825"/>
                  <a:gd name="connsiteY4" fmla="*/ 4763 h 1490663"/>
                  <a:gd name="connsiteX5" fmla="*/ 684763 w 803825"/>
                  <a:gd name="connsiteY5" fmla="*/ 23813 h 1490663"/>
                  <a:gd name="connsiteX6" fmla="*/ 651425 w 803825"/>
                  <a:gd name="connsiteY6" fmla="*/ 85725 h 1490663"/>
                  <a:gd name="connsiteX7" fmla="*/ 618088 w 803825"/>
                  <a:gd name="connsiteY7" fmla="*/ 161925 h 1490663"/>
                  <a:gd name="connsiteX8" fmla="*/ 622850 w 803825"/>
                  <a:gd name="connsiteY8" fmla="*/ 319088 h 1490663"/>
                  <a:gd name="connsiteX9" fmla="*/ 770488 w 803825"/>
                  <a:gd name="connsiteY9" fmla="*/ 519113 h 1490663"/>
                  <a:gd name="connsiteX10" fmla="*/ 803825 w 803825"/>
                  <a:gd name="connsiteY10" fmla="*/ 619125 h 1490663"/>
                  <a:gd name="connsiteX11" fmla="*/ 770488 w 803825"/>
                  <a:gd name="connsiteY11" fmla="*/ 671513 h 1490663"/>
                  <a:gd name="connsiteX12" fmla="*/ 713338 w 803825"/>
                  <a:gd name="connsiteY12" fmla="*/ 700088 h 1490663"/>
                  <a:gd name="connsiteX13" fmla="*/ 675238 w 803825"/>
                  <a:gd name="connsiteY13" fmla="*/ 714375 h 1490663"/>
                  <a:gd name="connsiteX14" fmla="*/ 670475 w 803825"/>
                  <a:gd name="connsiteY14" fmla="*/ 1433513 h 1490663"/>
                  <a:gd name="connsiteX15" fmla="*/ 594275 w 803825"/>
                  <a:gd name="connsiteY15" fmla="*/ 1490663 h 1490663"/>
                  <a:gd name="connsiteX16" fmla="*/ 522838 w 803825"/>
                  <a:gd name="connsiteY16" fmla="*/ 1433513 h 1490663"/>
                  <a:gd name="connsiteX17" fmla="*/ 527600 w 803825"/>
                  <a:gd name="connsiteY17" fmla="*/ 981075 h 1490663"/>
                  <a:gd name="connsiteX18" fmla="*/ 494263 w 803825"/>
                  <a:gd name="connsiteY18" fmla="*/ 981075 h 1490663"/>
                  <a:gd name="connsiteX19" fmla="*/ 494263 w 803825"/>
                  <a:gd name="connsiteY19" fmla="*/ 1133475 h 1490663"/>
                  <a:gd name="connsiteX20" fmla="*/ 427588 w 803825"/>
                  <a:gd name="connsiteY20" fmla="*/ 1190625 h 1490663"/>
                  <a:gd name="connsiteX21" fmla="*/ 351388 w 803825"/>
                  <a:gd name="connsiteY21" fmla="*/ 1138238 h 1490663"/>
                  <a:gd name="connsiteX22" fmla="*/ 351388 w 803825"/>
                  <a:gd name="connsiteY22" fmla="*/ 981075 h 1490663"/>
                  <a:gd name="connsiteX23" fmla="*/ 318050 w 803825"/>
                  <a:gd name="connsiteY23" fmla="*/ 981075 h 1490663"/>
                  <a:gd name="connsiteX24" fmla="*/ 318050 w 803825"/>
                  <a:gd name="connsiteY24" fmla="*/ 1090613 h 1490663"/>
                  <a:gd name="connsiteX25" fmla="*/ 260900 w 803825"/>
                  <a:gd name="connsiteY25" fmla="*/ 1147763 h 1490663"/>
                  <a:gd name="connsiteX26" fmla="*/ 179938 w 803825"/>
                  <a:gd name="connsiteY26" fmla="*/ 1114425 h 1490663"/>
                  <a:gd name="connsiteX27" fmla="*/ 175175 w 803825"/>
                  <a:gd name="connsiteY27" fmla="*/ 981075 h 1490663"/>
                  <a:gd name="connsiteX28" fmla="*/ 146600 w 803825"/>
                  <a:gd name="connsiteY28" fmla="*/ 981075 h 1490663"/>
                  <a:gd name="connsiteX29" fmla="*/ 137075 w 803825"/>
                  <a:gd name="connsiteY29" fmla="*/ 1076325 h 1490663"/>
                  <a:gd name="connsiteX30" fmla="*/ 84688 w 803825"/>
                  <a:gd name="connsiteY30" fmla="*/ 1128713 h 1490663"/>
                  <a:gd name="connsiteX31" fmla="*/ 13250 w 803825"/>
                  <a:gd name="connsiteY31" fmla="*/ 1071563 h 1490663"/>
                  <a:gd name="connsiteX32" fmla="*/ 3725 w 803825"/>
                  <a:gd name="connsiteY32"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133350 w 800100"/>
                  <a:gd name="connsiteY29" fmla="*/ 1076325 h 1490663"/>
                  <a:gd name="connsiteX30" fmla="*/ 80963 w 800100"/>
                  <a:gd name="connsiteY30" fmla="*/ 1128713 h 1490663"/>
                  <a:gd name="connsiteX31" fmla="*/ 9525 w 800100"/>
                  <a:gd name="connsiteY31" fmla="*/ 1071563 h 1490663"/>
                  <a:gd name="connsiteX32" fmla="*/ 0 w 800100"/>
                  <a:gd name="connsiteY32"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133350 w 800100"/>
                  <a:gd name="connsiteY29" fmla="*/ 1076325 h 1490663"/>
                  <a:gd name="connsiteX30" fmla="*/ 80963 w 800100"/>
                  <a:gd name="connsiteY30" fmla="*/ 1128713 h 1490663"/>
                  <a:gd name="connsiteX31" fmla="*/ 0 w 800100"/>
                  <a:gd name="connsiteY31"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80963 w 800100"/>
                  <a:gd name="connsiteY29" fmla="*/ 1128713 h 1490663"/>
                  <a:gd name="connsiteX30" fmla="*/ 0 w 800100"/>
                  <a:gd name="connsiteY30"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80963 w 800100"/>
                  <a:gd name="connsiteY29" fmla="*/ 1128713 h 1490663"/>
                  <a:gd name="connsiteX30" fmla="*/ 0 w 800100"/>
                  <a:gd name="connsiteY30"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69057 w 800100"/>
                  <a:gd name="connsiteY29" fmla="*/ 1133476 h 1490663"/>
                  <a:gd name="connsiteX30" fmla="*/ 0 w 800100"/>
                  <a:gd name="connsiteY30"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69057 w 800100"/>
                  <a:gd name="connsiteY29" fmla="*/ 1133476 h 1490663"/>
                  <a:gd name="connsiteX30" fmla="*/ 0 w 800100"/>
                  <a:gd name="connsiteY30"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69057 w 800100"/>
                  <a:gd name="connsiteY29" fmla="*/ 1133476 h 1490663"/>
                  <a:gd name="connsiteX30" fmla="*/ 0 w 800100"/>
                  <a:gd name="connsiteY30"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69057 w 800100"/>
                  <a:gd name="connsiteY29" fmla="*/ 1133476 h 1490663"/>
                  <a:gd name="connsiteX30" fmla="*/ 0 w 800100"/>
                  <a:gd name="connsiteY30" fmla="*/ 990600 h 1490663"/>
                  <a:gd name="connsiteX0" fmla="*/ 3624 w 803724"/>
                  <a:gd name="connsiteY0" fmla="*/ 990600 h 1490663"/>
                  <a:gd name="connsiteX1" fmla="*/ 3624 w 803724"/>
                  <a:gd name="connsiteY1" fmla="*/ 381000 h 1490663"/>
                  <a:gd name="connsiteX2" fmla="*/ 46487 w 803724"/>
                  <a:gd name="connsiteY2" fmla="*/ 228600 h 1490663"/>
                  <a:gd name="connsiteX3" fmla="*/ 208412 w 803724"/>
                  <a:gd name="connsiteY3" fmla="*/ 0 h 1490663"/>
                  <a:gd name="connsiteX4" fmla="*/ 784674 w 803724"/>
                  <a:gd name="connsiteY4" fmla="*/ 4763 h 1490663"/>
                  <a:gd name="connsiteX5" fmla="*/ 684662 w 803724"/>
                  <a:gd name="connsiteY5" fmla="*/ 23813 h 1490663"/>
                  <a:gd name="connsiteX6" fmla="*/ 651324 w 803724"/>
                  <a:gd name="connsiteY6" fmla="*/ 85725 h 1490663"/>
                  <a:gd name="connsiteX7" fmla="*/ 617987 w 803724"/>
                  <a:gd name="connsiteY7" fmla="*/ 161925 h 1490663"/>
                  <a:gd name="connsiteX8" fmla="*/ 622749 w 803724"/>
                  <a:gd name="connsiteY8" fmla="*/ 319088 h 1490663"/>
                  <a:gd name="connsiteX9" fmla="*/ 770387 w 803724"/>
                  <a:gd name="connsiteY9" fmla="*/ 519113 h 1490663"/>
                  <a:gd name="connsiteX10" fmla="*/ 803724 w 803724"/>
                  <a:gd name="connsiteY10" fmla="*/ 619125 h 1490663"/>
                  <a:gd name="connsiteX11" fmla="*/ 770387 w 803724"/>
                  <a:gd name="connsiteY11" fmla="*/ 671513 h 1490663"/>
                  <a:gd name="connsiteX12" fmla="*/ 713237 w 803724"/>
                  <a:gd name="connsiteY12" fmla="*/ 700088 h 1490663"/>
                  <a:gd name="connsiteX13" fmla="*/ 675137 w 803724"/>
                  <a:gd name="connsiteY13" fmla="*/ 714375 h 1490663"/>
                  <a:gd name="connsiteX14" fmla="*/ 670374 w 803724"/>
                  <a:gd name="connsiteY14" fmla="*/ 1433513 h 1490663"/>
                  <a:gd name="connsiteX15" fmla="*/ 594174 w 803724"/>
                  <a:gd name="connsiteY15" fmla="*/ 1490663 h 1490663"/>
                  <a:gd name="connsiteX16" fmla="*/ 522737 w 803724"/>
                  <a:gd name="connsiteY16" fmla="*/ 1433513 h 1490663"/>
                  <a:gd name="connsiteX17" fmla="*/ 527499 w 803724"/>
                  <a:gd name="connsiteY17" fmla="*/ 981075 h 1490663"/>
                  <a:gd name="connsiteX18" fmla="*/ 494162 w 803724"/>
                  <a:gd name="connsiteY18" fmla="*/ 981075 h 1490663"/>
                  <a:gd name="connsiteX19" fmla="*/ 494162 w 803724"/>
                  <a:gd name="connsiteY19" fmla="*/ 1133475 h 1490663"/>
                  <a:gd name="connsiteX20" fmla="*/ 427487 w 803724"/>
                  <a:gd name="connsiteY20" fmla="*/ 1190625 h 1490663"/>
                  <a:gd name="connsiteX21" fmla="*/ 351287 w 803724"/>
                  <a:gd name="connsiteY21" fmla="*/ 1138238 h 1490663"/>
                  <a:gd name="connsiteX22" fmla="*/ 351287 w 803724"/>
                  <a:gd name="connsiteY22" fmla="*/ 981075 h 1490663"/>
                  <a:gd name="connsiteX23" fmla="*/ 317949 w 803724"/>
                  <a:gd name="connsiteY23" fmla="*/ 981075 h 1490663"/>
                  <a:gd name="connsiteX24" fmla="*/ 317949 w 803724"/>
                  <a:gd name="connsiteY24" fmla="*/ 1090613 h 1490663"/>
                  <a:gd name="connsiteX25" fmla="*/ 260799 w 803724"/>
                  <a:gd name="connsiteY25" fmla="*/ 1147763 h 1490663"/>
                  <a:gd name="connsiteX26" fmla="*/ 179837 w 803724"/>
                  <a:gd name="connsiteY26" fmla="*/ 1114425 h 1490663"/>
                  <a:gd name="connsiteX27" fmla="*/ 175074 w 803724"/>
                  <a:gd name="connsiteY27" fmla="*/ 981075 h 1490663"/>
                  <a:gd name="connsiteX28" fmla="*/ 146499 w 803724"/>
                  <a:gd name="connsiteY28" fmla="*/ 981075 h 1490663"/>
                  <a:gd name="connsiteX29" fmla="*/ 72681 w 803724"/>
                  <a:gd name="connsiteY29" fmla="*/ 1133476 h 1490663"/>
                  <a:gd name="connsiteX30" fmla="*/ 3624 w 803724"/>
                  <a:gd name="connsiteY30"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69057 w 800100"/>
                  <a:gd name="connsiteY29" fmla="*/ 1133476 h 1490663"/>
                  <a:gd name="connsiteX30" fmla="*/ 0 w 800100"/>
                  <a:gd name="connsiteY30" fmla="*/ 990600 h 1490663"/>
                  <a:gd name="connsiteX0" fmla="*/ 2214 w 802314"/>
                  <a:gd name="connsiteY0" fmla="*/ 990600 h 1490663"/>
                  <a:gd name="connsiteX1" fmla="*/ 2214 w 802314"/>
                  <a:gd name="connsiteY1" fmla="*/ 381000 h 1490663"/>
                  <a:gd name="connsiteX2" fmla="*/ 45077 w 802314"/>
                  <a:gd name="connsiteY2" fmla="*/ 228600 h 1490663"/>
                  <a:gd name="connsiteX3" fmla="*/ 207002 w 802314"/>
                  <a:gd name="connsiteY3" fmla="*/ 0 h 1490663"/>
                  <a:gd name="connsiteX4" fmla="*/ 783264 w 802314"/>
                  <a:gd name="connsiteY4" fmla="*/ 4763 h 1490663"/>
                  <a:gd name="connsiteX5" fmla="*/ 683252 w 802314"/>
                  <a:gd name="connsiteY5" fmla="*/ 23813 h 1490663"/>
                  <a:gd name="connsiteX6" fmla="*/ 649914 w 802314"/>
                  <a:gd name="connsiteY6" fmla="*/ 85725 h 1490663"/>
                  <a:gd name="connsiteX7" fmla="*/ 616577 w 802314"/>
                  <a:gd name="connsiteY7" fmla="*/ 161925 h 1490663"/>
                  <a:gd name="connsiteX8" fmla="*/ 621339 w 802314"/>
                  <a:gd name="connsiteY8" fmla="*/ 319088 h 1490663"/>
                  <a:gd name="connsiteX9" fmla="*/ 768977 w 802314"/>
                  <a:gd name="connsiteY9" fmla="*/ 519113 h 1490663"/>
                  <a:gd name="connsiteX10" fmla="*/ 802314 w 802314"/>
                  <a:gd name="connsiteY10" fmla="*/ 619125 h 1490663"/>
                  <a:gd name="connsiteX11" fmla="*/ 768977 w 802314"/>
                  <a:gd name="connsiteY11" fmla="*/ 671513 h 1490663"/>
                  <a:gd name="connsiteX12" fmla="*/ 711827 w 802314"/>
                  <a:gd name="connsiteY12" fmla="*/ 700088 h 1490663"/>
                  <a:gd name="connsiteX13" fmla="*/ 673727 w 802314"/>
                  <a:gd name="connsiteY13" fmla="*/ 714375 h 1490663"/>
                  <a:gd name="connsiteX14" fmla="*/ 668964 w 802314"/>
                  <a:gd name="connsiteY14" fmla="*/ 1433513 h 1490663"/>
                  <a:gd name="connsiteX15" fmla="*/ 592764 w 802314"/>
                  <a:gd name="connsiteY15" fmla="*/ 1490663 h 1490663"/>
                  <a:gd name="connsiteX16" fmla="*/ 521327 w 802314"/>
                  <a:gd name="connsiteY16" fmla="*/ 1433513 h 1490663"/>
                  <a:gd name="connsiteX17" fmla="*/ 526089 w 802314"/>
                  <a:gd name="connsiteY17" fmla="*/ 981075 h 1490663"/>
                  <a:gd name="connsiteX18" fmla="*/ 492752 w 802314"/>
                  <a:gd name="connsiteY18" fmla="*/ 981075 h 1490663"/>
                  <a:gd name="connsiteX19" fmla="*/ 492752 w 802314"/>
                  <a:gd name="connsiteY19" fmla="*/ 1133475 h 1490663"/>
                  <a:gd name="connsiteX20" fmla="*/ 426077 w 802314"/>
                  <a:gd name="connsiteY20" fmla="*/ 1190625 h 1490663"/>
                  <a:gd name="connsiteX21" fmla="*/ 349877 w 802314"/>
                  <a:gd name="connsiteY21" fmla="*/ 1138238 h 1490663"/>
                  <a:gd name="connsiteX22" fmla="*/ 349877 w 802314"/>
                  <a:gd name="connsiteY22" fmla="*/ 981075 h 1490663"/>
                  <a:gd name="connsiteX23" fmla="*/ 316539 w 802314"/>
                  <a:gd name="connsiteY23" fmla="*/ 981075 h 1490663"/>
                  <a:gd name="connsiteX24" fmla="*/ 316539 w 802314"/>
                  <a:gd name="connsiteY24" fmla="*/ 1090613 h 1490663"/>
                  <a:gd name="connsiteX25" fmla="*/ 259389 w 802314"/>
                  <a:gd name="connsiteY25" fmla="*/ 1147763 h 1490663"/>
                  <a:gd name="connsiteX26" fmla="*/ 178427 w 802314"/>
                  <a:gd name="connsiteY26" fmla="*/ 1114425 h 1490663"/>
                  <a:gd name="connsiteX27" fmla="*/ 173664 w 802314"/>
                  <a:gd name="connsiteY27" fmla="*/ 981075 h 1490663"/>
                  <a:gd name="connsiteX28" fmla="*/ 145089 w 802314"/>
                  <a:gd name="connsiteY28" fmla="*/ 981075 h 1490663"/>
                  <a:gd name="connsiteX29" fmla="*/ 71271 w 802314"/>
                  <a:gd name="connsiteY29" fmla="*/ 1133476 h 1490663"/>
                  <a:gd name="connsiteX30" fmla="*/ 2214 w 802314"/>
                  <a:gd name="connsiteY30" fmla="*/ 990600 h 1490663"/>
                  <a:gd name="connsiteX0" fmla="*/ 1157 w 801257"/>
                  <a:gd name="connsiteY0" fmla="*/ 990600 h 1490663"/>
                  <a:gd name="connsiteX1" fmla="*/ 1157 w 801257"/>
                  <a:gd name="connsiteY1" fmla="*/ 381000 h 1490663"/>
                  <a:gd name="connsiteX2" fmla="*/ 44020 w 801257"/>
                  <a:gd name="connsiteY2" fmla="*/ 228600 h 1490663"/>
                  <a:gd name="connsiteX3" fmla="*/ 205945 w 801257"/>
                  <a:gd name="connsiteY3" fmla="*/ 0 h 1490663"/>
                  <a:gd name="connsiteX4" fmla="*/ 782207 w 801257"/>
                  <a:gd name="connsiteY4" fmla="*/ 4763 h 1490663"/>
                  <a:gd name="connsiteX5" fmla="*/ 682195 w 801257"/>
                  <a:gd name="connsiteY5" fmla="*/ 23813 h 1490663"/>
                  <a:gd name="connsiteX6" fmla="*/ 648857 w 801257"/>
                  <a:gd name="connsiteY6" fmla="*/ 85725 h 1490663"/>
                  <a:gd name="connsiteX7" fmla="*/ 615520 w 801257"/>
                  <a:gd name="connsiteY7" fmla="*/ 161925 h 1490663"/>
                  <a:gd name="connsiteX8" fmla="*/ 620282 w 801257"/>
                  <a:gd name="connsiteY8" fmla="*/ 319088 h 1490663"/>
                  <a:gd name="connsiteX9" fmla="*/ 767920 w 801257"/>
                  <a:gd name="connsiteY9" fmla="*/ 519113 h 1490663"/>
                  <a:gd name="connsiteX10" fmla="*/ 801257 w 801257"/>
                  <a:gd name="connsiteY10" fmla="*/ 619125 h 1490663"/>
                  <a:gd name="connsiteX11" fmla="*/ 767920 w 801257"/>
                  <a:gd name="connsiteY11" fmla="*/ 671513 h 1490663"/>
                  <a:gd name="connsiteX12" fmla="*/ 710770 w 801257"/>
                  <a:gd name="connsiteY12" fmla="*/ 700088 h 1490663"/>
                  <a:gd name="connsiteX13" fmla="*/ 672670 w 801257"/>
                  <a:gd name="connsiteY13" fmla="*/ 714375 h 1490663"/>
                  <a:gd name="connsiteX14" fmla="*/ 667907 w 801257"/>
                  <a:gd name="connsiteY14" fmla="*/ 1433513 h 1490663"/>
                  <a:gd name="connsiteX15" fmla="*/ 591707 w 801257"/>
                  <a:gd name="connsiteY15" fmla="*/ 1490663 h 1490663"/>
                  <a:gd name="connsiteX16" fmla="*/ 520270 w 801257"/>
                  <a:gd name="connsiteY16" fmla="*/ 1433513 h 1490663"/>
                  <a:gd name="connsiteX17" fmla="*/ 525032 w 801257"/>
                  <a:gd name="connsiteY17" fmla="*/ 981075 h 1490663"/>
                  <a:gd name="connsiteX18" fmla="*/ 491695 w 801257"/>
                  <a:gd name="connsiteY18" fmla="*/ 981075 h 1490663"/>
                  <a:gd name="connsiteX19" fmla="*/ 491695 w 801257"/>
                  <a:gd name="connsiteY19" fmla="*/ 1133475 h 1490663"/>
                  <a:gd name="connsiteX20" fmla="*/ 425020 w 801257"/>
                  <a:gd name="connsiteY20" fmla="*/ 1190625 h 1490663"/>
                  <a:gd name="connsiteX21" fmla="*/ 348820 w 801257"/>
                  <a:gd name="connsiteY21" fmla="*/ 1138238 h 1490663"/>
                  <a:gd name="connsiteX22" fmla="*/ 348820 w 801257"/>
                  <a:gd name="connsiteY22" fmla="*/ 981075 h 1490663"/>
                  <a:gd name="connsiteX23" fmla="*/ 315482 w 801257"/>
                  <a:gd name="connsiteY23" fmla="*/ 981075 h 1490663"/>
                  <a:gd name="connsiteX24" fmla="*/ 315482 w 801257"/>
                  <a:gd name="connsiteY24" fmla="*/ 1090613 h 1490663"/>
                  <a:gd name="connsiteX25" fmla="*/ 258332 w 801257"/>
                  <a:gd name="connsiteY25" fmla="*/ 1147763 h 1490663"/>
                  <a:gd name="connsiteX26" fmla="*/ 177370 w 801257"/>
                  <a:gd name="connsiteY26" fmla="*/ 1114425 h 1490663"/>
                  <a:gd name="connsiteX27" fmla="*/ 172607 w 801257"/>
                  <a:gd name="connsiteY27" fmla="*/ 981075 h 1490663"/>
                  <a:gd name="connsiteX28" fmla="*/ 144032 w 801257"/>
                  <a:gd name="connsiteY28" fmla="*/ 981075 h 1490663"/>
                  <a:gd name="connsiteX29" fmla="*/ 70214 w 801257"/>
                  <a:gd name="connsiteY29" fmla="*/ 1133476 h 1490663"/>
                  <a:gd name="connsiteX30" fmla="*/ 1157 w 801257"/>
                  <a:gd name="connsiteY30" fmla="*/ 990600 h 1490663"/>
                  <a:gd name="connsiteX0" fmla="*/ 1157 w 801257"/>
                  <a:gd name="connsiteY0" fmla="*/ 990600 h 1490663"/>
                  <a:gd name="connsiteX1" fmla="*/ 1157 w 801257"/>
                  <a:gd name="connsiteY1" fmla="*/ 381000 h 1490663"/>
                  <a:gd name="connsiteX2" fmla="*/ 44020 w 801257"/>
                  <a:gd name="connsiteY2" fmla="*/ 228600 h 1490663"/>
                  <a:gd name="connsiteX3" fmla="*/ 205945 w 801257"/>
                  <a:gd name="connsiteY3" fmla="*/ 0 h 1490663"/>
                  <a:gd name="connsiteX4" fmla="*/ 782207 w 801257"/>
                  <a:gd name="connsiteY4" fmla="*/ 4763 h 1490663"/>
                  <a:gd name="connsiteX5" fmla="*/ 682195 w 801257"/>
                  <a:gd name="connsiteY5" fmla="*/ 23813 h 1490663"/>
                  <a:gd name="connsiteX6" fmla="*/ 648857 w 801257"/>
                  <a:gd name="connsiteY6" fmla="*/ 85725 h 1490663"/>
                  <a:gd name="connsiteX7" fmla="*/ 615520 w 801257"/>
                  <a:gd name="connsiteY7" fmla="*/ 161925 h 1490663"/>
                  <a:gd name="connsiteX8" fmla="*/ 620282 w 801257"/>
                  <a:gd name="connsiteY8" fmla="*/ 319088 h 1490663"/>
                  <a:gd name="connsiteX9" fmla="*/ 767920 w 801257"/>
                  <a:gd name="connsiteY9" fmla="*/ 519113 h 1490663"/>
                  <a:gd name="connsiteX10" fmla="*/ 801257 w 801257"/>
                  <a:gd name="connsiteY10" fmla="*/ 619125 h 1490663"/>
                  <a:gd name="connsiteX11" fmla="*/ 767920 w 801257"/>
                  <a:gd name="connsiteY11" fmla="*/ 671513 h 1490663"/>
                  <a:gd name="connsiteX12" fmla="*/ 710770 w 801257"/>
                  <a:gd name="connsiteY12" fmla="*/ 700088 h 1490663"/>
                  <a:gd name="connsiteX13" fmla="*/ 672670 w 801257"/>
                  <a:gd name="connsiteY13" fmla="*/ 714375 h 1490663"/>
                  <a:gd name="connsiteX14" fmla="*/ 667907 w 801257"/>
                  <a:gd name="connsiteY14" fmla="*/ 1433513 h 1490663"/>
                  <a:gd name="connsiteX15" fmla="*/ 591707 w 801257"/>
                  <a:gd name="connsiteY15" fmla="*/ 1490663 h 1490663"/>
                  <a:gd name="connsiteX16" fmla="*/ 520270 w 801257"/>
                  <a:gd name="connsiteY16" fmla="*/ 1433513 h 1490663"/>
                  <a:gd name="connsiteX17" fmla="*/ 525032 w 801257"/>
                  <a:gd name="connsiteY17" fmla="*/ 981075 h 1490663"/>
                  <a:gd name="connsiteX18" fmla="*/ 491695 w 801257"/>
                  <a:gd name="connsiteY18" fmla="*/ 981075 h 1490663"/>
                  <a:gd name="connsiteX19" fmla="*/ 491695 w 801257"/>
                  <a:gd name="connsiteY19" fmla="*/ 1133475 h 1490663"/>
                  <a:gd name="connsiteX20" fmla="*/ 425020 w 801257"/>
                  <a:gd name="connsiteY20" fmla="*/ 1190625 h 1490663"/>
                  <a:gd name="connsiteX21" fmla="*/ 348820 w 801257"/>
                  <a:gd name="connsiteY21" fmla="*/ 1138238 h 1490663"/>
                  <a:gd name="connsiteX22" fmla="*/ 348820 w 801257"/>
                  <a:gd name="connsiteY22" fmla="*/ 981075 h 1490663"/>
                  <a:gd name="connsiteX23" fmla="*/ 315482 w 801257"/>
                  <a:gd name="connsiteY23" fmla="*/ 981075 h 1490663"/>
                  <a:gd name="connsiteX24" fmla="*/ 315482 w 801257"/>
                  <a:gd name="connsiteY24" fmla="*/ 1090613 h 1490663"/>
                  <a:gd name="connsiteX25" fmla="*/ 258332 w 801257"/>
                  <a:gd name="connsiteY25" fmla="*/ 1147763 h 1490663"/>
                  <a:gd name="connsiteX26" fmla="*/ 177370 w 801257"/>
                  <a:gd name="connsiteY26" fmla="*/ 1114425 h 1490663"/>
                  <a:gd name="connsiteX27" fmla="*/ 172607 w 801257"/>
                  <a:gd name="connsiteY27" fmla="*/ 981075 h 1490663"/>
                  <a:gd name="connsiteX28" fmla="*/ 144032 w 801257"/>
                  <a:gd name="connsiteY28" fmla="*/ 981075 h 1490663"/>
                  <a:gd name="connsiteX29" fmla="*/ 70214 w 801257"/>
                  <a:gd name="connsiteY29" fmla="*/ 1133476 h 1490663"/>
                  <a:gd name="connsiteX30" fmla="*/ 1157 w 801257"/>
                  <a:gd name="connsiteY30" fmla="*/ 990600 h 1490663"/>
                  <a:gd name="connsiteX0" fmla="*/ 1157 w 801257"/>
                  <a:gd name="connsiteY0" fmla="*/ 990600 h 1490663"/>
                  <a:gd name="connsiteX1" fmla="*/ 1157 w 801257"/>
                  <a:gd name="connsiteY1" fmla="*/ 381000 h 1490663"/>
                  <a:gd name="connsiteX2" fmla="*/ 44020 w 801257"/>
                  <a:gd name="connsiteY2" fmla="*/ 228600 h 1490663"/>
                  <a:gd name="connsiteX3" fmla="*/ 205945 w 801257"/>
                  <a:gd name="connsiteY3" fmla="*/ 0 h 1490663"/>
                  <a:gd name="connsiteX4" fmla="*/ 782207 w 801257"/>
                  <a:gd name="connsiteY4" fmla="*/ 4763 h 1490663"/>
                  <a:gd name="connsiteX5" fmla="*/ 682195 w 801257"/>
                  <a:gd name="connsiteY5" fmla="*/ 23813 h 1490663"/>
                  <a:gd name="connsiteX6" fmla="*/ 648857 w 801257"/>
                  <a:gd name="connsiteY6" fmla="*/ 85725 h 1490663"/>
                  <a:gd name="connsiteX7" fmla="*/ 615520 w 801257"/>
                  <a:gd name="connsiteY7" fmla="*/ 161925 h 1490663"/>
                  <a:gd name="connsiteX8" fmla="*/ 620282 w 801257"/>
                  <a:gd name="connsiteY8" fmla="*/ 319088 h 1490663"/>
                  <a:gd name="connsiteX9" fmla="*/ 767920 w 801257"/>
                  <a:gd name="connsiteY9" fmla="*/ 519113 h 1490663"/>
                  <a:gd name="connsiteX10" fmla="*/ 801257 w 801257"/>
                  <a:gd name="connsiteY10" fmla="*/ 619125 h 1490663"/>
                  <a:gd name="connsiteX11" fmla="*/ 767920 w 801257"/>
                  <a:gd name="connsiteY11" fmla="*/ 671513 h 1490663"/>
                  <a:gd name="connsiteX12" fmla="*/ 710770 w 801257"/>
                  <a:gd name="connsiteY12" fmla="*/ 700088 h 1490663"/>
                  <a:gd name="connsiteX13" fmla="*/ 672670 w 801257"/>
                  <a:gd name="connsiteY13" fmla="*/ 714375 h 1490663"/>
                  <a:gd name="connsiteX14" fmla="*/ 667907 w 801257"/>
                  <a:gd name="connsiteY14" fmla="*/ 1433513 h 1490663"/>
                  <a:gd name="connsiteX15" fmla="*/ 591707 w 801257"/>
                  <a:gd name="connsiteY15" fmla="*/ 1490663 h 1490663"/>
                  <a:gd name="connsiteX16" fmla="*/ 520270 w 801257"/>
                  <a:gd name="connsiteY16" fmla="*/ 1433513 h 1490663"/>
                  <a:gd name="connsiteX17" fmla="*/ 525032 w 801257"/>
                  <a:gd name="connsiteY17" fmla="*/ 981075 h 1490663"/>
                  <a:gd name="connsiteX18" fmla="*/ 491695 w 801257"/>
                  <a:gd name="connsiteY18" fmla="*/ 981075 h 1490663"/>
                  <a:gd name="connsiteX19" fmla="*/ 491695 w 801257"/>
                  <a:gd name="connsiteY19" fmla="*/ 1133475 h 1490663"/>
                  <a:gd name="connsiteX20" fmla="*/ 425020 w 801257"/>
                  <a:gd name="connsiteY20" fmla="*/ 1190625 h 1490663"/>
                  <a:gd name="connsiteX21" fmla="*/ 348820 w 801257"/>
                  <a:gd name="connsiteY21" fmla="*/ 1138238 h 1490663"/>
                  <a:gd name="connsiteX22" fmla="*/ 348820 w 801257"/>
                  <a:gd name="connsiteY22" fmla="*/ 981075 h 1490663"/>
                  <a:gd name="connsiteX23" fmla="*/ 315482 w 801257"/>
                  <a:gd name="connsiteY23" fmla="*/ 981075 h 1490663"/>
                  <a:gd name="connsiteX24" fmla="*/ 315482 w 801257"/>
                  <a:gd name="connsiteY24" fmla="*/ 1090613 h 1490663"/>
                  <a:gd name="connsiteX25" fmla="*/ 258332 w 801257"/>
                  <a:gd name="connsiteY25" fmla="*/ 1147763 h 1490663"/>
                  <a:gd name="connsiteX26" fmla="*/ 177370 w 801257"/>
                  <a:gd name="connsiteY26" fmla="*/ 1114425 h 1490663"/>
                  <a:gd name="connsiteX27" fmla="*/ 172607 w 801257"/>
                  <a:gd name="connsiteY27" fmla="*/ 981075 h 1490663"/>
                  <a:gd name="connsiteX28" fmla="*/ 144032 w 801257"/>
                  <a:gd name="connsiteY28" fmla="*/ 981075 h 1490663"/>
                  <a:gd name="connsiteX29" fmla="*/ 70214 w 801257"/>
                  <a:gd name="connsiteY29" fmla="*/ 1133476 h 1490663"/>
                  <a:gd name="connsiteX30" fmla="*/ 1157 w 801257"/>
                  <a:gd name="connsiteY30"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319263 w 805038"/>
                  <a:gd name="connsiteY24" fmla="*/ 1090613 h 1490663"/>
                  <a:gd name="connsiteX25" fmla="*/ 262113 w 805038"/>
                  <a:gd name="connsiteY25" fmla="*/ 1147763 h 1490663"/>
                  <a:gd name="connsiteX26" fmla="*/ 181151 w 805038"/>
                  <a:gd name="connsiteY26" fmla="*/ 1114425 h 1490663"/>
                  <a:gd name="connsiteX27" fmla="*/ 176388 w 805038"/>
                  <a:gd name="connsiteY27" fmla="*/ 981075 h 1490663"/>
                  <a:gd name="connsiteX28" fmla="*/ 147813 w 805038"/>
                  <a:gd name="connsiteY28" fmla="*/ 981075 h 1490663"/>
                  <a:gd name="connsiteX29" fmla="*/ 71613 w 805038"/>
                  <a:gd name="connsiteY29" fmla="*/ 1131095 h 1490663"/>
                  <a:gd name="connsiteX30" fmla="*/ 4938 w 805038"/>
                  <a:gd name="connsiteY30"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319263 w 805038"/>
                  <a:gd name="connsiteY24" fmla="*/ 1090613 h 1490663"/>
                  <a:gd name="connsiteX25" fmla="*/ 262113 w 805038"/>
                  <a:gd name="connsiteY25" fmla="*/ 1147763 h 1490663"/>
                  <a:gd name="connsiteX26" fmla="*/ 181151 w 805038"/>
                  <a:gd name="connsiteY26" fmla="*/ 1114425 h 1490663"/>
                  <a:gd name="connsiteX27" fmla="*/ 176388 w 805038"/>
                  <a:gd name="connsiteY27" fmla="*/ 981075 h 1490663"/>
                  <a:gd name="connsiteX28" fmla="*/ 147813 w 805038"/>
                  <a:gd name="connsiteY28" fmla="*/ 981075 h 1490663"/>
                  <a:gd name="connsiteX29" fmla="*/ 71613 w 805038"/>
                  <a:gd name="connsiteY29" fmla="*/ 1131095 h 1490663"/>
                  <a:gd name="connsiteX30" fmla="*/ 4938 w 805038"/>
                  <a:gd name="connsiteY30"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319263 w 805038"/>
                  <a:gd name="connsiteY24" fmla="*/ 1090613 h 1490663"/>
                  <a:gd name="connsiteX25" fmla="*/ 262113 w 805038"/>
                  <a:gd name="connsiteY25" fmla="*/ 1147763 h 1490663"/>
                  <a:gd name="connsiteX26" fmla="*/ 181151 w 805038"/>
                  <a:gd name="connsiteY26" fmla="*/ 1114425 h 1490663"/>
                  <a:gd name="connsiteX27" fmla="*/ 176388 w 805038"/>
                  <a:gd name="connsiteY27" fmla="*/ 981075 h 1490663"/>
                  <a:gd name="connsiteX28" fmla="*/ 147813 w 805038"/>
                  <a:gd name="connsiteY28" fmla="*/ 981075 h 1490663"/>
                  <a:gd name="connsiteX29" fmla="*/ 71613 w 805038"/>
                  <a:gd name="connsiteY29" fmla="*/ 1131095 h 1490663"/>
                  <a:gd name="connsiteX30" fmla="*/ 4938 w 805038"/>
                  <a:gd name="connsiteY30"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319263 w 805038"/>
                  <a:gd name="connsiteY24" fmla="*/ 1090613 h 1490663"/>
                  <a:gd name="connsiteX25" fmla="*/ 262113 w 805038"/>
                  <a:gd name="connsiteY25" fmla="*/ 1147763 h 1490663"/>
                  <a:gd name="connsiteX26" fmla="*/ 181151 w 805038"/>
                  <a:gd name="connsiteY26" fmla="*/ 1114425 h 1490663"/>
                  <a:gd name="connsiteX27" fmla="*/ 176388 w 805038"/>
                  <a:gd name="connsiteY27" fmla="*/ 981075 h 1490663"/>
                  <a:gd name="connsiteX28" fmla="*/ 147813 w 805038"/>
                  <a:gd name="connsiteY28" fmla="*/ 981075 h 1490663"/>
                  <a:gd name="connsiteX29" fmla="*/ 71613 w 805038"/>
                  <a:gd name="connsiteY29" fmla="*/ 1131095 h 1490663"/>
                  <a:gd name="connsiteX30" fmla="*/ 4938 w 805038"/>
                  <a:gd name="connsiteY30"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319263 w 805038"/>
                  <a:gd name="connsiteY24" fmla="*/ 1090613 h 1490663"/>
                  <a:gd name="connsiteX25" fmla="*/ 262113 w 805038"/>
                  <a:gd name="connsiteY25" fmla="*/ 1147763 h 1490663"/>
                  <a:gd name="connsiteX26" fmla="*/ 181151 w 805038"/>
                  <a:gd name="connsiteY26" fmla="*/ 1114425 h 1490663"/>
                  <a:gd name="connsiteX27" fmla="*/ 176388 w 805038"/>
                  <a:gd name="connsiteY27" fmla="*/ 981075 h 1490663"/>
                  <a:gd name="connsiteX28" fmla="*/ 147813 w 805038"/>
                  <a:gd name="connsiteY28" fmla="*/ 981075 h 1490663"/>
                  <a:gd name="connsiteX29" fmla="*/ 71613 w 805038"/>
                  <a:gd name="connsiteY29" fmla="*/ 1131095 h 1490663"/>
                  <a:gd name="connsiteX30" fmla="*/ 4938 w 805038"/>
                  <a:gd name="connsiteY30"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319263 w 805038"/>
                  <a:gd name="connsiteY24" fmla="*/ 1090613 h 1490663"/>
                  <a:gd name="connsiteX25" fmla="*/ 262113 w 805038"/>
                  <a:gd name="connsiteY25" fmla="*/ 1147763 h 1490663"/>
                  <a:gd name="connsiteX26" fmla="*/ 176388 w 805038"/>
                  <a:gd name="connsiteY26" fmla="*/ 981075 h 1490663"/>
                  <a:gd name="connsiteX27" fmla="*/ 147813 w 805038"/>
                  <a:gd name="connsiteY27" fmla="*/ 981075 h 1490663"/>
                  <a:gd name="connsiteX28" fmla="*/ 71613 w 805038"/>
                  <a:gd name="connsiteY28" fmla="*/ 1131095 h 1490663"/>
                  <a:gd name="connsiteX29" fmla="*/ 4938 w 805038"/>
                  <a:gd name="connsiteY29"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62126 w 805038"/>
                  <a:gd name="connsiteY21" fmla="*/ 1145382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47838 w 805038"/>
                  <a:gd name="connsiteY21" fmla="*/ 1147763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47838 w 805038"/>
                  <a:gd name="connsiteY21" fmla="*/ 1147763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47838 w 805038"/>
                  <a:gd name="connsiteY21" fmla="*/ 1147763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47838 w 805038"/>
                  <a:gd name="connsiteY21" fmla="*/ 1147763 h 1490663"/>
                  <a:gd name="connsiteX22" fmla="*/ 352601 w 805038"/>
                  <a:gd name="connsiteY22" fmla="*/ 981075 h 1490663"/>
                  <a:gd name="connsiteX23" fmla="*/ 319263 w 805038"/>
                  <a:gd name="connsiteY23" fmla="*/ 981075 h 1490663"/>
                  <a:gd name="connsiteX24" fmla="*/ 247826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47838 w 805038"/>
                  <a:gd name="connsiteY21" fmla="*/ 1147763 h 1490663"/>
                  <a:gd name="connsiteX22" fmla="*/ 352601 w 805038"/>
                  <a:gd name="connsiteY22" fmla="*/ 981075 h 1490663"/>
                  <a:gd name="connsiteX23" fmla="*/ 319263 w 805038"/>
                  <a:gd name="connsiteY23" fmla="*/ 981075 h 1490663"/>
                  <a:gd name="connsiteX24" fmla="*/ 247826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47838 w 805038"/>
                  <a:gd name="connsiteY21" fmla="*/ 1147763 h 1490663"/>
                  <a:gd name="connsiteX22" fmla="*/ 352601 w 805038"/>
                  <a:gd name="connsiteY22" fmla="*/ 981075 h 1490663"/>
                  <a:gd name="connsiteX23" fmla="*/ 319263 w 805038"/>
                  <a:gd name="connsiteY23" fmla="*/ 981075 h 1490663"/>
                  <a:gd name="connsiteX24" fmla="*/ 247826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91244 w 800806"/>
                  <a:gd name="connsiteY19" fmla="*/ 1133475 h 1490663"/>
                  <a:gd name="connsiteX20" fmla="*/ 424569 w 800806"/>
                  <a:gd name="connsiteY20" fmla="*/ 1190625 h 1490663"/>
                  <a:gd name="connsiteX21" fmla="*/ 343606 w 800806"/>
                  <a:gd name="connsiteY21" fmla="*/ 1147763 h 1490663"/>
                  <a:gd name="connsiteX22" fmla="*/ 348369 w 800806"/>
                  <a:gd name="connsiteY22" fmla="*/ 981075 h 1490663"/>
                  <a:gd name="connsiteX23" fmla="*/ 315031 w 800806"/>
                  <a:gd name="connsiteY23" fmla="*/ 981075 h 1490663"/>
                  <a:gd name="connsiteX24" fmla="*/ 243594 w 800806"/>
                  <a:gd name="connsiteY24" fmla="*/ 1147763 h 1490663"/>
                  <a:gd name="connsiteX25" fmla="*/ 172156 w 800806"/>
                  <a:gd name="connsiteY25" fmla="*/ 981075 h 1490663"/>
                  <a:gd name="connsiteX26" fmla="*/ 143581 w 800806"/>
                  <a:gd name="connsiteY26" fmla="*/ 981075 h 1490663"/>
                  <a:gd name="connsiteX27" fmla="*/ 67381 w 800806"/>
                  <a:gd name="connsiteY27" fmla="*/ 1131095 h 1490663"/>
                  <a:gd name="connsiteX28" fmla="*/ 706 w 800806"/>
                  <a:gd name="connsiteY28"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91244 w 800806"/>
                  <a:gd name="connsiteY19" fmla="*/ 1133475 h 1490663"/>
                  <a:gd name="connsiteX20" fmla="*/ 424569 w 800806"/>
                  <a:gd name="connsiteY20" fmla="*/ 1190625 h 1490663"/>
                  <a:gd name="connsiteX21" fmla="*/ 343606 w 800806"/>
                  <a:gd name="connsiteY21" fmla="*/ 1147763 h 1490663"/>
                  <a:gd name="connsiteX22" fmla="*/ 348369 w 800806"/>
                  <a:gd name="connsiteY22" fmla="*/ 981075 h 1490663"/>
                  <a:gd name="connsiteX23" fmla="*/ 315031 w 800806"/>
                  <a:gd name="connsiteY23" fmla="*/ 981075 h 1490663"/>
                  <a:gd name="connsiteX24" fmla="*/ 243594 w 800806"/>
                  <a:gd name="connsiteY24" fmla="*/ 1147763 h 1490663"/>
                  <a:gd name="connsiteX25" fmla="*/ 172156 w 800806"/>
                  <a:gd name="connsiteY25" fmla="*/ 981075 h 1490663"/>
                  <a:gd name="connsiteX26" fmla="*/ 143581 w 800806"/>
                  <a:gd name="connsiteY26" fmla="*/ 981075 h 1490663"/>
                  <a:gd name="connsiteX27" fmla="*/ 67381 w 800806"/>
                  <a:gd name="connsiteY27" fmla="*/ 1131095 h 1490663"/>
                  <a:gd name="connsiteX28" fmla="*/ 706 w 800806"/>
                  <a:gd name="connsiteY28"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91244 w 800806"/>
                  <a:gd name="connsiteY19" fmla="*/ 1133475 h 1490663"/>
                  <a:gd name="connsiteX20" fmla="*/ 424569 w 800806"/>
                  <a:gd name="connsiteY20" fmla="*/ 1190625 h 1490663"/>
                  <a:gd name="connsiteX21" fmla="*/ 343606 w 800806"/>
                  <a:gd name="connsiteY21" fmla="*/ 1147763 h 1490663"/>
                  <a:gd name="connsiteX22" fmla="*/ 348369 w 800806"/>
                  <a:gd name="connsiteY22" fmla="*/ 981075 h 1490663"/>
                  <a:gd name="connsiteX23" fmla="*/ 315031 w 800806"/>
                  <a:gd name="connsiteY23" fmla="*/ 981075 h 1490663"/>
                  <a:gd name="connsiteX24" fmla="*/ 243594 w 800806"/>
                  <a:gd name="connsiteY24" fmla="*/ 1147763 h 1490663"/>
                  <a:gd name="connsiteX25" fmla="*/ 172156 w 800806"/>
                  <a:gd name="connsiteY25" fmla="*/ 981075 h 1490663"/>
                  <a:gd name="connsiteX26" fmla="*/ 143581 w 800806"/>
                  <a:gd name="connsiteY26" fmla="*/ 981075 h 1490663"/>
                  <a:gd name="connsiteX27" fmla="*/ 67381 w 800806"/>
                  <a:gd name="connsiteY27" fmla="*/ 1131095 h 1490663"/>
                  <a:gd name="connsiteX28" fmla="*/ 706 w 800806"/>
                  <a:gd name="connsiteY28"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91244 w 800806"/>
                  <a:gd name="connsiteY19" fmla="*/ 1133475 h 1490663"/>
                  <a:gd name="connsiteX20" fmla="*/ 424569 w 800806"/>
                  <a:gd name="connsiteY20" fmla="*/ 1190625 h 1490663"/>
                  <a:gd name="connsiteX21" fmla="*/ 348369 w 800806"/>
                  <a:gd name="connsiteY21" fmla="*/ 981075 h 1490663"/>
                  <a:gd name="connsiteX22" fmla="*/ 315031 w 800806"/>
                  <a:gd name="connsiteY22" fmla="*/ 981075 h 1490663"/>
                  <a:gd name="connsiteX23" fmla="*/ 243594 w 800806"/>
                  <a:gd name="connsiteY23" fmla="*/ 1147763 h 1490663"/>
                  <a:gd name="connsiteX24" fmla="*/ 172156 w 800806"/>
                  <a:gd name="connsiteY24" fmla="*/ 981075 h 1490663"/>
                  <a:gd name="connsiteX25" fmla="*/ 143581 w 800806"/>
                  <a:gd name="connsiteY25" fmla="*/ 981075 h 1490663"/>
                  <a:gd name="connsiteX26" fmla="*/ 67381 w 800806"/>
                  <a:gd name="connsiteY26" fmla="*/ 1131095 h 1490663"/>
                  <a:gd name="connsiteX27" fmla="*/ 706 w 800806"/>
                  <a:gd name="connsiteY27"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24569 w 800806"/>
                  <a:gd name="connsiteY19" fmla="*/ 1190625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24569 w 800806"/>
                  <a:gd name="connsiteY19" fmla="*/ 1190625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24569 w 800806"/>
                  <a:gd name="connsiteY19" fmla="*/ 1190625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24569 w 800806"/>
                  <a:gd name="connsiteY19" fmla="*/ 1190625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24569 w 800806"/>
                  <a:gd name="connsiteY19" fmla="*/ 1190625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24569 w 800806"/>
                  <a:gd name="connsiteY19" fmla="*/ 1190625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10282 w 800806"/>
                  <a:gd name="connsiteY19" fmla="*/ 1195388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10282 w 800806"/>
                  <a:gd name="connsiteY19" fmla="*/ 1195388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10282 w 800806"/>
                  <a:gd name="connsiteY19" fmla="*/ 1195388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10282 w 800806"/>
                  <a:gd name="connsiteY19" fmla="*/ 1195388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503348"/>
                  <a:gd name="connsiteX1" fmla="*/ 706 w 800806"/>
                  <a:gd name="connsiteY1" fmla="*/ 381000 h 1503348"/>
                  <a:gd name="connsiteX2" fmla="*/ 43569 w 800806"/>
                  <a:gd name="connsiteY2" fmla="*/ 228600 h 1503348"/>
                  <a:gd name="connsiteX3" fmla="*/ 205494 w 800806"/>
                  <a:gd name="connsiteY3" fmla="*/ 0 h 1503348"/>
                  <a:gd name="connsiteX4" fmla="*/ 781756 w 800806"/>
                  <a:gd name="connsiteY4" fmla="*/ 4763 h 1503348"/>
                  <a:gd name="connsiteX5" fmla="*/ 681744 w 800806"/>
                  <a:gd name="connsiteY5" fmla="*/ 23813 h 1503348"/>
                  <a:gd name="connsiteX6" fmla="*/ 648406 w 800806"/>
                  <a:gd name="connsiteY6" fmla="*/ 85725 h 1503348"/>
                  <a:gd name="connsiteX7" fmla="*/ 615069 w 800806"/>
                  <a:gd name="connsiteY7" fmla="*/ 161925 h 1503348"/>
                  <a:gd name="connsiteX8" fmla="*/ 619831 w 800806"/>
                  <a:gd name="connsiteY8" fmla="*/ 319088 h 1503348"/>
                  <a:gd name="connsiteX9" fmla="*/ 767469 w 800806"/>
                  <a:gd name="connsiteY9" fmla="*/ 519113 h 1503348"/>
                  <a:gd name="connsiteX10" fmla="*/ 800806 w 800806"/>
                  <a:gd name="connsiteY10" fmla="*/ 619125 h 1503348"/>
                  <a:gd name="connsiteX11" fmla="*/ 767469 w 800806"/>
                  <a:gd name="connsiteY11" fmla="*/ 671513 h 1503348"/>
                  <a:gd name="connsiteX12" fmla="*/ 710319 w 800806"/>
                  <a:gd name="connsiteY12" fmla="*/ 700088 h 1503348"/>
                  <a:gd name="connsiteX13" fmla="*/ 672219 w 800806"/>
                  <a:gd name="connsiteY13" fmla="*/ 714375 h 1503348"/>
                  <a:gd name="connsiteX14" fmla="*/ 667456 w 800806"/>
                  <a:gd name="connsiteY14" fmla="*/ 1433513 h 1503348"/>
                  <a:gd name="connsiteX15" fmla="*/ 591256 w 800806"/>
                  <a:gd name="connsiteY15" fmla="*/ 1490663 h 1503348"/>
                  <a:gd name="connsiteX16" fmla="*/ 519819 w 800806"/>
                  <a:gd name="connsiteY16" fmla="*/ 1433513 h 1503348"/>
                  <a:gd name="connsiteX17" fmla="*/ 524581 w 800806"/>
                  <a:gd name="connsiteY17" fmla="*/ 981075 h 1503348"/>
                  <a:gd name="connsiteX18" fmla="*/ 491244 w 800806"/>
                  <a:gd name="connsiteY18" fmla="*/ 981075 h 1503348"/>
                  <a:gd name="connsiteX19" fmla="*/ 410282 w 800806"/>
                  <a:gd name="connsiteY19" fmla="*/ 1195388 h 1503348"/>
                  <a:gd name="connsiteX20" fmla="*/ 348369 w 800806"/>
                  <a:gd name="connsiteY20" fmla="*/ 981075 h 1503348"/>
                  <a:gd name="connsiteX21" fmla="*/ 315031 w 800806"/>
                  <a:gd name="connsiteY21" fmla="*/ 981075 h 1503348"/>
                  <a:gd name="connsiteX22" fmla="*/ 243594 w 800806"/>
                  <a:gd name="connsiteY22" fmla="*/ 1147763 h 1503348"/>
                  <a:gd name="connsiteX23" fmla="*/ 172156 w 800806"/>
                  <a:gd name="connsiteY23" fmla="*/ 981075 h 1503348"/>
                  <a:gd name="connsiteX24" fmla="*/ 143581 w 800806"/>
                  <a:gd name="connsiteY24" fmla="*/ 981075 h 1503348"/>
                  <a:gd name="connsiteX25" fmla="*/ 67381 w 800806"/>
                  <a:gd name="connsiteY25" fmla="*/ 1131095 h 1503348"/>
                  <a:gd name="connsiteX26" fmla="*/ 706 w 800806"/>
                  <a:gd name="connsiteY26" fmla="*/ 990600 h 1503348"/>
                  <a:gd name="connsiteX0" fmla="*/ 706 w 800806"/>
                  <a:gd name="connsiteY0" fmla="*/ 990600 h 1495008"/>
                  <a:gd name="connsiteX1" fmla="*/ 706 w 800806"/>
                  <a:gd name="connsiteY1" fmla="*/ 381000 h 1495008"/>
                  <a:gd name="connsiteX2" fmla="*/ 43569 w 800806"/>
                  <a:gd name="connsiteY2" fmla="*/ 228600 h 1495008"/>
                  <a:gd name="connsiteX3" fmla="*/ 205494 w 800806"/>
                  <a:gd name="connsiteY3" fmla="*/ 0 h 1495008"/>
                  <a:gd name="connsiteX4" fmla="*/ 781756 w 800806"/>
                  <a:gd name="connsiteY4" fmla="*/ 4763 h 1495008"/>
                  <a:gd name="connsiteX5" fmla="*/ 681744 w 800806"/>
                  <a:gd name="connsiteY5" fmla="*/ 23813 h 1495008"/>
                  <a:gd name="connsiteX6" fmla="*/ 648406 w 800806"/>
                  <a:gd name="connsiteY6" fmla="*/ 85725 h 1495008"/>
                  <a:gd name="connsiteX7" fmla="*/ 615069 w 800806"/>
                  <a:gd name="connsiteY7" fmla="*/ 161925 h 1495008"/>
                  <a:gd name="connsiteX8" fmla="*/ 619831 w 800806"/>
                  <a:gd name="connsiteY8" fmla="*/ 319088 h 1495008"/>
                  <a:gd name="connsiteX9" fmla="*/ 767469 w 800806"/>
                  <a:gd name="connsiteY9" fmla="*/ 519113 h 1495008"/>
                  <a:gd name="connsiteX10" fmla="*/ 800806 w 800806"/>
                  <a:gd name="connsiteY10" fmla="*/ 619125 h 1495008"/>
                  <a:gd name="connsiteX11" fmla="*/ 767469 w 800806"/>
                  <a:gd name="connsiteY11" fmla="*/ 671513 h 1495008"/>
                  <a:gd name="connsiteX12" fmla="*/ 710319 w 800806"/>
                  <a:gd name="connsiteY12" fmla="*/ 700088 h 1495008"/>
                  <a:gd name="connsiteX13" fmla="*/ 672219 w 800806"/>
                  <a:gd name="connsiteY13" fmla="*/ 714375 h 1495008"/>
                  <a:gd name="connsiteX14" fmla="*/ 667456 w 800806"/>
                  <a:gd name="connsiteY14" fmla="*/ 1433513 h 1495008"/>
                  <a:gd name="connsiteX15" fmla="*/ 591256 w 800806"/>
                  <a:gd name="connsiteY15" fmla="*/ 1490663 h 1495008"/>
                  <a:gd name="connsiteX16" fmla="*/ 519819 w 800806"/>
                  <a:gd name="connsiteY16" fmla="*/ 1433513 h 1495008"/>
                  <a:gd name="connsiteX17" fmla="*/ 524581 w 800806"/>
                  <a:gd name="connsiteY17" fmla="*/ 981075 h 1495008"/>
                  <a:gd name="connsiteX18" fmla="*/ 491244 w 800806"/>
                  <a:gd name="connsiteY18" fmla="*/ 981075 h 1495008"/>
                  <a:gd name="connsiteX19" fmla="*/ 410282 w 800806"/>
                  <a:gd name="connsiteY19" fmla="*/ 1195388 h 1495008"/>
                  <a:gd name="connsiteX20" fmla="*/ 348369 w 800806"/>
                  <a:gd name="connsiteY20" fmla="*/ 981075 h 1495008"/>
                  <a:gd name="connsiteX21" fmla="*/ 315031 w 800806"/>
                  <a:gd name="connsiteY21" fmla="*/ 981075 h 1495008"/>
                  <a:gd name="connsiteX22" fmla="*/ 243594 w 800806"/>
                  <a:gd name="connsiteY22" fmla="*/ 1147763 h 1495008"/>
                  <a:gd name="connsiteX23" fmla="*/ 172156 w 800806"/>
                  <a:gd name="connsiteY23" fmla="*/ 981075 h 1495008"/>
                  <a:gd name="connsiteX24" fmla="*/ 143581 w 800806"/>
                  <a:gd name="connsiteY24" fmla="*/ 981075 h 1495008"/>
                  <a:gd name="connsiteX25" fmla="*/ 67381 w 800806"/>
                  <a:gd name="connsiteY25" fmla="*/ 1131095 h 1495008"/>
                  <a:gd name="connsiteX26" fmla="*/ 706 w 800806"/>
                  <a:gd name="connsiteY26" fmla="*/ 990600 h 1495008"/>
                  <a:gd name="connsiteX0" fmla="*/ 706 w 800806"/>
                  <a:gd name="connsiteY0" fmla="*/ 990600 h 1499858"/>
                  <a:gd name="connsiteX1" fmla="*/ 706 w 800806"/>
                  <a:gd name="connsiteY1" fmla="*/ 381000 h 1499858"/>
                  <a:gd name="connsiteX2" fmla="*/ 43569 w 800806"/>
                  <a:gd name="connsiteY2" fmla="*/ 228600 h 1499858"/>
                  <a:gd name="connsiteX3" fmla="*/ 205494 w 800806"/>
                  <a:gd name="connsiteY3" fmla="*/ 0 h 1499858"/>
                  <a:gd name="connsiteX4" fmla="*/ 781756 w 800806"/>
                  <a:gd name="connsiteY4" fmla="*/ 4763 h 1499858"/>
                  <a:gd name="connsiteX5" fmla="*/ 681744 w 800806"/>
                  <a:gd name="connsiteY5" fmla="*/ 23813 h 1499858"/>
                  <a:gd name="connsiteX6" fmla="*/ 648406 w 800806"/>
                  <a:gd name="connsiteY6" fmla="*/ 85725 h 1499858"/>
                  <a:gd name="connsiteX7" fmla="*/ 615069 w 800806"/>
                  <a:gd name="connsiteY7" fmla="*/ 161925 h 1499858"/>
                  <a:gd name="connsiteX8" fmla="*/ 619831 w 800806"/>
                  <a:gd name="connsiteY8" fmla="*/ 319088 h 1499858"/>
                  <a:gd name="connsiteX9" fmla="*/ 767469 w 800806"/>
                  <a:gd name="connsiteY9" fmla="*/ 519113 h 1499858"/>
                  <a:gd name="connsiteX10" fmla="*/ 800806 w 800806"/>
                  <a:gd name="connsiteY10" fmla="*/ 619125 h 1499858"/>
                  <a:gd name="connsiteX11" fmla="*/ 767469 w 800806"/>
                  <a:gd name="connsiteY11" fmla="*/ 671513 h 1499858"/>
                  <a:gd name="connsiteX12" fmla="*/ 710319 w 800806"/>
                  <a:gd name="connsiteY12" fmla="*/ 700088 h 1499858"/>
                  <a:gd name="connsiteX13" fmla="*/ 672219 w 800806"/>
                  <a:gd name="connsiteY13" fmla="*/ 714375 h 1499858"/>
                  <a:gd name="connsiteX14" fmla="*/ 667456 w 800806"/>
                  <a:gd name="connsiteY14" fmla="*/ 1366838 h 1499858"/>
                  <a:gd name="connsiteX15" fmla="*/ 591256 w 800806"/>
                  <a:gd name="connsiteY15" fmla="*/ 1490663 h 1499858"/>
                  <a:gd name="connsiteX16" fmla="*/ 519819 w 800806"/>
                  <a:gd name="connsiteY16" fmla="*/ 1433513 h 1499858"/>
                  <a:gd name="connsiteX17" fmla="*/ 524581 w 800806"/>
                  <a:gd name="connsiteY17" fmla="*/ 981075 h 1499858"/>
                  <a:gd name="connsiteX18" fmla="*/ 491244 w 800806"/>
                  <a:gd name="connsiteY18" fmla="*/ 981075 h 1499858"/>
                  <a:gd name="connsiteX19" fmla="*/ 410282 w 800806"/>
                  <a:gd name="connsiteY19" fmla="*/ 1195388 h 1499858"/>
                  <a:gd name="connsiteX20" fmla="*/ 348369 w 800806"/>
                  <a:gd name="connsiteY20" fmla="*/ 981075 h 1499858"/>
                  <a:gd name="connsiteX21" fmla="*/ 315031 w 800806"/>
                  <a:gd name="connsiteY21" fmla="*/ 981075 h 1499858"/>
                  <a:gd name="connsiteX22" fmla="*/ 243594 w 800806"/>
                  <a:gd name="connsiteY22" fmla="*/ 1147763 h 1499858"/>
                  <a:gd name="connsiteX23" fmla="*/ 172156 w 800806"/>
                  <a:gd name="connsiteY23" fmla="*/ 981075 h 1499858"/>
                  <a:gd name="connsiteX24" fmla="*/ 143581 w 800806"/>
                  <a:gd name="connsiteY24" fmla="*/ 981075 h 1499858"/>
                  <a:gd name="connsiteX25" fmla="*/ 67381 w 800806"/>
                  <a:gd name="connsiteY25" fmla="*/ 1131095 h 1499858"/>
                  <a:gd name="connsiteX26" fmla="*/ 706 w 800806"/>
                  <a:gd name="connsiteY26" fmla="*/ 990600 h 1499858"/>
                  <a:gd name="connsiteX0" fmla="*/ 706 w 800806"/>
                  <a:gd name="connsiteY0" fmla="*/ 990600 h 1490715"/>
                  <a:gd name="connsiteX1" fmla="*/ 706 w 800806"/>
                  <a:gd name="connsiteY1" fmla="*/ 381000 h 1490715"/>
                  <a:gd name="connsiteX2" fmla="*/ 43569 w 800806"/>
                  <a:gd name="connsiteY2" fmla="*/ 228600 h 1490715"/>
                  <a:gd name="connsiteX3" fmla="*/ 205494 w 800806"/>
                  <a:gd name="connsiteY3" fmla="*/ 0 h 1490715"/>
                  <a:gd name="connsiteX4" fmla="*/ 781756 w 800806"/>
                  <a:gd name="connsiteY4" fmla="*/ 4763 h 1490715"/>
                  <a:gd name="connsiteX5" fmla="*/ 681744 w 800806"/>
                  <a:gd name="connsiteY5" fmla="*/ 23813 h 1490715"/>
                  <a:gd name="connsiteX6" fmla="*/ 648406 w 800806"/>
                  <a:gd name="connsiteY6" fmla="*/ 85725 h 1490715"/>
                  <a:gd name="connsiteX7" fmla="*/ 615069 w 800806"/>
                  <a:gd name="connsiteY7" fmla="*/ 161925 h 1490715"/>
                  <a:gd name="connsiteX8" fmla="*/ 619831 w 800806"/>
                  <a:gd name="connsiteY8" fmla="*/ 319088 h 1490715"/>
                  <a:gd name="connsiteX9" fmla="*/ 767469 w 800806"/>
                  <a:gd name="connsiteY9" fmla="*/ 519113 h 1490715"/>
                  <a:gd name="connsiteX10" fmla="*/ 800806 w 800806"/>
                  <a:gd name="connsiteY10" fmla="*/ 619125 h 1490715"/>
                  <a:gd name="connsiteX11" fmla="*/ 767469 w 800806"/>
                  <a:gd name="connsiteY11" fmla="*/ 671513 h 1490715"/>
                  <a:gd name="connsiteX12" fmla="*/ 710319 w 800806"/>
                  <a:gd name="connsiteY12" fmla="*/ 700088 h 1490715"/>
                  <a:gd name="connsiteX13" fmla="*/ 672219 w 800806"/>
                  <a:gd name="connsiteY13" fmla="*/ 714375 h 1490715"/>
                  <a:gd name="connsiteX14" fmla="*/ 667456 w 800806"/>
                  <a:gd name="connsiteY14" fmla="*/ 1366838 h 1490715"/>
                  <a:gd name="connsiteX15" fmla="*/ 591256 w 800806"/>
                  <a:gd name="connsiteY15" fmla="*/ 1490663 h 1490715"/>
                  <a:gd name="connsiteX16" fmla="*/ 524581 w 800806"/>
                  <a:gd name="connsiteY16" fmla="*/ 1350170 h 1490715"/>
                  <a:gd name="connsiteX17" fmla="*/ 524581 w 800806"/>
                  <a:gd name="connsiteY17" fmla="*/ 981075 h 1490715"/>
                  <a:gd name="connsiteX18" fmla="*/ 491244 w 800806"/>
                  <a:gd name="connsiteY18" fmla="*/ 981075 h 1490715"/>
                  <a:gd name="connsiteX19" fmla="*/ 410282 w 800806"/>
                  <a:gd name="connsiteY19" fmla="*/ 1195388 h 1490715"/>
                  <a:gd name="connsiteX20" fmla="*/ 348369 w 800806"/>
                  <a:gd name="connsiteY20" fmla="*/ 981075 h 1490715"/>
                  <a:gd name="connsiteX21" fmla="*/ 315031 w 800806"/>
                  <a:gd name="connsiteY21" fmla="*/ 981075 h 1490715"/>
                  <a:gd name="connsiteX22" fmla="*/ 243594 w 800806"/>
                  <a:gd name="connsiteY22" fmla="*/ 1147763 h 1490715"/>
                  <a:gd name="connsiteX23" fmla="*/ 172156 w 800806"/>
                  <a:gd name="connsiteY23" fmla="*/ 981075 h 1490715"/>
                  <a:gd name="connsiteX24" fmla="*/ 143581 w 800806"/>
                  <a:gd name="connsiteY24" fmla="*/ 981075 h 1490715"/>
                  <a:gd name="connsiteX25" fmla="*/ 67381 w 800806"/>
                  <a:gd name="connsiteY25" fmla="*/ 1131095 h 1490715"/>
                  <a:gd name="connsiteX26" fmla="*/ 706 w 800806"/>
                  <a:gd name="connsiteY26" fmla="*/ 990600 h 1490715"/>
                  <a:gd name="connsiteX0" fmla="*/ 706 w 800806"/>
                  <a:gd name="connsiteY0" fmla="*/ 990600 h 1490712"/>
                  <a:gd name="connsiteX1" fmla="*/ 706 w 800806"/>
                  <a:gd name="connsiteY1" fmla="*/ 381000 h 1490712"/>
                  <a:gd name="connsiteX2" fmla="*/ 43569 w 800806"/>
                  <a:gd name="connsiteY2" fmla="*/ 228600 h 1490712"/>
                  <a:gd name="connsiteX3" fmla="*/ 205494 w 800806"/>
                  <a:gd name="connsiteY3" fmla="*/ 0 h 1490712"/>
                  <a:gd name="connsiteX4" fmla="*/ 781756 w 800806"/>
                  <a:gd name="connsiteY4" fmla="*/ 4763 h 1490712"/>
                  <a:gd name="connsiteX5" fmla="*/ 681744 w 800806"/>
                  <a:gd name="connsiteY5" fmla="*/ 23813 h 1490712"/>
                  <a:gd name="connsiteX6" fmla="*/ 648406 w 800806"/>
                  <a:gd name="connsiteY6" fmla="*/ 85725 h 1490712"/>
                  <a:gd name="connsiteX7" fmla="*/ 615069 w 800806"/>
                  <a:gd name="connsiteY7" fmla="*/ 161925 h 1490712"/>
                  <a:gd name="connsiteX8" fmla="*/ 619831 w 800806"/>
                  <a:gd name="connsiteY8" fmla="*/ 319088 h 1490712"/>
                  <a:gd name="connsiteX9" fmla="*/ 767469 w 800806"/>
                  <a:gd name="connsiteY9" fmla="*/ 519113 h 1490712"/>
                  <a:gd name="connsiteX10" fmla="*/ 800806 w 800806"/>
                  <a:gd name="connsiteY10" fmla="*/ 619125 h 1490712"/>
                  <a:gd name="connsiteX11" fmla="*/ 767469 w 800806"/>
                  <a:gd name="connsiteY11" fmla="*/ 671513 h 1490712"/>
                  <a:gd name="connsiteX12" fmla="*/ 710319 w 800806"/>
                  <a:gd name="connsiteY12" fmla="*/ 700088 h 1490712"/>
                  <a:gd name="connsiteX13" fmla="*/ 672219 w 800806"/>
                  <a:gd name="connsiteY13" fmla="*/ 714375 h 1490712"/>
                  <a:gd name="connsiteX14" fmla="*/ 667456 w 800806"/>
                  <a:gd name="connsiteY14" fmla="*/ 1366838 h 1490712"/>
                  <a:gd name="connsiteX15" fmla="*/ 591256 w 800806"/>
                  <a:gd name="connsiteY15" fmla="*/ 1490663 h 1490712"/>
                  <a:gd name="connsiteX16" fmla="*/ 524581 w 800806"/>
                  <a:gd name="connsiteY16" fmla="*/ 1350170 h 1490712"/>
                  <a:gd name="connsiteX17" fmla="*/ 524581 w 800806"/>
                  <a:gd name="connsiteY17" fmla="*/ 981075 h 1490712"/>
                  <a:gd name="connsiteX18" fmla="*/ 491244 w 800806"/>
                  <a:gd name="connsiteY18" fmla="*/ 981075 h 1490712"/>
                  <a:gd name="connsiteX19" fmla="*/ 410282 w 800806"/>
                  <a:gd name="connsiteY19" fmla="*/ 1195388 h 1490712"/>
                  <a:gd name="connsiteX20" fmla="*/ 348369 w 800806"/>
                  <a:gd name="connsiteY20" fmla="*/ 981075 h 1490712"/>
                  <a:gd name="connsiteX21" fmla="*/ 315031 w 800806"/>
                  <a:gd name="connsiteY21" fmla="*/ 981075 h 1490712"/>
                  <a:gd name="connsiteX22" fmla="*/ 243594 w 800806"/>
                  <a:gd name="connsiteY22" fmla="*/ 1147763 h 1490712"/>
                  <a:gd name="connsiteX23" fmla="*/ 172156 w 800806"/>
                  <a:gd name="connsiteY23" fmla="*/ 981075 h 1490712"/>
                  <a:gd name="connsiteX24" fmla="*/ 143581 w 800806"/>
                  <a:gd name="connsiteY24" fmla="*/ 981075 h 1490712"/>
                  <a:gd name="connsiteX25" fmla="*/ 67381 w 800806"/>
                  <a:gd name="connsiteY25" fmla="*/ 1131095 h 1490712"/>
                  <a:gd name="connsiteX26" fmla="*/ 706 w 800806"/>
                  <a:gd name="connsiteY26" fmla="*/ 990600 h 1490712"/>
                  <a:gd name="connsiteX0" fmla="*/ 706 w 800806"/>
                  <a:gd name="connsiteY0" fmla="*/ 990600 h 1490712"/>
                  <a:gd name="connsiteX1" fmla="*/ 706 w 800806"/>
                  <a:gd name="connsiteY1" fmla="*/ 381000 h 1490712"/>
                  <a:gd name="connsiteX2" fmla="*/ 43569 w 800806"/>
                  <a:gd name="connsiteY2" fmla="*/ 228600 h 1490712"/>
                  <a:gd name="connsiteX3" fmla="*/ 205494 w 800806"/>
                  <a:gd name="connsiteY3" fmla="*/ 0 h 1490712"/>
                  <a:gd name="connsiteX4" fmla="*/ 781756 w 800806"/>
                  <a:gd name="connsiteY4" fmla="*/ 4763 h 1490712"/>
                  <a:gd name="connsiteX5" fmla="*/ 681744 w 800806"/>
                  <a:gd name="connsiteY5" fmla="*/ 23813 h 1490712"/>
                  <a:gd name="connsiteX6" fmla="*/ 648406 w 800806"/>
                  <a:gd name="connsiteY6" fmla="*/ 85725 h 1490712"/>
                  <a:gd name="connsiteX7" fmla="*/ 615069 w 800806"/>
                  <a:gd name="connsiteY7" fmla="*/ 161925 h 1490712"/>
                  <a:gd name="connsiteX8" fmla="*/ 619831 w 800806"/>
                  <a:gd name="connsiteY8" fmla="*/ 319088 h 1490712"/>
                  <a:gd name="connsiteX9" fmla="*/ 767469 w 800806"/>
                  <a:gd name="connsiteY9" fmla="*/ 519113 h 1490712"/>
                  <a:gd name="connsiteX10" fmla="*/ 800806 w 800806"/>
                  <a:gd name="connsiteY10" fmla="*/ 619125 h 1490712"/>
                  <a:gd name="connsiteX11" fmla="*/ 767469 w 800806"/>
                  <a:gd name="connsiteY11" fmla="*/ 671513 h 1490712"/>
                  <a:gd name="connsiteX12" fmla="*/ 710319 w 800806"/>
                  <a:gd name="connsiteY12" fmla="*/ 700088 h 1490712"/>
                  <a:gd name="connsiteX13" fmla="*/ 672219 w 800806"/>
                  <a:gd name="connsiteY13" fmla="*/ 714375 h 1490712"/>
                  <a:gd name="connsiteX14" fmla="*/ 667456 w 800806"/>
                  <a:gd name="connsiteY14" fmla="*/ 1366838 h 1490712"/>
                  <a:gd name="connsiteX15" fmla="*/ 591256 w 800806"/>
                  <a:gd name="connsiteY15" fmla="*/ 1490663 h 1490712"/>
                  <a:gd name="connsiteX16" fmla="*/ 524581 w 800806"/>
                  <a:gd name="connsiteY16" fmla="*/ 1350170 h 1490712"/>
                  <a:gd name="connsiteX17" fmla="*/ 524581 w 800806"/>
                  <a:gd name="connsiteY17" fmla="*/ 981075 h 1490712"/>
                  <a:gd name="connsiteX18" fmla="*/ 491244 w 800806"/>
                  <a:gd name="connsiteY18" fmla="*/ 981075 h 1490712"/>
                  <a:gd name="connsiteX19" fmla="*/ 410282 w 800806"/>
                  <a:gd name="connsiteY19" fmla="*/ 1195388 h 1490712"/>
                  <a:gd name="connsiteX20" fmla="*/ 348369 w 800806"/>
                  <a:gd name="connsiteY20" fmla="*/ 981075 h 1490712"/>
                  <a:gd name="connsiteX21" fmla="*/ 315031 w 800806"/>
                  <a:gd name="connsiteY21" fmla="*/ 981075 h 1490712"/>
                  <a:gd name="connsiteX22" fmla="*/ 243594 w 800806"/>
                  <a:gd name="connsiteY22" fmla="*/ 1147763 h 1490712"/>
                  <a:gd name="connsiteX23" fmla="*/ 172156 w 800806"/>
                  <a:gd name="connsiteY23" fmla="*/ 981075 h 1490712"/>
                  <a:gd name="connsiteX24" fmla="*/ 143581 w 800806"/>
                  <a:gd name="connsiteY24" fmla="*/ 981075 h 1490712"/>
                  <a:gd name="connsiteX25" fmla="*/ 67381 w 800806"/>
                  <a:gd name="connsiteY25" fmla="*/ 1131095 h 1490712"/>
                  <a:gd name="connsiteX26" fmla="*/ 706 w 800806"/>
                  <a:gd name="connsiteY26" fmla="*/ 990600 h 1490712"/>
                  <a:gd name="connsiteX0" fmla="*/ 706 w 800806"/>
                  <a:gd name="connsiteY0" fmla="*/ 990600 h 1490712"/>
                  <a:gd name="connsiteX1" fmla="*/ 706 w 800806"/>
                  <a:gd name="connsiteY1" fmla="*/ 381000 h 1490712"/>
                  <a:gd name="connsiteX2" fmla="*/ 43569 w 800806"/>
                  <a:gd name="connsiteY2" fmla="*/ 228600 h 1490712"/>
                  <a:gd name="connsiteX3" fmla="*/ 205494 w 800806"/>
                  <a:gd name="connsiteY3" fmla="*/ 0 h 1490712"/>
                  <a:gd name="connsiteX4" fmla="*/ 781756 w 800806"/>
                  <a:gd name="connsiteY4" fmla="*/ 4763 h 1490712"/>
                  <a:gd name="connsiteX5" fmla="*/ 681744 w 800806"/>
                  <a:gd name="connsiteY5" fmla="*/ 23813 h 1490712"/>
                  <a:gd name="connsiteX6" fmla="*/ 648406 w 800806"/>
                  <a:gd name="connsiteY6" fmla="*/ 85725 h 1490712"/>
                  <a:gd name="connsiteX7" fmla="*/ 615069 w 800806"/>
                  <a:gd name="connsiteY7" fmla="*/ 161925 h 1490712"/>
                  <a:gd name="connsiteX8" fmla="*/ 619831 w 800806"/>
                  <a:gd name="connsiteY8" fmla="*/ 319088 h 1490712"/>
                  <a:gd name="connsiteX9" fmla="*/ 767469 w 800806"/>
                  <a:gd name="connsiteY9" fmla="*/ 519113 h 1490712"/>
                  <a:gd name="connsiteX10" fmla="*/ 800806 w 800806"/>
                  <a:gd name="connsiteY10" fmla="*/ 619125 h 1490712"/>
                  <a:gd name="connsiteX11" fmla="*/ 767469 w 800806"/>
                  <a:gd name="connsiteY11" fmla="*/ 671513 h 1490712"/>
                  <a:gd name="connsiteX12" fmla="*/ 710319 w 800806"/>
                  <a:gd name="connsiteY12" fmla="*/ 700088 h 1490712"/>
                  <a:gd name="connsiteX13" fmla="*/ 672219 w 800806"/>
                  <a:gd name="connsiteY13" fmla="*/ 714375 h 1490712"/>
                  <a:gd name="connsiteX14" fmla="*/ 667456 w 800806"/>
                  <a:gd name="connsiteY14" fmla="*/ 1366838 h 1490712"/>
                  <a:gd name="connsiteX15" fmla="*/ 591256 w 800806"/>
                  <a:gd name="connsiteY15" fmla="*/ 1490663 h 1490712"/>
                  <a:gd name="connsiteX16" fmla="*/ 524581 w 800806"/>
                  <a:gd name="connsiteY16" fmla="*/ 1350170 h 1490712"/>
                  <a:gd name="connsiteX17" fmla="*/ 524581 w 800806"/>
                  <a:gd name="connsiteY17" fmla="*/ 981075 h 1490712"/>
                  <a:gd name="connsiteX18" fmla="*/ 491244 w 800806"/>
                  <a:gd name="connsiteY18" fmla="*/ 981075 h 1490712"/>
                  <a:gd name="connsiteX19" fmla="*/ 410282 w 800806"/>
                  <a:gd name="connsiteY19" fmla="*/ 1195388 h 1490712"/>
                  <a:gd name="connsiteX20" fmla="*/ 348369 w 800806"/>
                  <a:gd name="connsiteY20" fmla="*/ 981075 h 1490712"/>
                  <a:gd name="connsiteX21" fmla="*/ 315031 w 800806"/>
                  <a:gd name="connsiteY21" fmla="*/ 981075 h 1490712"/>
                  <a:gd name="connsiteX22" fmla="*/ 243594 w 800806"/>
                  <a:gd name="connsiteY22" fmla="*/ 1147763 h 1490712"/>
                  <a:gd name="connsiteX23" fmla="*/ 172156 w 800806"/>
                  <a:gd name="connsiteY23" fmla="*/ 981075 h 1490712"/>
                  <a:gd name="connsiteX24" fmla="*/ 143581 w 800806"/>
                  <a:gd name="connsiteY24" fmla="*/ 981075 h 1490712"/>
                  <a:gd name="connsiteX25" fmla="*/ 67381 w 800806"/>
                  <a:gd name="connsiteY25" fmla="*/ 1131095 h 1490712"/>
                  <a:gd name="connsiteX26" fmla="*/ 706 w 800806"/>
                  <a:gd name="connsiteY26" fmla="*/ 990600 h 1490712"/>
                  <a:gd name="connsiteX0" fmla="*/ 706 w 800806"/>
                  <a:gd name="connsiteY0" fmla="*/ 990600 h 1490664"/>
                  <a:gd name="connsiteX1" fmla="*/ 706 w 800806"/>
                  <a:gd name="connsiteY1" fmla="*/ 381000 h 1490664"/>
                  <a:gd name="connsiteX2" fmla="*/ 43569 w 800806"/>
                  <a:gd name="connsiteY2" fmla="*/ 228600 h 1490664"/>
                  <a:gd name="connsiteX3" fmla="*/ 205494 w 800806"/>
                  <a:gd name="connsiteY3" fmla="*/ 0 h 1490664"/>
                  <a:gd name="connsiteX4" fmla="*/ 781756 w 800806"/>
                  <a:gd name="connsiteY4" fmla="*/ 4763 h 1490664"/>
                  <a:gd name="connsiteX5" fmla="*/ 681744 w 800806"/>
                  <a:gd name="connsiteY5" fmla="*/ 23813 h 1490664"/>
                  <a:gd name="connsiteX6" fmla="*/ 648406 w 800806"/>
                  <a:gd name="connsiteY6" fmla="*/ 85725 h 1490664"/>
                  <a:gd name="connsiteX7" fmla="*/ 615069 w 800806"/>
                  <a:gd name="connsiteY7" fmla="*/ 161925 h 1490664"/>
                  <a:gd name="connsiteX8" fmla="*/ 619831 w 800806"/>
                  <a:gd name="connsiteY8" fmla="*/ 319088 h 1490664"/>
                  <a:gd name="connsiteX9" fmla="*/ 767469 w 800806"/>
                  <a:gd name="connsiteY9" fmla="*/ 519113 h 1490664"/>
                  <a:gd name="connsiteX10" fmla="*/ 800806 w 800806"/>
                  <a:gd name="connsiteY10" fmla="*/ 619125 h 1490664"/>
                  <a:gd name="connsiteX11" fmla="*/ 767469 w 800806"/>
                  <a:gd name="connsiteY11" fmla="*/ 671513 h 1490664"/>
                  <a:gd name="connsiteX12" fmla="*/ 710319 w 800806"/>
                  <a:gd name="connsiteY12" fmla="*/ 700088 h 1490664"/>
                  <a:gd name="connsiteX13" fmla="*/ 672219 w 800806"/>
                  <a:gd name="connsiteY13" fmla="*/ 714375 h 1490664"/>
                  <a:gd name="connsiteX14" fmla="*/ 667456 w 800806"/>
                  <a:gd name="connsiteY14" fmla="*/ 1366838 h 1490664"/>
                  <a:gd name="connsiteX15" fmla="*/ 591256 w 800806"/>
                  <a:gd name="connsiteY15" fmla="*/ 1490663 h 1490664"/>
                  <a:gd name="connsiteX16" fmla="*/ 524581 w 800806"/>
                  <a:gd name="connsiteY16" fmla="*/ 1350170 h 1490664"/>
                  <a:gd name="connsiteX17" fmla="*/ 524581 w 800806"/>
                  <a:gd name="connsiteY17" fmla="*/ 981075 h 1490664"/>
                  <a:gd name="connsiteX18" fmla="*/ 491244 w 800806"/>
                  <a:gd name="connsiteY18" fmla="*/ 981075 h 1490664"/>
                  <a:gd name="connsiteX19" fmla="*/ 410282 w 800806"/>
                  <a:gd name="connsiteY19" fmla="*/ 1195388 h 1490664"/>
                  <a:gd name="connsiteX20" fmla="*/ 348369 w 800806"/>
                  <a:gd name="connsiteY20" fmla="*/ 981075 h 1490664"/>
                  <a:gd name="connsiteX21" fmla="*/ 315031 w 800806"/>
                  <a:gd name="connsiteY21" fmla="*/ 981075 h 1490664"/>
                  <a:gd name="connsiteX22" fmla="*/ 243594 w 800806"/>
                  <a:gd name="connsiteY22" fmla="*/ 1147763 h 1490664"/>
                  <a:gd name="connsiteX23" fmla="*/ 172156 w 800806"/>
                  <a:gd name="connsiteY23" fmla="*/ 981075 h 1490664"/>
                  <a:gd name="connsiteX24" fmla="*/ 143581 w 800806"/>
                  <a:gd name="connsiteY24" fmla="*/ 981075 h 1490664"/>
                  <a:gd name="connsiteX25" fmla="*/ 67381 w 800806"/>
                  <a:gd name="connsiteY25" fmla="*/ 1131095 h 1490664"/>
                  <a:gd name="connsiteX26" fmla="*/ 706 w 800806"/>
                  <a:gd name="connsiteY26" fmla="*/ 990600 h 1490664"/>
                  <a:gd name="connsiteX0" fmla="*/ 706 w 800806"/>
                  <a:gd name="connsiteY0" fmla="*/ 990600 h 1490664"/>
                  <a:gd name="connsiteX1" fmla="*/ 706 w 800806"/>
                  <a:gd name="connsiteY1" fmla="*/ 381000 h 1490664"/>
                  <a:gd name="connsiteX2" fmla="*/ 43569 w 800806"/>
                  <a:gd name="connsiteY2" fmla="*/ 228600 h 1490664"/>
                  <a:gd name="connsiteX3" fmla="*/ 205494 w 800806"/>
                  <a:gd name="connsiteY3" fmla="*/ 0 h 1490664"/>
                  <a:gd name="connsiteX4" fmla="*/ 781756 w 800806"/>
                  <a:gd name="connsiteY4" fmla="*/ 4763 h 1490664"/>
                  <a:gd name="connsiteX5" fmla="*/ 681744 w 800806"/>
                  <a:gd name="connsiteY5" fmla="*/ 23813 h 1490664"/>
                  <a:gd name="connsiteX6" fmla="*/ 648406 w 800806"/>
                  <a:gd name="connsiteY6" fmla="*/ 85725 h 1490664"/>
                  <a:gd name="connsiteX7" fmla="*/ 615069 w 800806"/>
                  <a:gd name="connsiteY7" fmla="*/ 161925 h 1490664"/>
                  <a:gd name="connsiteX8" fmla="*/ 619831 w 800806"/>
                  <a:gd name="connsiteY8" fmla="*/ 319088 h 1490664"/>
                  <a:gd name="connsiteX9" fmla="*/ 767469 w 800806"/>
                  <a:gd name="connsiteY9" fmla="*/ 519113 h 1490664"/>
                  <a:gd name="connsiteX10" fmla="*/ 800806 w 800806"/>
                  <a:gd name="connsiteY10" fmla="*/ 619125 h 1490664"/>
                  <a:gd name="connsiteX11" fmla="*/ 767469 w 800806"/>
                  <a:gd name="connsiteY11" fmla="*/ 671513 h 1490664"/>
                  <a:gd name="connsiteX12" fmla="*/ 710319 w 800806"/>
                  <a:gd name="connsiteY12" fmla="*/ 700088 h 1490664"/>
                  <a:gd name="connsiteX13" fmla="*/ 672219 w 800806"/>
                  <a:gd name="connsiteY13" fmla="*/ 714375 h 1490664"/>
                  <a:gd name="connsiteX14" fmla="*/ 667456 w 800806"/>
                  <a:gd name="connsiteY14" fmla="*/ 1366838 h 1490664"/>
                  <a:gd name="connsiteX15" fmla="*/ 591256 w 800806"/>
                  <a:gd name="connsiteY15" fmla="*/ 1490663 h 1490664"/>
                  <a:gd name="connsiteX16" fmla="*/ 524581 w 800806"/>
                  <a:gd name="connsiteY16" fmla="*/ 1350170 h 1490664"/>
                  <a:gd name="connsiteX17" fmla="*/ 524581 w 800806"/>
                  <a:gd name="connsiteY17" fmla="*/ 981075 h 1490664"/>
                  <a:gd name="connsiteX18" fmla="*/ 491244 w 800806"/>
                  <a:gd name="connsiteY18" fmla="*/ 981075 h 1490664"/>
                  <a:gd name="connsiteX19" fmla="*/ 410282 w 800806"/>
                  <a:gd name="connsiteY19" fmla="*/ 1195388 h 1490664"/>
                  <a:gd name="connsiteX20" fmla="*/ 348369 w 800806"/>
                  <a:gd name="connsiteY20" fmla="*/ 981075 h 1490664"/>
                  <a:gd name="connsiteX21" fmla="*/ 315031 w 800806"/>
                  <a:gd name="connsiteY21" fmla="*/ 981075 h 1490664"/>
                  <a:gd name="connsiteX22" fmla="*/ 243594 w 800806"/>
                  <a:gd name="connsiteY22" fmla="*/ 1147763 h 1490664"/>
                  <a:gd name="connsiteX23" fmla="*/ 172156 w 800806"/>
                  <a:gd name="connsiteY23" fmla="*/ 981075 h 1490664"/>
                  <a:gd name="connsiteX24" fmla="*/ 143581 w 800806"/>
                  <a:gd name="connsiteY24" fmla="*/ 981075 h 1490664"/>
                  <a:gd name="connsiteX25" fmla="*/ 67381 w 800806"/>
                  <a:gd name="connsiteY25" fmla="*/ 1131095 h 1490664"/>
                  <a:gd name="connsiteX26" fmla="*/ 706 w 800806"/>
                  <a:gd name="connsiteY26" fmla="*/ 990600 h 1490664"/>
                  <a:gd name="connsiteX0" fmla="*/ 706 w 800806"/>
                  <a:gd name="connsiteY0" fmla="*/ 990600 h 1479499"/>
                  <a:gd name="connsiteX1" fmla="*/ 706 w 800806"/>
                  <a:gd name="connsiteY1" fmla="*/ 381000 h 1479499"/>
                  <a:gd name="connsiteX2" fmla="*/ 43569 w 800806"/>
                  <a:gd name="connsiteY2" fmla="*/ 228600 h 1479499"/>
                  <a:gd name="connsiteX3" fmla="*/ 205494 w 800806"/>
                  <a:gd name="connsiteY3" fmla="*/ 0 h 1479499"/>
                  <a:gd name="connsiteX4" fmla="*/ 781756 w 800806"/>
                  <a:gd name="connsiteY4" fmla="*/ 4763 h 1479499"/>
                  <a:gd name="connsiteX5" fmla="*/ 681744 w 800806"/>
                  <a:gd name="connsiteY5" fmla="*/ 23813 h 1479499"/>
                  <a:gd name="connsiteX6" fmla="*/ 648406 w 800806"/>
                  <a:gd name="connsiteY6" fmla="*/ 85725 h 1479499"/>
                  <a:gd name="connsiteX7" fmla="*/ 615069 w 800806"/>
                  <a:gd name="connsiteY7" fmla="*/ 161925 h 1479499"/>
                  <a:gd name="connsiteX8" fmla="*/ 619831 w 800806"/>
                  <a:gd name="connsiteY8" fmla="*/ 319088 h 1479499"/>
                  <a:gd name="connsiteX9" fmla="*/ 767469 w 800806"/>
                  <a:gd name="connsiteY9" fmla="*/ 519113 h 1479499"/>
                  <a:gd name="connsiteX10" fmla="*/ 800806 w 800806"/>
                  <a:gd name="connsiteY10" fmla="*/ 619125 h 1479499"/>
                  <a:gd name="connsiteX11" fmla="*/ 767469 w 800806"/>
                  <a:gd name="connsiteY11" fmla="*/ 671513 h 1479499"/>
                  <a:gd name="connsiteX12" fmla="*/ 710319 w 800806"/>
                  <a:gd name="connsiteY12" fmla="*/ 700088 h 1479499"/>
                  <a:gd name="connsiteX13" fmla="*/ 672219 w 800806"/>
                  <a:gd name="connsiteY13" fmla="*/ 714375 h 1479499"/>
                  <a:gd name="connsiteX14" fmla="*/ 667456 w 800806"/>
                  <a:gd name="connsiteY14" fmla="*/ 1366838 h 1479499"/>
                  <a:gd name="connsiteX15" fmla="*/ 588875 w 800806"/>
                  <a:gd name="connsiteY15" fmla="*/ 1478756 h 1479499"/>
                  <a:gd name="connsiteX16" fmla="*/ 524581 w 800806"/>
                  <a:gd name="connsiteY16" fmla="*/ 1350170 h 1479499"/>
                  <a:gd name="connsiteX17" fmla="*/ 524581 w 800806"/>
                  <a:gd name="connsiteY17" fmla="*/ 981075 h 1479499"/>
                  <a:gd name="connsiteX18" fmla="*/ 491244 w 800806"/>
                  <a:gd name="connsiteY18" fmla="*/ 981075 h 1479499"/>
                  <a:gd name="connsiteX19" fmla="*/ 410282 w 800806"/>
                  <a:gd name="connsiteY19" fmla="*/ 1195388 h 1479499"/>
                  <a:gd name="connsiteX20" fmla="*/ 348369 w 800806"/>
                  <a:gd name="connsiteY20" fmla="*/ 981075 h 1479499"/>
                  <a:gd name="connsiteX21" fmla="*/ 315031 w 800806"/>
                  <a:gd name="connsiteY21" fmla="*/ 981075 h 1479499"/>
                  <a:gd name="connsiteX22" fmla="*/ 243594 w 800806"/>
                  <a:gd name="connsiteY22" fmla="*/ 1147763 h 1479499"/>
                  <a:gd name="connsiteX23" fmla="*/ 172156 w 800806"/>
                  <a:gd name="connsiteY23" fmla="*/ 981075 h 1479499"/>
                  <a:gd name="connsiteX24" fmla="*/ 143581 w 800806"/>
                  <a:gd name="connsiteY24" fmla="*/ 981075 h 1479499"/>
                  <a:gd name="connsiteX25" fmla="*/ 67381 w 800806"/>
                  <a:gd name="connsiteY25" fmla="*/ 1131095 h 1479499"/>
                  <a:gd name="connsiteX26" fmla="*/ 706 w 800806"/>
                  <a:gd name="connsiteY26" fmla="*/ 990600 h 1479499"/>
                  <a:gd name="connsiteX0" fmla="*/ 706 w 800806"/>
                  <a:gd name="connsiteY0" fmla="*/ 990600 h 1478759"/>
                  <a:gd name="connsiteX1" fmla="*/ 706 w 800806"/>
                  <a:gd name="connsiteY1" fmla="*/ 381000 h 1478759"/>
                  <a:gd name="connsiteX2" fmla="*/ 43569 w 800806"/>
                  <a:gd name="connsiteY2" fmla="*/ 228600 h 1478759"/>
                  <a:gd name="connsiteX3" fmla="*/ 205494 w 800806"/>
                  <a:gd name="connsiteY3" fmla="*/ 0 h 1478759"/>
                  <a:gd name="connsiteX4" fmla="*/ 781756 w 800806"/>
                  <a:gd name="connsiteY4" fmla="*/ 4763 h 1478759"/>
                  <a:gd name="connsiteX5" fmla="*/ 681744 w 800806"/>
                  <a:gd name="connsiteY5" fmla="*/ 23813 h 1478759"/>
                  <a:gd name="connsiteX6" fmla="*/ 648406 w 800806"/>
                  <a:gd name="connsiteY6" fmla="*/ 85725 h 1478759"/>
                  <a:gd name="connsiteX7" fmla="*/ 615069 w 800806"/>
                  <a:gd name="connsiteY7" fmla="*/ 161925 h 1478759"/>
                  <a:gd name="connsiteX8" fmla="*/ 619831 w 800806"/>
                  <a:gd name="connsiteY8" fmla="*/ 319088 h 1478759"/>
                  <a:gd name="connsiteX9" fmla="*/ 767469 w 800806"/>
                  <a:gd name="connsiteY9" fmla="*/ 519113 h 1478759"/>
                  <a:gd name="connsiteX10" fmla="*/ 800806 w 800806"/>
                  <a:gd name="connsiteY10" fmla="*/ 619125 h 1478759"/>
                  <a:gd name="connsiteX11" fmla="*/ 767469 w 800806"/>
                  <a:gd name="connsiteY11" fmla="*/ 671513 h 1478759"/>
                  <a:gd name="connsiteX12" fmla="*/ 710319 w 800806"/>
                  <a:gd name="connsiteY12" fmla="*/ 700088 h 1478759"/>
                  <a:gd name="connsiteX13" fmla="*/ 672219 w 800806"/>
                  <a:gd name="connsiteY13" fmla="*/ 714375 h 1478759"/>
                  <a:gd name="connsiteX14" fmla="*/ 667456 w 800806"/>
                  <a:gd name="connsiteY14" fmla="*/ 1366838 h 1478759"/>
                  <a:gd name="connsiteX15" fmla="*/ 588875 w 800806"/>
                  <a:gd name="connsiteY15" fmla="*/ 1478756 h 1478759"/>
                  <a:gd name="connsiteX16" fmla="*/ 524581 w 800806"/>
                  <a:gd name="connsiteY16" fmla="*/ 1350170 h 1478759"/>
                  <a:gd name="connsiteX17" fmla="*/ 524581 w 800806"/>
                  <a:gd name="connsiteY17" fmla="*/ 981075 h 1478759"/>
                  <a:gd name="connsiteX18" fmla="*/ 491244 w 800806"/>
                  <a:gd name="connsiteY18" fmla="*/ 981075 h 1478759"/>
                  <a:gd name="connsiteX19" fmla="*/ 410282 w 800806"/>
                  <a:gd name="connsiteY19" fmla="*/ 1195388 h 1478759"/>
                  <a:gd name="connsiteX20" fmla="*/ 348369 w 800806"/>
                  <a:gd name="connsiteY20" fmla="*/ 981075 h 1478759"/>
                  <a:gd name="connsiteX21" fmla="*/ 315031 w 800806"/>
                  <a:gd name="connsiteY21" fmla="*/ 981075 h 1478759"/>
                  <a:gd name="connsiteX22" fmla="*/ 243594 w 800806"/>
                  <a:gd name="connsiteY22" fmla="*/ 1147763 h 1478759"/>
                  <a:gd name="connsiteX23" fmla="*/ 172156 w 800806"/>
                  <a:gd name="connsiteY23" fmla="*/ 981075 h 1478759"/>
                  <a:gd name="connsiteX24" fmla="*/ 143581 w 800806"/>
                  <a:gd name="connsiteY24" fmla="*/ 981075 h 1478759"/>
                  <a:gd name="connsiteX25" fmla="*/ 67381 w 800806"/>
                  <a:gd name="connsiteY25" fmla="*/ 1131095 h 1478759"/>
                  <a:gd name="connsiteX26" fmla="*/ 706 w 800806"/>
                  <a:gd name="connsiteY26" fmla="*/ 990600 h 1478759"/>
                  <a:gd name="connsiteX0" fmla="*/ 706 w 800806"/>
                  <a:gd name="connsiteY0" fmla="*/ 990600 h 1478759"/>
                  <a:gd name="connsiteX1" fmla="*/ 706 w 800806"/>
                  <a:gd name="connsiteY1" fmla="*/ 381000 h 1478759"/>
                  <a:gd name="connsiteX2" fmla="*/ 43569 w 800806"/>
                  <a:gd name="connsiteY2" fmla="*/ 228600 h 1478759"/>
                  <a:gd name="connsiteX3" fmla="*/ 205494 w 800806"/>
                  <a:gd name="connsiteY3" fmla="*/ 0 h 1478759"/>
                  <a:gd name="connsiteX4" fmla="*/ 781756 w 800806"/>
                  <a:gd name="connsiteY4" fmla="*/ 4763 h 1478759"/>
                  <a:gd name="connsiteX5" fmla="*/ 681744 w 800806"/>
                  <a:gd name="connsiteY5" fmla="*/ 23813 h 1478759"/>
                  <a:gd name="connsiteX6" fmla="*/ 648406 w 800806"/>
                  <a:gd name="connsiteY6" fmla="*/ 85725 h 1478759"/>
                  <a:gd name="connsiteX7" fmla="*/ 615069 w 800806"/>
                  <a:gd name="connsiteY7" fmla="*/ 161925 h 1478759"/>
                  <a:gd name="connsiteX8" fmla="*/ 619831 w 800806"/>
                  <a:gd name="connsiteY8" fmla="*/ 319088 h 1478759"/>
                  <a:gd name="connsiteX9" fmla="*/ 767469 w 800806"/>
                  <a:gd name="connsiteY9" fmla="*/ 519113 h 1478759"/>
                  <a:gd name="connsiteX10" fmla="*/ 800806 w 800806"/>
                  <a:gd name="connsiteY10" fmla="*/ 619125 h 1478759"/>
                  <a:gd name="connsiteX11" fmla="*/ 767469 w 800806"/>
                  <a:gd name="connsiteY11" fmla="*/ 671513 h 1478759"/>
                  <a:gd name="connsiteX12" fmla="*/ 710319 w 800806"/>
                  <a:gd name="connsiteY12" fmla="*/ 700088 h 1478759"/>
                  <a:gd name="connsiteX13" fmla="*/ 672219 w 800806"/>
                  <a:gd name="connsiteY13" fmla="*/ 714375 h 1478759"/>
                  <a:gd name="connsiteX14" fmla="*/ 667456 w 800806"/>
                  <a:gd name="connsiteY14" fmla="*/ 1366838 h 1478759"/>
                  <a:gd name="connsiteX15" fmla="*/ 588875 w 800806"/>
                  <a:gd name="connsiteY15" fmla="*/ 1478756 h 1478759"/>
                  <a:gd name="connsiteX16" fmla="*/ 524581 w 800806"/>
                  <a:gd name="connsiteY16" fmla="*/ 1350170 h 1478759"/>
                  <a:gd name="connsiteX17" fmla="*/ 524581 w 800806"/>
                  <a:gd name="connsiteY17" fmla="*/ 981075 h 1478759"/>
                  <a:gd name="connsiteX18" fmla="*/ 491244 w 800806"/>
                  <a:gd name="connsiteY18" fmla="*/ 981075 h 1478759"/>
                  <a:gd name="connsiteX19" fmla="*/ 410282 w 800806"/>
                  <a:gd name="connsiteY19" fmla="*/ 1195388 h 1478759"/>
                  <a:gd name="connsiteX20" fmla="*/ 348369 w 800806"/>
                  <a:gd name="connsiteY20" fmla="*/ 981075 h 1478759"/>
                  <a:gd name="connsiteX21" fmla="*/ 315031 w 800806"/>
                  <a:gd name="connsiteY21" fmla="*/ 981075 h 1478759"/>
                  <a:gd name="connsiteX22" fmla="*/ 243594 w 800806"/>
                  <a:gd name="connsiteY22" fmla="*/ 1147763 h 1478759"/>
                  <a:gd name="connsiteX23" fmla="*/ 172156 w 800806"/>
                  <a:gd name="connsiteY23" fmla="*/ 981075 h 1478759"/>
                  <a:gd name="connsiteX24" fmla="*/ 143581 w 800806"/>
                  <a:gd name="connsiteY24" fmla="*/ 981075 h 1478759"/>
                  <a:gd name="connsiteX25" fmla="*/ 67381 w 800806"/>
                  <a:gd name="connsiteY25" fmla="*/ 1131095 h 1478759"/>
                  <a:gd name="connsiteX26" fmla="*/ 706 w 800806"/>
                  <a:gd name="connsiteY26" fmla="*/ 990600 h 1478759"/>
                  <a:gd name="connsiteX0" fmla="*/ 706 w 800806"/>
                  <a:gd name="connsiteY0" fmla="*/ 990600 h 1481690"/>
                  <a:gd name="connsiteX1" fmla="*/ 706 w 800806"/>
                  <a:gd name="connsiteY1" fmla="*/ 381000 h 1481690"/>
                  <a:gd name="connsiteX2" fmla="*/ 43569 w 800806"/>
                  <a:gd name="connsiteY2" fmla="*/ 228600 h 1481690"/>
                  <a:gd name="connsiteX3" fmla="*/ 205494 w 800806"/>
                  <a:gd name="connsiteY3" fmla="*/ 0 h 1481690"/>
                  <a:gd name="connsiteX4" fmla="*/ 781756 w 800806"/>
                  <a:gd name="connsiteY4" fmla="*/ 4763 h 1481690"/>
                  <a:gd name="connsiteX5" fmla="*/ 681744 w 800806"/>
                  <a:gd name="connsiteY5" fmla="*/ 23813 h 1481690"/>
                  <a:gd name="connsiteX6" fmla="*/ 648406 w 800806"/>
                  <a:gd name="connsiteY6" fmla="*/ 85725 h 1481690"/>
                  <a:gd name="connsiteX7" fmla="*/ 615069 w 800806"/>
                  <a:gd name="connsiteY7" fmla="*/ 161925 h 1481690"/>
                  <a:gd name="connsiteX8" fmla="*/ 619831 w 800806"/>
                  <a:gd name="connsiteY8" fmla="*/ 319088 h 1481690"/>
                  <a:gd name="connsiteX9" fmla="*/ 767469 w 800806"/>
                  <a:gd name="connsiteY9" fmla="*/ 519113 h 1481690"/>
                  <a:gd name="connsiteX10" fmla="*/ 800806 w 800806"/>
                  <a:gd name="connsiteY10" fmla="*/ 619125 h 1481690"/>
                  <a:gd name="connsiteX11" fmla="*/ 767469 w 800806"/>
                  <a:gd name="connsiteY11" fmla="*/ 671513 h 1481690"/>
                  <a:gd name="connsiteX12" fmla="*/ 710319 w 800806"/>
                  <a:gd name="connsiteY12" fmla="*/ 700088 h 1481690"/>
                  <a:gd name="connsiteX13" fmla="*/ 672219 w 800806"/>
                  <a:gd name="connsiteY13" fmla="*/ 714375 h 1481690"/>
                  <a:gd name="connsiteX14" fmla="*/ 667456 w 800806"/>
                  <a:gd name="connsiteY14" fmla="*/ 1366838 h 1481690"/>
                  <a:gd name="connsiteX15" fmla="*/ 596019 w 800806"/>
                  <a:gd name="connsiteY15" fmla="*/ 1481137 h 1481690"/>
                  <a:gd name="connsiteX16" fmla="*/ 524581 w 800806"/>
                  <a:gd name="connsiteY16" fmla="*/ 1350170 h 1481690"/>
                  <a:gd name="connsiteX17" fmla="*/ 524581 w 800806"/>
                  <a:gd name="connsiteY17" fmla="*/ 981075 h 1481690"/>
                  <a:gd name="connsiteX18" fmla="*/ 491244 w 800806"/>
                  <a:gd name="connsiteY18" fmla="*/ 981075 h 1481690"/>
                  <a:gd name="connsiteX19" fmla="*/ 410282 w 800806"/>
                  <a:gd name="connsiteY19" fmla="*/ 1195388 h 1481690"/>
                  <a:gd name="connsiteX20" fmla="*/ 348369 w 800806"/>
                  <a:gd name="connsiteY20" fmla="*/ 981075 h 1481690"/>
                  <a:gd name="connsiteX21" fmla="*/ 315031 w 800806"/>
                  <a:gd name="connsiteY21" fmla="*/ 981075 h 1481690"/>
                  <a:gd name="connsiteX22" fmla="*/ 243594 w 800806"/>
                  <a:gd name="connsiteY22" fmla="*/ 1147763 h 1481690"/>
                  <a:gd name="connsiteX23" fmla="*/ 172156 w 800806"/>
                  <a:gd name="connsiteY23" fmla="*/ 981075 h 1481690"/>
                  <a:gd name="connsiteX24" fmla="*/ 143581 w 800806"/>
                  <a:gd name="connsiteY24" fmla="*/ 981075 h 1481690"/>
                  <a:gd name="connsiteX25" fmla="*/ 67381 w 800806"/>
                  <a:gd name="connsiteY25" fmla="*/ 1131095 h 1481690"/>
                  <a:gd name="connsiteX26" fmla="*/ 706 w 800806"/>
                  <a:gd name="connsiteY26" fmla="*/ 990600 h 1481690"/>
                  <a:gd name="connsiteX0" fmla="*/ 706 w 800806"/>
                  <a:gd name="connsiteY0" fmla="*/ 990600 h 1481690"/>
                  <a:gd name="connsiteX1" fmla="*/ 706 w 800806"/>
                  <a:gd name="connsiteY1" fmla="*/ 381000 h 1481690"/>
                  <a:gd name="connsiteX2" fmla="*/ 43569 w 800806"/>
                  <a:gd name="connsiteY2" fmla="*/ 228600 h 1481690"/>
                  <a:gd name="connsiteX3" fmla="*/ 205494 w 800806"/>
                  <a:gd name="connsiteY3" fmla="*/ 0 h 1481690"/>
                  <a:gd name="connsiteX4" fmla="*/ 781756 w 800806"/>
                  <a:gd name="connsiteY4" fmla="*/ 4763 h 1481690"/>
                  <a:gd name="connsiteX5" fmla="*/ 681744 w 800806"/>
                  <a:gd name="connsiteY5" fmla="*/ 23813 h 1481690"/>
                  <a:gd name="connsiteX6" fmla="*/ 648406 w 800806"/>
                  <a:gd name="connsiteY6" fmla="*/ 85725 h 1481690"/>
                  <a:gd name="connsiteX7" fmla="*/ 615069 w 800806"/>
                  <a:gd name="connsiteY7" fmla="*/ 161925 h 1481690"/>
                  <a:gd name="connsiteX8" fmla="*/ 619831 w 800806"/>
                  <a:gd name="connsiteY8" fmla="*/ 319088 h 1481690"/>
                  <a:gd name="connsiteX9" fmla="*/ 767469 w 800806"/>
                  <a:gd name="connsiteY9" fmla="*/ 519113 h 1481690"/>
                  <a:gd name="connsiteX10" fmla="*/ 800806 w 800806"/>
                  <a:gd name="connsiteY10" fmla="*/ 619125 h 1481690"/>
                  <a:gd name="connsiteX11" fmla="*/ 767469 w 800806"/>
                  <a:gd name="connsiteY11" fmla="*/ 671513 h 1481690"/>
                  <a:gd name="connsiteX12" fmla="*/ 710319 w 800806"/>
                  <a:gd name="connsiteY12" fmla="*/ 700088 h 1481690"/>
                  <a:gd name="connsiteX13" fmla="*/ 672219 w 800806"/>
                  <a:gd name="connsiteY13" fmla="*/ 714375 h 1481690"/>
                  <a:gd name="connsiteX14" fmla="*/ 667456 w 800806"/>
                  <a:gd name="connsiteY14" fmla="*/ 1366838 h 1481690"/>
                  <a:gd name="connsiteX15" fmla="*/ 596019 w 800806"/>
                  <a:gd name="connsiteY15" fmla="*/ 1481137 h 1481690"/>
                  <a:gd name="connsiteX16" fmla="*/ 524581 w 800806"/>
                  <a:gd name="connsiteY16" fmla="*/ 1350170 h 1481690"/>
                  <a:gd name="connsiteX17" fmla="*/ 524581 w 800806"/>
                  <a:gd name="connsiteY17" fmla="*/ 981075 h 1481690"/>
                  <a:gd name="connsiteX18" fmla="*/ 491244 w 800806"/>
                  <a:gd name="connsiteY18" fmla="*/ 981075 h 1481690"/>
                  <a:gd name="connsiteX19" fmla="*/ 410282 w 800806"/>
                  <a:gd name="connsiteY19" fmla="*/ 1195388 h 1481690"/>
                  <a:gd name="connsiteX20" fmla="*/ 348369 w 800806"/>
                  <a:gd name="connsiteY20" fmla="*/ 981075 h 1481690"/>
                  <a:gd name="connsiteX21" fmla="*/ 315031 w 800806"/>
                  <a:gd name="connsiteY21" fmla="*/ 981075 h 1481690"/>
                  <a:gd name="connsiteX22" fmla="*/ 243594 w 800806"/>
                  <a:gd name="connsiteY22" fmla="*/ 1147763 h 1481690"/>
                  <a:gd name="connsiteX23" fmla="*/ 172156 w 800806"/>
                  <a:gd name="connsiteY23" fmla="*/ 981075 h 1481690"/>
                  <a:gd name="connsiteX24" fmla="*/ 143581 w 800806"/>
                  <a:gd name="connsiteY24" fmla="*/ 981075 h 1481690"/>
                  <a:gd name="connsiteX25" fmla="*/ 67381 w 800806"/>
                  <a:gd name="connsiteY25" fmla="*/ 1131095 h 1481690"/>
                  <a:gd name="connsiteX26" fmla="*/ 706 w 800806"/>
                  <a:gd name="connsiteY26" fmla="*/ 990600 h 1481690"/>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767469 w 800806"/>
                  <a:gd name="connsiteY11" fmla="*/ 671513 h 1481194"/>
                  <a:gd name="connsiteX12" fmla="*/ 710319 w 800806"/>
                  <a:gd name="connsiteY12" fmla="*/ 700088 h 1481194"/>
                  <a:gd name="connsiteX13" fmla="*/ 672219 w 800806"/>
                  <a:gd name="connsiteY13" fmla="*/ 714375 h 1481194"/>
                  <a:gd name="connsiteX14" fmla="*/ 667456 w 800806"/>
                  <a:gd name="connsiteY14" fmla="*/ 1366838 h 1481194"/>
                  <a:gd name="connsiteX15" fmla="*/ 596019 w 800806"/>
                  <a:gd name="connsiteY15" fmla="*/ 1481137 h 1481194"/>
                  <a:gd name="connsiteX16" fmla="*/ 524581 w 800806"/>
                  <a:gd name="connsiteY16" fmla="*/ 1350170 h 1481194"/>
                  <a:gd name="connsiteX17" fmla="*/ 524581 w 800806"/>
                  <a:gd name="connsiteY17" fmla="*/ 981075 h 1481194"/>
                  <a:gd name="connsiteX18" fmla="*/ 491244 w 800806"/>
                  <a:gd name="connsiteY18" fmla="*/ 981075 h 1481194"/>
                  <a:gd name="connsiteX19" fmla="*/ 410282 w 800806"/>
                  <a:gd name="connsiteY19" fmla="*/ 1195388 h 1481194"/>
                  <a:gd name="connsiteX20" fmla="*/ 348369 w 800806"/>
                  <a:gd name="connsiteY20" fmla="*/ 981075 h 1481194"/>
                  <a:gd name="connsiteX21" fmla="*/ 315031 w 800806"/>
                  <a:gd name="connsiteY21" fmla="*/ 981075 h 1481194"/>
                  <a:gd name="connsiteX22" fmla="*/ 243594 w 800806"/>
                  <a:gd name="connsiteY22" fmla="*/ 1147763 h 1481194"/>
                  <a:gd name="connsiteX23" fmla="*/ 172156 w 800806"/>
                  <a:gd name="connsiteY23" fmla="*/ 981075 h 1481194"/>
                  <a:gd name="connsiteX24" fmla="*/ 143581 w 800806"/>
                  <a:gd name="connsiteY24" fmla="*/ 981075 h 1481194"/>
                  <a:gd name="connsiteX25" fmla="*/ 67381 w 800806"/>
                  <a:gd name="connsiteY25" fmla="*/ 1131095 h 1481194"/>
                  <a:gd name="connsiteX26" fmla="*/ 706 w 800806"/>
                  <a:gd name="connsiteY26" fmla="*/ 990600 h 1481194"/>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767469 w 800806"/>
                  <a:gd name="connsiteY11" fmla="*/ 671513 h 1481194"/>
                  <a:gd name="connsiteX12" fmla="*/ 710319 w 800806"/>
                  <a:gd name="connsiteY12" fmla="*/ 700088 h 1481194"/>
                  <a:gd name="connsiteX13" fmla="*/ 672219 w 800806"/>
                  <a:gd name="connsiteY13" fmla="*/ 714375 h 1481194"/>
                  <a:gd name="connsiteX14" fmla="*/ 667456 w 800806"/>
                  <a:gd name="connsiteY14" fmla="*/ 1366838 h 1481194"/>
                  <a:gd name="connsiteX15" fmla="*/ 596019 w 800806"/>
                  <a:gd name="connsiteY15" fmla="*/ 1481137 h 1481194"/>
                  <a:gd name="connsiteX16" fmla="*/ 524581 w 800806"/>
                  <a:gd name="connsiteY16" fmla="*/ 1350170 h 1481194"/>
                  <a:gd name="connsiteX17" fmla="*/ 524581 w 800806"/>
                  <a:gd name="connsiteY17" fmla="*/ 981075 h 1481194"/>
                  <a:gd name="connsiteX18" fmla="*/ 491244 w 800806"/>
                  <a:gd name="connsiteY18" fmla="*/ 981075 h 1481194"/>
                  <a:gd name="connsiteX19" fmla="*/ 410282 w 800806"/>
                  <a:gd name="connsiteY19" fmla="*/ 1195388 h 1481194"/>
                  <a:gd name="connsiteX20" fmla="*/ 348369 w 800806"/>
                  <a:gd name="connsiteY20" fmla="*/ 981075 h 1481194"/>
                  <a:gd name="connsiteX21" fmla="*/ 315031 w 800806"/>
                  <a:gd name="connsiteY21" fmla="*/ 981075 h 1481194"/>
                  <a:gd name="connsiteX22" fmla="*/ 243594 w 800806"/>
                  <a:gd name="connsiteY22" fmla="*/ 1147763 h 1481194"/>
                  <a:gd name="connsiteX23" fmla="*/ 172156 w 800806"/>
                  <a:gd name="connsiteY23" fmla="*/ 981075 h 1481194"/>
                  <a:gd name="connsiteX24" fmla="*/ 143581 w 800806"/>
                  <a:gd name="connsiteY24" fmla="*/ 981075 h 1481194"/>
                  <a:gd name="connsiteX25" fmla="*/ 67381 w 800806"/>
                  <a:gd name="connsiteY25" fmla="*/ 1131095 h 1481194"/>
                  <a:gd name="connsiteX26" fmla="*/ 706 w 800806"/>
                  <a:gd name="connsiteY26" fmla="*/ 990600 h 1481194"/>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767469 w 800806"/>
                  <a:gd name="connsiteY11" fmla="*/ 671513 h 1481194"/>
                  <a:gd name="connsiteX12" fmla="*/ 710319 w 800806"/>
                  <a:gd name="connsiteY12" fmla="*/ 700088 h 1481194"/>
                  <a:gd name="connsiteX13" fmla="*/ 672219 w 800806"/>
                  <a:gd name="connsiteY13" fmla="*/ 714375 h 1481194"/>
                  <a:gd name="connsiteX14" fmla="*/ 667456 w 800806"/>
                  <a:gd name="connsiteY14" fmla="*/ 1366838 h 1481194"/>
                  <a:gd name="connsiteX15" fmla="*/ 596019 w 800806"/>
                  <a:gd name="connsiteY15" fmla="*/ 1481137 h 1481194"/>
                  <a:gd name="connsiteX16" fmla="*/ 524581 w 800806"/>
                  <a:gd name="connsiteY16" fmla="*/ 1350170 h 1481194"/>
                  <a:gd name="connsiteX17" fmla="*/ 524581 w 800806"/>
                  <a:gd name="connsiteY17" fmla="*/ 981075 h 1481194"/>
                  <a:gd name="connsiteX18" fmla="*/ 491244 w 800806"/>
                  <a:gd name="connsiteY18" fmla="*/ 981075 h 1481194"/>
                  <a:gd name="connsiteX19" fmla="*/ 410282 w 800806"/>
                  <a:gd name="connsiteY19" fmla="*/ 1195388 h 1481194"/>
                  <a:gd name="connsiteX20" fmla="*/ 348369 w 800806"/>
                  <a:gd name="connsiteY20" fmla="*/ 981075 h 1481194"/>
                  <a:gd name="connsiteX21" fmla="*/ 315031 w 800806"/>
                  <a:gd name="connsiteY21" fmla="*/ 981075 h 1481194"/>
                  <a:gd name="connsiteX22" fmla="*/ 243594 w 800806"/>
                  <a:gd name="connsiteY22" fmla="*/ 1147763 h 1481194"/>
                  <a:gd name="connsiteX23" fmla="*/ 172156 w 800806"/>
                  <a:gd name="connsiteY23" fmla="*/ 981075 h 1481194"/>
                  <a:gd name="connsiteX24" fmla="*/ 143581 w 800806"/>
                  <a:gd name="connsiteY24" fmla="*/ 981075 h 1481194"/>
                  <a:gd name="connsiteX25" fmla="*/ 67381 w 800806"/>
                  <a:gd name="connsiteY25" fmla="*/ 1131095 h 1481194"/>
                  <a:gd name="connsiteX26" fmla="*/ 706 w 800806"/>
                  <a:gd name="connsiteY26" fmla="*/ 990600 h 1481194"/>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767469 w 800806"/>
                  <a:gd name="connsiteY11" fmla="*/ 671513 h 1481194"/>
                  <a:gd name="connsiteX12" fmla="*/ 710319 w 800806"/>
                  <a:gd name="connsiteY12" fmla="*/ 700088 h 1481194"/>
                  <a:gd name="connsiteX13" fmla="*/ 672219 w 800806"/>
                  <a:gd name="connsiteY13" fmla="*/ 714375 h 1481194"/>
                  <a:gd name="connsiteX14" fmla="*/ 667456 w 800806"/>
                  <a:gd name="connsiteY14" fmla="*/ 1366838 h 1481194"/>
                  <a:gd name="connsiteX15" fmla="*/ 596019 w 800806"/>
                  <a:gd name="connsiteY15" fmla="*/ 1481137 h 1481194"/>
                  <a:gd name="connsiteX16" fmla="*/ 524581 w 800806"/>
                  <a:gd name="connsiteY16" fmla="*/ 1350170 h 1481194"/>
                  <a:gd name="connsiteX17" fmla="*/ 524581 w 800806"/>
                  <a:gd name="connsiteY17" fmla="*/ 981075 h 1481194"/>
                  <a:gd name="connsiteX18" fmla="*/ 491244 w 800806"/>
                  <a:gd name="connsiteY18" fmla="*/ 981075 h 1481194"/>
                  <a:gd name="connsiteX19" fmla="*/ 410282 w 800806"/>
                  <a:gd name="connsiteY19" fmla="*/ 1195388 h 1481194"/>
                  <a:gd name="connsiteX20" fmla="*/ 348369 w 800806"/>
                  <a:gd name="connsiteY20" fmla="*/ 981075 h 1481194"/>
                  <a:gd name="connsiteX21" fmla="*/ 315031 w 800806"/>
                  <a:gd name="connsiteY21" fmla="*/ 981075 h 1481194"/>
                  <a:gd name="connsiteX22" fmla="*/ 243594 w 800806"/>
                  <a:gd name="connsiteY22" fmla="*/ 1147763 h 1481194"/>
                  <a:gd name="connsiteX23" fmla="*/ 172156 w 800806"/>
                  <a:gd name="connsiteY23" fmla="*/ 981075 h 1481194"/>
                  <a:gd name="connsiteX24" fmla="*/ 143581 w 800806"/>
                  <a:gd name="connsiteY24" fmla="*/ 981075 h 1481194"/>
                  <a:gd name="connsiteX25" fmla="*/ 67381 w 800806"/>
                  <a:gd name="connsiteY25" fmla="*/ 1131095 h 1481194"/>
                  <a:gd name="connsiteX26" fmla="*/ 706 w 800806"/>
                  <a:gd name="connsiteY26" fmla="*/ 990600 h 1481194"/>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767469 w 800806"/>
                  <a:gd name="connsiteY11" fmla="*/ 671513 h 1481194"/>
                  <a:gd name="connsiteX12" fmla="*/ 672219 w 800806"/>
                  <a:gd name="connsiteY12" fmla="*/ 714375 h 1481194"/>
                  <a:gd name="connsiteX13" fmla="*/ 667456 w 800806"/>
                  <a:gd name="connsiteY13" fmla="*/ 1366838 h 1481194"/>
                  <a:gd name="connsiteX14" fmla="*/ 596019 w 800806"/>
                  <a:gd name="connsiteY14" fmla="*/ 1481137 h 1481194"/>
                  <a:gd name="connsiteX15" fmla="*/ 524581 w 800806"/>
                  <a:gd name="connsiteY15" fmla="*/ 1350170 h 1481194"/>
                  <a:gd name="connsiteX16" fmla="*/ 524581 w 800806"/>
                  <a:gd name="connsiteY16" fmla="*/ 981075 h 1481194"/>
                  <a:gd name="connsiteX17" fmla="*/ 491244 w 800806"/>
                  <a:gd name="connsiteY17" fmla="*/ 981075 h 1481194"/>
                  <a:gd name="connsiteX18" fmla="*/ 410282 w 800806"/>
                  <a:gd name="connsiteY18" fmla="*/ 1195388 h 1481194"/>
                  <a:gd name="connsiteX19" fmla="*/ 348369 w 800806"/>
                  <a:gd name="connsiteY19" fmla="*/ 981075 h 1481194"/>
                  <a:gd name="connsiteX20" fmla="*/ 315031 w 800806"/>
                  <a:gd name="connsiteY20" fmla="*/ 981075 h 1481194"/>
                  <a:gd name="connsiteX21" fmla="*/ 243594 w 800806"/>
                  <a:gd name="connsiteY21" fmla="*/ 1147763 h 1481194"/>
                  <a:gd name="connsiteX22" fmla="*/ 172156 w 800806"/>
                  <a:gd name="connsiteY22" fmla="*/ 981075 h 1481194"/>
                  <a:gd name="connsiteX23" fmla="*/ 143581 w 800806"/>
                  <a:gd name="connsiteY23" fmla="*/ 981075 h 1481194"/>
                  <a:gd name="connsiteX24" fmla="*/ 67381 w 800806"/>
                  <a:gd name="connsiteY24" fmla="*/ 1131095 h 1481194"/>
                  <a:gd name="connsiteX25" fmla="*/ 706 w 800806"/>
                  <a:gd name="connsiteY25" fmla="*/ 990600 h 1481194"/>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767469 w 800806"/>
                  <a:gd name="connsiteY11" fmla="*/ 671513 h 1481194"/>
                  <a:gd name="connsiteX12" fmla="*/ 672219 w 800806"/>
                  <a:gd name="connsiteY12" fmla="*/ 714375 h 1481194"/>
                  <a:gd name="connsiteX13" fmla="*/ 667456 w 800806"/>
                  <a:gd name="connsiteY13" fmla="*/ 1366838 h 1481194"/>
                  <a:gd name="connsiteX14" fmla="*/ 596019 w 800806"/>
                  <a:gd name="connsiteY14" fmla="*/ 1481137 h 1481194"/>
                  <a:gd name="connsiteX15" fmla="*/ 524581 w 800806"/>
                  <a:gd name="connsiteY15" fmla="*/ 1350170 h 1481194"/>
                  <a:gd name="connsiteX16" fmla="*/ 524581 w 800806"/>
                  <a:gd name="connsiteY16" fmla="*/ 981075 h 1481194"/>
                  <a:gd name="connsiteX17" fmla="*/ 491244 w 800806"/>
                  <a:gd name="connsiteY17" fmla="*/ 981075 h 1481194"/>
                  <a:gd name="connsiteX18" fmla="*/ 410282 w 800806"/>
                  <a:gd name="connsiteY18" fmla="*/ 1195388 h 1481194"/>
                  <a:gd name="connsiteX19" fmla="*/ 348369 w 800806"/>
                  <a:gd name="connsiteY19" fmla="*/ 981075 h 1481194"/>
                  <a:gd name="connsiteX20" fmla="*/ 315031 w 800806"/>
                  <a:gd name="connsiteY20" fmla="*/ 981075 h 1481194"/>
                  <a:gd name="connsiteX21" fmla="*/ 243594 w 800806"/>
                  <a:gd name="connsiteY21" fmla="*/ 1147763 h 1481194"/>
                  <a:gd name="connsiteX22" fmla="*/ 172156 w 800806"/>
                  <a:gd name="connsiteY22" fmla="*/ 981075 h 1481194"/>
                  <a:gd name="connsiteX23" fmla="*/ 143581 w 800806"/>
                  <a:gd name="connsiteY23" fmla="*/ 981075 h 1481194"/>
                  <a:gd name="connsiteX24" fmla="*/ 67381 w 800806"/>
                  <a:gd name="connsiteY24" fmla="*/ 1131095 h 1481194"/>
                  <a:gd name="connsiteX25" fmla="*/ 706 w 800806"/>
                  <a:gd name="connsiteY25" fmla="*/ 990600 h 1481194"/>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767469 w 800806"/>
                  <a:gd name="connsiteY11" fmla="*/ 671513 h 1481194"/>
                  <a:gd name="connsiteX12" fmla="*/ 672219 w 800806"/>
                  <a:gd name="connsiteY12" fmla="*/ 714375 h 1481194"/>
                  <a:gd name="connsiteX13" fmla="*/ 667456 w 800806"/>
                  <a:gd name="connsiteY13" fmla="*/ 1366838 h 1481194"/>
                  <a:gd name="connsiteX14" fmla="*/ 596019 w 800806"/>
                  <a:gd name="connsiteY14" fmla="*/ 1481137 h 1481194"/>
                  <a:gd name="connsiteX15" fmla="*/ 524581 w 800806"/>
                  <a:gd name="connsiteY15" fmla="*/ 1350170 h 1481194"/>
                  <a:gd name="connsiteX16" fmla="*/ 524581 w 800806"/>
                  <a:gd name="connsiteY16" fmla="*/ 981075 h 1481194"/>
                  <a:gd name="connsiteX17" fmla="*/ 491244 w 800806"/>
                  <a:gd name="connsiteY17" fmla="*/ 981075 h 1481194"/>
                  <a:gd name="connsiteX18" fmla="*/ 410282 w 800806"/>
                  <a:gd name="connsiteY18" fmla="*/ 1195388 h 1481194"/>
                  <a:gd name="connsiteX19" fmla="*/ 348369 w 800806"/>
                  <a:gd name="connsiteY19" fmla="*/ 981075 h 1481194"/>
                  <a:gd name="connsiteX20" fmla="*/ 315031 w 800806"/>
                  <a:gd name="connsiteY20" fmla="*/ 981075 h 1481194"/>
                  <a:gd name="connsiteX21" fmla="*/ 243594 w 800806"/>
                  <a:gd name="connsiteY21" fmla="*/ 1147763 h 1481194"/>
                  <a:gd name="connsiteX22" fmla="*/ 172156 w 800806"/>
                  <a:gd name="connsiteY22" fmla="*/ 981075 h 1481194"/>
                  <a:gd name="connsiteX23" fmla="*/ 143581 w 800806"/>
                  <a:gd name="connsiteY23" fmla="*/ 981075 h 1481194"/>
                  <a:gd name="connsiteX24" fmla="*/ 67381 w 800806"/>
                  <a:gd name="connsiteY24" fmla="*/ 1131095 h 1481194"/>
                  <a:gd name="connsiteX25" fmla="*/ 706 w 800806"/>
                  <a:gd name="connsiteY25" fmla="*/ 990600 h 1481194"/>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672219 w 800806"/>
                  <a:gd name="connsiteY11" fmla="*/ 714375 h 1481194"/>
                  <a:gd name="connsiteX12" fmla="*/ 667456 w 800806"/>
                  <a:gd name="connsiteY12" fmla="*/ 1366838 h 1481194"/>
                  <a:gd name="connsiteX13" fmla="*/ 596019 w 800806"/>
                  <a:gd name="connsiteY13" fmla="*/ 1481137 h 1481194"/>
                  <a:gd name="connsiteX14" fmla="*/ 524581 w 800806"/>
                  <a:gd name="connsiteY14" fmla="*/ 1350170 h 1481194"/>
                  <a:gd name="connsiteX15" fmla="*/ 524581 w 800806"/>
                  <a:gd name="connsiteY15" fmla="*/ 981075 h 1481194"/>
                  <a:gd name="connsiteX16" fmla="*/ 491244 w 800806"/>
                  <a:gd name="connsiteY16" fmla="*/ 981075 h 1481194"/>
                  <a:gd name="connsiteX17" fmla="*/ 410282 w 800806"/>
                  <a:gd name="connsiteY17" fmla="*/ 1195388 h 1481194"/>
                  <a:gd name="connsiteX18" fmla="*/ 348369 w 800806"/>
                  <a:gd name="connsiteY18" fmla="*/ 981075 h 1481194"/>
                  <a:gd name="connsiteX19" fmla="*/ 315031 w 800806"/>
                  <a:gd name="connsiteY19" fmla="*/ 981075 h 1481194"/>
                  <a:gd name="connsiteX20" fmla="*/ 243594 w 800806"/>
                  <a:gd name="connsiteY20" fmla="*/ 1147763 h 1481194"/>
                  <a:gd name="connsiteX21" fmla="*/ 172156 w 800806"/>
                  <a:gd name="connsiteY21" fmla="*/ 981075 h 1481194"/>
                  <a:gd name="connsiteX22" fmla="*/ 143581 w 800806"/>
                  <a:gd name="connsiteY22" fmla="*/ 981075 h 1481194"/>
                  <a:gd name="connsiteX23" fmla="*/ 67381 w 800806"/>
                  <a:gd name="connsiteY23" fmla="*/ 1131095 h 1481194"/>
                  <a:gd name="connsiteX24" fmla="*/ 706 w 800806"/>
                  <a:gd name="connsiteY24"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48406 w 806536"/>
                  <a:gd name="connsiteY6" fmla="*/ 85725 h 1481194"/>
                  <a:gd name="connsiteX7" fmla="*/ 615069 w 806536"/>
                  <a:gd name="connsiteY7" fmla="*/ 161925 h 1481194"/>
                  <a:gd name="connsiteX8" fmla="*/ 619831 w 806536"/>
                  <a:gd name="connsiteY8" fmla="*/ 319088 h 1481194"/>
                  <a:gd name="connsiteX9" fmla="*/ 767469 w 806536"/>
                  <a:gd name="connsiteY9" fmla="*/ 519113 h 1481194"/>
                  <a:gd name="connsiteX10" fmla="*/ 800806 w 806536"/>
                  <a:gd name="connsiteY10" fmla="*/ 619125 h 1481194"/>
                  <a:gd name="connsiteX11" fmla="*/ 672219 w 806536"/>
                  <a:gd name="connsiteY11" fmla="*/ 714375 h 1481194"/>
                  <a:gd name="connsiteX12" fmla="*/ 667456 w 806536"/>
                  <a:gd name="connsiteY12" fmla="*/ 1366838 h 1481194"/>
                  <a:gd name="connsiteX13" fmla="*/ 596019 w 806536"/>
                  <a:gd name="connsiteY13" fmla="*/ 1481137 h 1481194"/>
                  <a:gd name="connsiteX14" fmla="*/ 524581 w 806536"/>
                  <a:gd name="connsiteY14" fmla="*/ 1350170 h 1481194"/>
                  <a:gd name="connsiteX15" fmla="*/ 524581 w 806536"/>
                  <a:gd name="connsiteY15" fmla="*/ 981075 h 1481194"/>
                  <a:gd name="connsiteX16" fmla="*/ 491244 w 806536"/>
                  <a:gd name="connsiteY16" fmla="*/ 981075 h 1481194"/>
                  <a:gd name="connsiteX17" fmla="*/ 410282 w 806536"/>
                  <a:gd name="connsiteY17" fmla="*/ 1195388 h 1481194"/>
                  <a:gd name="connsiteX18" fmla="*/ 348369 w 806536"/>
                  <a:gd name="connsiteY18" fmla="*/ 981075 h 1481194"/>
                  <a:gd name="connsiteX19" fmla="*/ 315031 w 806536"/>
                  <a:gd name="connsiteY19" fmla="*/ 981075 h 1481194"/>
                  <a:gd name="connsiteX20" fmla="*/ 243594 w 806536"/>
                  <a:gd name="connsiteY20" fmla="*/ 1147763 h 1481194"/>
                  <a:gd name="connsiteX21" fmla="*/ 172156 w 806536"/>
                  <a:gd name="connsiteY21" fmla="*/ 981075 h 1481194"/>
                  <a:gd name="connsiteX22" fmla="*/ 143581 w 806536"/>
                  <a:gd name="connsiteY22" fmla="*/ 981075 h 1481194"/>
                  <a:gd name="connsiteX23" fmla="*/ 67381 w 806536"/>
                  <a:gd name="connsiteY23" fmla="*/ 1131095 h 1481194"/>
                  <a:gd name="connsiteX24" fmla="*/ 706 w 806536"/>
                  <a:gd name="connsiteY24"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48406 w 806536"/>
                  <a:gd name="connsiteY6" fmla="*/ 85725 h 1481194"/>
                  <a:gd name="connsiteX7" fmla="*/ 615069 w 806536"/>
                  <a:gd name="connsiteY7" fmla="*/ 161925 h 1481194"/>
                  <a:gd name="connsiteX8" fmla="*/ 619831 w 806536"/>
                  <a:gd name="connsiteY8" fmla="*/ 319088 h 1481194"/>
                  <a:gd name="connsiteX9" fmla="*/ 767469 w 806536"/>
                  <a:gd name="connsiteY9" fmla="*/ 519113 h 1481194"/>
                  <a:gd name="connsiteX10" fmla="*/ 800806 w 806536"/>
                  <a:gd name="connsiteY10" fmla="*/ 619125 h 1481194"/>
                  <a:gd name="connsiteX11" fmla="*/ 672219 w 806536"/>
                  <a:gd name="connsiteY11" fmla="*/ 714375 h 1481194"/>
                  <a:gd name="connsiteX12" fmla="*/ 667456 w 806536"/>
                  <a:gd name="connsiteY12" fmla="*/ 1366838 h 1481194"/>
                  <a:gd name="connsiteX13" fmla="*/ 596019 w 806536"/>
                  <a:gd name="connsiteY13" fmla="*/ 1481137 h 1481194"/>
                  <a:gd name="connsiteX14" fmla="*/ 524581 w 806536"/>
                  <a:gd name="connsiteY14" fmla="*/ 1350170 h 1481194"/>
                  <a:gd name="connsiteX15" fmla="*/ 524581 w 806536"/>
                  <a:gd name="connsiteY15" fmla="*/ 981075 h 1481194"/>
                  <a:gd name="connsiteX16" fmla="*/ 491244 w 806536"/>
                  <a:gd name="connsiteY16" fmla="*/ 981075 h 1481194"/>
                  <a:gd name="connsiteX17" fmla="*/ 410282 w 806536"/>
                  <a:gd name="connsiteY17" fmla="*/ 1195388 h 1481194"/>
                  <a:gd name="connsiteX18" fmla="*/ 348369 w 806536"/>
                  <a:gd name="connsiteY18" fmla="*/ 981075 h 1481194"/>
                  <a:gd name="connsiteX19" fmla="*/ 315031 w 806536"/>
                  <a:gd name="connsiteY19" fmla="*/ 981075 h 1481194"/>
                  <a:gd name="connsiteX20" fmla="*/ 243594 w 806536"/>
                  <a:gd name="connsiteY20" fmla="*/ 1147763 h 1481194"/>
                  <a:gd name="connsiteX21" fmla="*/ 172156 w 806536"/>
                  <a:gd name="connsiteY21" fmla="*/ 981075 h 1481194"/>
                  <a:gd name="connsiteX22" fmla="*/ 143581 w 806536"/>
                  <a:gd name="connsiteY22" fmla="*/ 981075 h 1481194"/>
                  <a:gd name="connsiteX23" fmla="*/ 67381 w 806536"/>
                  <a:gd name="connsiteY23" fmla="*/ 1131095 h 1481194"/>
                  <a:gd name="connsiteX24" fmla="*/ 706 w 806536"/>
                  <a:gd name="connsiteY24"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48406 w 806536"/>
                  <a:gd name="connsiteY6" fmla="*/ 85725 h 1481194"/>
                  <a:gd name="connsiteX7" fmla="*/ 615069 w 806536"/>
                  <a:gd name="connsiteY7" fmla="*/ 161925 h 1481194"/>
                  <a:gd name="connsiteX8" fmla="*/ 619831 w 806536"/>
                  <a:gd name="connsiteY8" fmla="*/ 319088 h 1481194"/>
                  <a:gd name="connsiteX9" fmla="*/ 767469 w 806536"/>
                  <a:gd name="connsiteY9" fmla="*/ 519113 h 1481194"/>
                  <a:gd name="connsiteX10" fmla="*/ 800806 w 806536"/>
                  <a:gd name="connsiteY10" fmla="*/ 619125 h 1481194"/>
                  <a:gd name="connsiteX11" fmla="*/ 672219 w 806536"/>
                  <a:gd name="connsiteY11" fmla="*/ 714375 h 1481194"/>
                  <a:gd name="connsiteX12" fmla="*/ 667456 w 806536"/>
                  <a:gd name="connsiteY12" fmla="*/ 1366838 h 1481194"/>
                  <a:gd name="connsiteX13" fmla="*/ 596019 w 806536"/>
                  <a:gd name="connsiteY13" fmla="*/ 1481137 h 1481194"/>
                  <a:gd name="connsiteX14" fmla="*/ 524581 w 806536"/>
                  <a:gd name="connsiteY14" fmla="*/ 1350170 h 1481194"/>
                  <a:gd name="connsiteX15" fmla="*/ 524581 w 806536"/>
                  <a:gd name="connsiteY15" fmla="*/ 981075 h 1481194"/>
                  <a:gd name="connsiteX16" fmla="*/ 491244 w 806536"/>
                  <a:gd name="connsiteY16" fmla="*/ 981075 h 1481194"/>
                  <a:gd name="connsiteX17" fmla="*/ 410282 w 806536"/>
                  <a:gd name="connsiteY17" fmla="*/ 1195388 h 1481194"/>
                  <a:gd name="connsiteX18" fmla="*/ 348369 w 806536"/>
                  <a:gd name="connsiteY18" fmla="*/ 981075 h 1481194"/>
                  <a:gd name="connsiteX19" fmla="*/ 315031 w 806536"/>
                  <a:gd name="connsiteY19" fmla="*/ 981075 h 1481194"/>
                  <a:gd name="connsiteX20" fmla="*/ 243594 w 806536"/>
                  <a:gd name="connsiteY20" fmla="*/ 1147763 h 1481194"/>
                  <a:gd name="connsiteX21" fmla="*/ 172156 w 806536"/>
                  <a:gd name="connsiteY21" fmla="*/ 981075 h 1481194"/>
                  <a:gd name="connsiteX22" fmla="*/ 143581 w 806536"/>
                  <a:gd name="connsiteY22" fmla="*/ 981075 h 1481194"/>
                  <a:gd name="connsiteX23" fmla="*/ 67381 w 806536"/>
                  <a:gd name="connsiteY23" fmla="*/ 1131095 h 1481194"/>
                  <a:gd name="connsiteX24" fmla="*/ 706 w 806536"/>
                  <a:gd name="connsiteY24"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48406 w 806536"/>
                  <a:gd name="connsiteY6" fmla="*/ 85725 h 1481194"/>
                  <a:gd name="connsiteX7" fmla="*/ 615069 w 806536"/>
                  <a:gd name="connsiteY7" fmla="*/ 161925 h 1481194"/>
                  <a:gd name="connsiteX8" fmla="*/ 619831 w 806536"/>
                  <a:gd name="connsiteY8" fmla="*/ 319088 h 1481194"/>
                  <a:gd name="connsiteX9" fmla="*/ 767469 w 806536"/>
                  <a:gd name="connsiteY9" fmla="*/ 519113 h 1481194"/>
                  <a:gd name="connsiteX10" fmla="*/ 800806 w 806536"/>
                  <a:gd name="connsiteY10" fmla="*/ 619125 h 1481194"/>
                  <a:gd name="connsiteX11" fmla="*/ 672219 w 806536"/>
                  <a:gd name="connsiteY11" fmla="*/ 714375 h 1481194"/>
                  <a:gd name="connsiteX12" fmla="*/ 667456 w 806536"/>
                  <a:gd name="connsiteY12" fmla="*/ 1366838 h 1481194"/>
                  <a:gd name="connsiteX13" fmla="*/ 596019 w 806536"/>
                  <a:gd name="connsiteY13" fmla="*/ 1481137 h 1481194"/>
                  <a:gd name="connsiteX14" fmla="*/ 524581 w 806536"/>
                  <a:gd name="connsiteY14" fmla="*/ 1350170 h 1481194"/>
                  <a:gd name="connsiteX15" fmla="*/ 524581 w 806536"/>
                  <a:gd name="connsiteY15" fmla="*/ 981075 h 1481194"/>
                  <a:gd name="connsiteX16" fmla="*/ 491244 w 806536"/>
                  <a:gd name="connsiteY16" fmla="*/ 981075 h 1481194"/>
                  <a:gd name="connsiteX17" fmla="*/ 410282 w 806536"/>
                  <a:gd name="connsiteY17" fmla="*/ 1195388 h 1481194"/>
                  <a:gd name="connsiteX18" fmla="*/ 348369 w 806536"/>
                  <a:gd name="connsiteY18" fmla="*/ 981075 h 1481194"/>
                  <a:gd name="connsiteX19" fmla="*/ 315031 w 806536"/>
                  <a:gd name="connsiteY19" fmla="*/ 981075 h 1481194"/>
                  <a:gd name="connsiteX20" fmla="*/ 243594 w 806536"/>
                  <a:gd name="connsiteY20" fmla="*/ 1147763 h 1481194"/>
                  <a:gd name="connsiteX21" fmla="*/ 172156 w 806536"/>
                  <a:gd name="connsiteY21" fmla="*/ 981075 h 1481194"/>
                  <a:gd name="connsiteX22" fmla="*/ 143581 w 806536"/>
                  <a:gd name="connsiteY22" fmla="*/ 981075 h 1481194"/>
                  <a:gd name="connsiteX23" fmla="*/ 67381 w 806536"/>
                  <a:gd name="connsiteY23" fmla="*/ 1131095 h 1481194"/>
                  <a:gd name="connsiteX24" fmla="*/ 706 w 806536"/>
                  <a:gd name="connsiteY24"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48406 w 806536"/>
                  <a:gd name="connsiteY6" fmla="*/ 85725 h 1481194"/>
                  <a:gd name="connsiteX7" fmla="*/ 615069 w 806536"/>
                  <a:gd name="connsiteY7" fmla="*/ 161925 h 1481194"/>
                  <a:gd name="connsiteX8" fmla="*/ 619831 w 806536"/>
                  <a:gd name="connsiteY8" fmla="*/ 319088 h 1481194"/>
                  <a:gd name="connsiteX9" fmla="*/ 767469 w 806536"/>
                  <a:gd name="connsiteY9" fmla="*/ 519113 h 1481194"/>
                  <a:gd name="connsiteX10" fmla="*/ 800806 w 806536"/>
                  <a:gd name="connsiteY10" fmla="*/ 619125 h 1481194"/>
                  <a:gd name="connsiteX11" fmla="*/ 672219 w 806536"/>
                  <a:gd name="connsiteY11" fmla="*/ 714375 h 1481194"/>
                  <a:gd name="connsiteX12" fmla="*/ 667456 w 806536"/>
                  <a:gd name="connsiteY12" fmla="*/ 1366838 h 1481194"/>
                  <a:gd name="connsiteX13" fmla="*/ 596019 w 806536"/>
                  <a:gd name="connsiteY13" fmla="*/ 1481137 h 1481194"/>
                  <a:gd name="connsiteX14" fmla="*/ 524581 w 806536"/>
                  <a:gd name="connsiteY14" fmla="*/ 1350170 h 1481194"/>
                  <a:gd name="connsiteX15" fmla="*/ 524581 w 806536"/>
                  <a:gd name="connsiteY15" fmla="*/ 981075 h 1481194"/>
                  <a:gd name="connsiteX16" fmla="*/ 491244 w 806536"/>
                  <a:gd name="connsiteY16" fmla="*/ 981075 h 1481194"/>
                  <a:gd name="connsiteX17" fmla="*/ 410282 w 806536"/>
                  <a:gd name="connsiteY17" fmla="*/ 1195388 h 1481194"/>
                  <a:gd name="connsiteX18" fmla="*/ 348369 w 806536"/>
                  <a:gd name="connsiteY18" fmla="*/ 981075 h 1481194"/>
                  <a:gd name="connsiteX19" fmla="*/ 315031 w 806536"/>
                  <a:gd name="connsiteY19" fmla="*/ 981075 h 1481194"/>
                  <a:gd name="connsiteX20" fmla="*/ 243594 w 806536"/>
                  <a:gd name="connsiteY20" fmla="*/ 1147763 h 1481194"/>
                  <a:gd name="connsiteX21" fmla="*/ 172156 w 806536"/>
                  <a:gd name="connsiteY21" fmla="*/ 981075 h 1481194"/>
                  <a:gd name="connsiteX22" fmla="*/ 143581 w 806536"/>
                  <a:gd name="connsiteY22" fmla="*/ 981075 h 1481194"/>
                  <a:gd name="connsiteX23" fmla="*/ 67381 w 806536"/>
                  <a:gd name="connsiteY23" fmla="*/ 1131095 h 1481194"/>
                  <a:gd name="connsiteX24" fmla="*/ 706 w 806536"/>
                  <a:gd name="connsiteY24"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48406 w 806536"/>
                  <a:gd name="connsiteY6" fmla="*/ 85725 h 1481194"/>
                  <a:gd name="connsiteX7" fmla="*/ 615069 w 806536"/>
                  <a:gd name="connsiteY7" fmla="*/ 161925 h 1481194"/>
                  <a:gd name="connsiteX8" fmla="*/ 619831 w 806536"/>
                  <a:gd name="connsiteY8" fmla="*/ 319088 h 1481194"/>
                  <a:gd name="connsiteX9" fmla="*/ 767469 w 806536"/>
                  <a:gd name="connsiteY9" fmla="*/ 519113 h 1481194"/>
                  <a:gd name="connsiteX10" fmla="*/ 800806 w 806536"/>
                  <a:gd name="connsiteY10" fmla="*/ 619125 h 1481194"/>
                  <a:gd name="connsiteX11" fmla="*/ 672219 w 806536"/>
                  <a:gd name="connsiteY11" fmla="*/ 714375 h 1481194"/>
                  <a:gd name="connsiteX12" fmla="*/ 667456 w 806536"/>
                  <a:gd name="connsiteY12" fmla="*/ 1366838 h 1481194"/>
                  <a:gd name="connsiteX13" fmla="*/ 596019 w 806536"/>
                  <a:gd name="connsiteY13" fmla="*/ 1481137 h 1481194"/>
                  <a:gd name="connsiteX14" fmla="*/ 524581 w 806536"/>
                  <a:gd name="connsiteY14" fmla="*/ 1350170 h 1481194"/>
                  <a:gd name="connsiteX15" fmla="*/ 524581 w 806536"/>
                  <a:gd name="connsiteY15" fmla="*/ 981075 h 1481194"/>
                  <a:gd name="connsiteX16" fmla="*/ 491244 w 806536"/>
                  <a:gd name="connsiteY16" fmla="*/ 981075 h 1481194"/>
                  <a:gd name="connsiteX17" fmla="*/ 410282 w 806536"/>
                  <a:gd name="connsiteY17" fmla="*/ 1195388 h 1481194"/>
                  <a:gd name="connsiteX18" fmla="*/ 348369 w 806536"/>
                  <a:gd name="connsiteY18" fmla="*/ 981075 h 1481194"/>
                  <a:gd name="connsiteX19" fmla="*/ 315031 w 806536"/>
                  <a:gd name="connsiteY19" fmla="*/ 981075 h 1481194"/>
                  <a:gd name="connsiteX20" fmla="*/ 243594 w 806536"/>
                  <a:gd name="connsiteY20" fmla="*/ 1147763 h 1481194"/>
                  <a:gd name="connsiteX21" fmla="*/ 172156 w 806536"/>
                  <a:gd name="connsiteY21" fmla="*/ 981075 h 1481194"/>
                  <a:gd name="connsiteX22" fmla="*/ 143581 w 806536"/>
                  <a:gd name="connsiteY22" fmla="*/ 981075 h 1481194"/>
                  <a:gd name="connsiteX23" fmla="*/ 67381 w 806536"/>
                  <a:gd name="connsiteY23" fmla="*/ 1131095 h 1481194"/>
                  <a:gd name="connsiteX24" fmla="*/ 706 w 806536"/>
                  <a:gd name="connsiteY24"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15069 w 806536"/>
                  <a:gd name="connsiteY6" fmla="*/ 161925 h 1481194"/>
                  <a:gd name="connsiteX7" fmla="*/ 619831 w 806536"/>
                  <a:gd name="connsiteY7" fmla="*/ 319088 h 1481194"/>
                  <a:gd name="connsiteX8" fmla="*/ 767469 w 806536"/>
                  <a:gd name="connsiteY8" fmla="*/ 519113 h 1481194"/>
                  <a:gd name="connsiteX9" fmla="*/ 800806 w 806536"/>
                  <a:gd name="connsiteY9" fmla="*/ 619125 h 1481194"/>
                  <a:gd name="connsiteX10" fmla="*/ 672219 w 806536"/>
                  <a:gd name="connsiteY10" fmla="*/ 714375 h 1481194"/>
                  <a:gd name="connsiteX11" fmla="*/ 667456 w 806536"/>
                  <a:gd name="connsiteY11" fmla="*/ 1366838 h 1481194"/>
                  <a:gd name="connsiteX12" fmla="*/ 596019 w 806536"/>
                  <a:gd name="connsiteY12" fmla="*/ 1481137 h 1481194"/>
                  <a:gd name="connsiteX13" fmla="*/ 524581 w 806536"/>
                  <a:gd name="connsiteY13" fmla="*/ 1350170 h 1481194"/>
                  <a:gd name="connsiteX14" fmla="*/ 524581 w 806536"/>
                  <a:gd name="connsiteY14" fmla="*/ 981075 h 1481194"/>
                  <a:gd name="connsiteX15" fmla="*/ 491244 w 806536"/>
                  <a:gd name="connsiteY15" fmla="*/ 981075 h 1481194"/>
                  <a:gd name="connsiteX16" fmla="*/ 410282 w 806536"/>
                  <a:gd name="connsiteY16" fmla="*/ 1195388 h 1481194"/>
                  <a:gd name="connsiteX17" fmla="*/ 348369 w 806536"/>
                  <a:gd name="connsiteY17" fmla="*/ 981075 h 1481194"/>
                  <a:gd name="connsiteX18" fmla="*/ 315031 w 806536"/>
                  <a:gd name="connsiteY18" fmla="*/ 981075 h 1481194"/>
                  <a:gd name="connsiteX19" fmla="*/ 243594 w 806536"/>
                  <a:gd name="connsiteY19" fmla="*/ 1147763 h 1481194"/>
                  <a:gd name="connsiteX20" fmla="*/ 172156 w 806536"/>
                  <a:gd name="connsiteY20" fmla="*/ 981075 h 1481194"/>
                  <a:gd name="connsiteX21" fmla="*/ 143581 w 806536"/>
                  <a:gd name="connsiteY21" fmla="*/ 981075 h 1481194"/>
                  <a:gd name="connsiteX22" fmla="*/ 67381 w 806536"/>
                  <a:gd name="connsiteY22" fmla="*/ 1131095 h 1481194"/>
                  <a:gd name="connsiteX23" fmla="*/ 706 w 806536"/>
                  <a:gd name="connsiteY23"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15069 w 806536"/>
                  <a:gd name="connsiteY6" fmla="*/ 161925 h 1481194"/>
                  <a:gd name="connsiteX7" fmla="*/ 619831 w 806536"/>
                  <a:gd name="connsiteY7" fmla="*/ 319088 h 1481194"/>
                  <a:gd name="connsiteX8" fmla="*/ 767469 w 806536"/>
                  <a:gd name="connsiteY8" fmla="*/ 519113 h 1481194"/>
                  <a:gd name="connsiteX9" fmla="*/ 800806 w 806536"/>
                  <a:gd name="connsiteY9" fmla="*/ 619125 h 1481194"/>
                  <a:gd name="connsiteX10" fmla="*/ 672219 w 806536"/>
                  <a:gd name="connsiteY10" fmla="*/ 714375 h 1481194"/>
                  <a:gd name="connsiteX11" fmla="*/ 667456 w 806536"/>
                  <a:gd name="connsiteY11" fmla="*/ 1366838 h 1481194"/>
                  <a:gd name="connsiteX12" fmla="*/ 596019 w 806536"/>
                  <a:gd name="connsiteY12" fmla="*/ 1481137 h 1481194"/>
                  <a:gd name="connsiteX13" fmla="*/ 524581 w 806536"/>
                  <a:gd name="connsiteY13" fmla="*/ 1350170 h 1481194"/>
                  <a:gd name="connsiteX14" fmla="*/ 524581 w 806536"/>
                  <a:gd name="connsiteY14" fmla="*/ 981075 h 1481194"/>
                  <a:gd name="connsiteX15" fmla="*/ 491244 w 806536"/>
                  <a:gd name="connsiteY15" fmla="*/ 981075 h 1481194"/>
                  <a:gd name="connsiteX16" fmla="*/ 410282 w 806536"/>
                  <a:gd name="connsiteY16" fmla="*/ 1195388 h 1481194"/>
                  <a:gd name="connsiteX17" fmla="*/ 348369 w 806536"/>
                  <a:gd name="connsiteY17" fmla="*/ 981075 h 1481194"/>
                  <a:gd name="connsiteX18" fmla="*/ 315031 w 806536"/>
                  <a:gd name="connsiteY18" fmla="*/ 981075 h 1481194"/>
                  <a:gd name="connsiteX19" fmla="*/ 243594 w 806536"/>
                  <a:gd name="connsiteY19" fmla="*/ 1147763 h 1481194"/>
                  <a:gd name="connsiteX20" fmla="*/ 172156 w 806536"/>
                  <a:gd name="connsiteY20" fmla="*/ 981075 h 1481194"/>
                  <a:gd name="connsiteX21" fmla="*/ 143581 w 806536"/>
                  <a:gd name="connsiteY21" fmla="*/ 981075 h 1481194"/>
                  <a:gd name="connsiteX22" fmla="*/ 67381 w 806536"/>
                  <a:gd name="connsiteY22" fmla="*/ 1131095 h 1481194"/>
                  <a:gd name="connsiteX23" fmla="*/ 706 w 806536"/>
                  <a:gd name="connsiteY23"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15069 w 806536"/>
                  <a:gd name="connsiteY6" fmla="*/ 161925 h 1481194"/>
                  <a:gd name="connsiteX7" fmla="*/ 619831 w 806536"/>
                  <a:gd name="connsiteY7" fmla="*/ 319088 h 1481194"/>
                  <a:gd name="connsiteX8" fmla="*/ 767469 w 806536"/>
                  <a:gd name="connsiteY8" fmla="*/ 519113 h 1481194"/>
                  <a:gd name="connsiteX9" fmla="*/ 800806 w 806536"/>
                  <a:gd name="connsiteY9" fmla="*/ 619125 h 1481194"/>
                  <a:gd name="connsiteX10" fmla="*/ 672219 w 806536"/>
                  <a:gd name="connsiteY10" fmla="*/ 714375 h 1481194"/>
                  <a:gd name="connsiteX11" fmla="*/ 667456 w 806536"/>
                  <a:gd name="connsiteY11" fmla="*/ 1366838 h 1481194"/>
                  <a:gd name="connsiteX12" fmla="*/ 596019 w 806536"/>
                  <a:gd name="connsiteY12" fmla="*/ 1481137 h 1481194"/>
                  <a:gd name="connsiteX13" fmla="*/ 524581 w 806536"/>
                  <a:gd name="connsiteY13" fmla="*/ 1350170 h 1481194"/>
                  <a:gd name="connsiteX14" fmla="*/ 524581 w 806536"/>
                  <a:gd name="connsiteY14" fmla="*/ 981075 h 1481194"/>
                  <a:gd name="connsiteX15" fmla="*/ 491244 w 806536"/>
                  <a:gd name="connsiteY15" fmla="*/ 981075 h 1481194"/>
                  <a:gd name="connsiteX16" fmla="*/ 410282 w 806536"/>
                  <a:gd name="connsiteY16" fmla="*/ 1195388 h 1481194"/>
                  <a:gd name="connsiteX17" fmla="*/ 348369 w 806536"/>
                  <a:gd name="connsiteY17" fmla="*/ 981075 h 1481194"/>
                  <a:gd name="connsiteX18" fmla="*/ 315031 w 806536"/>
                  <a:gd name="connsiteY18" fmla="*/ 981075 h 1481194"/>
                  <a:gd name="connsiteX19" fmla="*/ 243594 w 806536"/>
                  <a:gd name="connsiteY19" fmla="*/ 1147763 h 1481194"/>
                  <a:gd name="connsiteX20" fmla="*/ 172156 w 806536"/>
                  <a:gd name="connsiteY20" fmla="*/ 981075 h 1481194"/>
                  <a:gd name="connsiteX21" fmla="*/ 143581 w 806536"/>
                  <a:gd name="connsiteY21" fmla="*/ 981075 h 1481194"/>
                  <a:gd name="connsiteX22" fmla="*/ 67381 w 806536"/>
                  <a:gd name="connsiteY22" fmla="*/ 1131095 h 1481194"/>
                  <a:gd name="connsiteX23" fmla="*/ 706 w 806536"/>
                  <a:gd name="connsiteY23"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15069 w 806536"/>
                  <a:gd name="connsiteY6" fmla="*/ 161925 h 1481194"/>
                  <a:gd name="connsiteX7" fmla="*/ 619831 w 806536"/>
                  <a:gd name="connsiteY7" fmla="*/ 319088 h 1481194"/>
                  <a:gd name="connsiteX8" fmla="*/ 767469 w 806536"/>
                  <a:gd name="connsiteY8" fmla="*/ 519113 h 1481194"/>
                  <a:gd name="connsiteX9" fmla="*/ 800806 w 806536"/>
                  <a:gd name="connsiteY9" fmla="*/ 619125 h 1481194"/>
                  <a:gd name="connsiteX10" fmla="*/ 672219 w 806536"/>
                  <a:gd name="connsiteY10" fmla="*/ 714375 h 1481194"/>
                  <a:gd name="connsiteX11" fmla="*/ 667456 w 806536"/>
                  <a:gd name="connsiteY11" fmla="*/ 1366838 h 1481194"/>
                  <a:gd name="connsiteX12" fmla="*/ 596019 w 806536"/>
                  <a:gd name="connsiteY12" fmla="*/ 1481137 h 1481194"/>
                  <a:gd name="connsiteX13" fmla="*/ 524581 w 806536"/>
                  <a:gd name="connsiteY13" fmla="*/ 1350170 h 1481194"/>
                  <a:gd name="connsiteX14" fmla="*/ 524581 w 806536"/>
                  <a:gd name="connsiteY14" fmla="*/ 981075 h 1481194"/>
                  <a:gd name="connsiteX15" fmla="*/ 491244 w 806536"/>
                  <a:gd name="connsiteY15" fmla="*/ 981075 h 1481194"/>
                  <a:gd name="connsiteX16" fmla="*/ 410282 w 806536"/>
                  <a:gd name="connsiteY16" fmla="*/ 1195388 h 1481194"/>
                  <a:gd name="connsiteX17" fmla="*/ 348369 w 806536"/>
                  <a:gd name="connsiteY17" fmla="*/ 981075 h 1481194"/>
                  <a:gd name="connsiteX18" fmla="*/ 315031 w 806536"/>
                  <a:gd name="connsiteY18" fmla="*/ 981075 h 1481194"/>
                  <a:gd name="connsiteX19" fmla="*/ 243594 w 806536"/>
                  <a:gd name="connsiteY19" fmla="*/ 1147763 h 1481194"/>
                  <a:gd name="connsiteX20" fmla="*/ 172156 w 806536"/>
                  <a:gd name="connsiteY20" fmla="*/ 981075 h 1481194"/>
                  <a:gd name="connsiteX21" fmla="*/ 143581 w 806536"/>
                  <a:gd name="connsiteY21" fmla="*/ 981075 h 1481194"/>
                  <a:gd name="connsiteX22" fmla="*/ 67381 w 806536"/>
                  <a:gd name="connsiteY22" fmla="*/ 1131095 h 1481194"/>
                  <a:gd name="connsiteX23" fmla="*/ 706 w 806536"/>
                  <a:gd name="connsiteY23" fmla="*/ 990600 h 1481194"/>
                  <a:gd name="connsiteX0" fmla="*/ 706 w 806536"/>
                  <a:gd name="connsiteY0" fmla="*/ 1006839 h 1497433"/>
                  <a:gd name="connsiteX1" fmla="*/ 706 w 806536"/>
                  <a:gd name="connsiteY1" fmla="*/ 397239 h 1497433"/>
                  <a:gd name="connsiteX2" fmla="*/ 43569 w 806536"/>
                  <a:gd name="connsiteY2" fmla="*/ 244839 h 1497433"/>
                  <a:gd name="connsiteX3" fmla="*/ 205494 w 806536"/>
                  <a:gd name="connsiteY3" fmla="*/ 16239 h 1497433"/>
                  <a:gd name="connsiteX4" fmla="*/ 781756 w 806536"/>
                  <a:gd name="connsiteY4" fmla="*/ 21002 h 1497433"/>
                  <a:gd name="connsiteX5" fmla="*/ 681744 w 806536"/>
                  <a:gd name="connsiteY5" fmla="*/ 40052 h 1497433"/>
                  <a:gd name="connsiteX6" fmla="*/ 615069 w 806536"/>
                  <a:gd name="connsiteY6" fmla="*/ 178164 h 1497433"/>
                  <a:gd name="connsiteX7" fmla="*/ 619831 w 806536"/>
                  <a:gd name="connsiteY7" fmla="*/ 335327 h 1497433"/>
                  <a:gd name="connsiteX8" fmla="*/ 767469 w 806536"/>
                  <a:gd name="connsiteY8" fmla="*/ 535352 h 1497433"/>
                  <a:gd name="connsiteX9" fmla="*/ 800806 w 806536"/>
                  <a:gd name="connsiteY9" fmla="*/ 635364 h 1497433"/>
                  <a:gd name="connsiteX10" fmla="*/ 672219 w 806536"/>
                  <a:gd name="connsiteY10" fmla="*/ 730614 h 1497433"/>
                  <a:gd name="connsiteX11" fmla="*/ 667456 w 806536"/>
                  <a:gd name="connsiteY11" fmla="*/ 1383077 h 1497433"/>
                  <a:gd name="connsiteX12" fmla="*/ 596019 w 806536"/>
                  <a:gd name="connsiteY12" fmla="*/ 1497376 h 1497433"/>
                  <a:gd name="connsiteX13" fmla="*/ 524581 w 806536"/>
                  <a:gd name="connsiteY13" fmla="*/ 1366409 h 1497433"/>
                  <a:gd name="connsiteX14" fmla="*/ 524581 w 806536"/>
                  <a:gd name="connsiteY14" fmla="*/ 997314 h 1497433"/>
                  <a:gd name="connsiteX15" fmla="*/ 491244 w 806536"/>
                  <a:gd name="connsiteY15" fmla="*/ 997314 h 1497433"/>
                  <a:gd name="connsiteX16" fmla="*/ 410282 w 806536"/>
                  <a:gd name="connsiteY16" fmla="*/ 1211627 h 1497433"/>
                  <a:gd name="connsiteX17" fmla="*/ 348369 w 806536"/>
                  <a:gd name="connsiteY17" fmla="*/ 997314 h 1497433"/>
                  <a:gd name="connsiteX18" fmla="*/ 315031 w 806536"/>
                  <a:gd name="connsiteY18" fmla="*/ 997314 h 1497433"/>
                  <a:gd name="connsiteX19" fmla="*/ 243594 w 806536"/>
                  <a:gd name="connsiteY19" fmla="*/ 1164002 h 1497433"/>
                  <a:gd name="connsiteX20" fmla="*/ 172156 w 806536"/>
                  <a:gd name="connsiteY20" fmla="*/ 997314 h 1497433"/>
                  <a:gd name="connsiteX21" fmla="*/ 143581 w 806536"/>
                  <a:gd name="connsiteY21" fmla="*/ 997314 h 1497433"/>
                  <a:gd name="connsiteX22" fmla="*/ 67381 w 806536"/>
                  <a:gd name="connsiteY22" fmla="*/ 1147334 h 1497433"/>
                  <a:gd name="connsiteX23" fmla="*/ 706 w 806536"/>
                  <a:gd name="connsiteY23" fmla="*/ 1006839 h 1497433"/>
                  <a:gd name="connsiteX0" fmla="*/ 706 w 806536"/>
                  <a:gd name="connsiteY0" fmla="*/ 993127 h 1483721"/>
                  <a:gd name="connsiteX1" fmla="*/ 706 w 806536"/>
                  <a:gd name="connsiteY1" fmla="*/ 383527 h 1483721"/>
                  <a:gd name="connsiteX2" fmla="*/ 43569 w 806536"/>
                  <a:gd name="connsiteY2" fmla="*/ 231127 h 1483721"/>
                  <a:gd name="connsiteX3" fmla="*/ 205494 w 806536"/>
                  <a:gd name="connsiteY3" fmla="*/ 2527 h 1483721"/>
                  <a:gd name="connsiteX4" fmla="*/ 781756 w 806536"/>
                  <a:gd name="connsiteY4" fmla="*/ 7290 h 1483721"/>
                  <a:gd name="connsiteX5" fmla="*/ 681744 w 806536"/>
                  <a:gd name="connsiteY5" fmla="*/ 26340 h 1483721"/>
                  <a:gd name="connsiteX6" fmla="*/ 615069 w 806536"/>
                  <a:gd name="connsiteY6" fmla="*/ 164452 h 1483721"/>
                  <a:gd name="connsiteX7" fmla="*/ 619831 w 806536"/>
                  <a:gd name="connsiteY7" fmla="*/ 321615 h 1483721"/>
                  <a:gd name="connsiteX8" fmla="*/ 767469 w 806536"/>
                  <a:gd name="connsiteY8" fmla="*/ 521640 h 1483721"/>
                  <a:gd name="connsiteX9" fmla="*/ 800806 w 806536"/>
                  <a:gd name="connsiteY9" fmla="*/ 621652 h 1483721"/>
                  <a:gd name="connsiteX10" fmla="*/ 672219 w 806536"/>
                  <a:gd name="connsiteY10" fmla="*/ 716902 h 1483721"/>
                  <a:gd name="connsiteX11" fmla="*/ 667456 w 806536"/>
                  <a:gd name="connsiteY11" fmla="*/ 1369365 h 1483721"/>
                  <a:gd name="connsiteX12" fmla="*/ 596019 w 806536"/>
                  <a:gd name="connsiteY12" fmla="*/ 1483664 h 1483721"/>
                  <a:gd name="connsiteX13" fmla="*/ 524581 w 806536"/>
                  <a:gd name="connsiteY13" fmla="*/ 1352697 h 1483721"/>
                  <a:gd name="connsiteX14" fmla="*/ 524581 w 806536"/>
                  <a:gd name="connsiteY14" fmla="*/ 983602 h 1483721"/>
                  <a:gd name="connsiteX15" fmla="*/ 491244 w 806536"/>
                  <a:gd name="connsiteY15" fmla="*/ 983602 h 1483721"/>
                  <a:gd name="connsiteX16" fmla="*/ 410282 w 806536"/>
                  <a:gd name="connsiteY16" fmla="*/ 1197915 h 1483721"/>
                  <a:gd name="connsiteX17" fmla="*/ 348369 w 806536"/>
                  <a:gd name="connsiteY17" fmla="*/ 983602 h 1483721"/>
                  <a:gd name="connsiteX18" fmla="*/ 315031 w 806536"/>
                  <a:gd name="connsiteY18" fmla="*/ 983602 h 1483721"/>
                  <a:gd name="connsiteX19" fmla="*/ 243594 w 806536"/>
                  <a:gd name="connsiteY19" fmla="*/ 1150290 h 1483721"/>
                  <a:gd name="connsiteX20" fmla="*/ 172156 w 806536"/>
                  <a:gd name="connsiteY20" fmla="*/ 983602 h 1483721"/>
                  <a:gd name="connsiteX21" fmla="*/ 143581 w 806536"/>
                  <a:gd name="connsiteY21" fmla="*/ 983602 h 1483721"/>
                  <a:gd name="connsiteX22" fmla="*/ 67381 w 806536"/>
                  <a:gd name="connsiteY22" fmla="*/ 1133622 h 1483721"/>
                  <a:gd name="connsiteX23" fmla="*/ 706 w 806536"/>
                  <a:gd name="connsiteY23" fmla="*/ 993127 h 1483721"/>
                  <a:gd name="connsiteX0" fmla="*/ 706 w 806536"/>
                  <a:gd name="connsiteY0" fmla="*/ 993127 h 1483721"/>
                  <a:gd name="connsiteX1" fmla="*/ 706 w 806536"/>
                  <a:gd name="connsiteY1" fmla="*/ 383527 h 1483721"/>
                  <a:gd name="connsiteX2" fmla="*/ 43569 w 806536"/>
                  <a:gd name="connsiteY2" fmla="*/ 231127 h 1483721"/>
                  <a:gd name="connsiteX3" fmla="*/ 205494 w 806536"/>
                  <a:gd name="connsiteY3" fmla="*/ 2527 h 1483721"/>
                  <a:gd name="connsiteX4" fmla="*/ 781756 w 806536"/>
                  <a:gd name="connsiteY4" fmla="*/ 7290 h 1483721"/>
                  <a:gd name="connsiteX5" fmla="*/ 681744 w 806536"/>
                  <a:gd name="connsiteY5" fmla="*/ 26340 h 1483721"/>
                  <a:gd name="connsiteX6" fmla="*/ 615069 w 806536"/>
                  <a:gd name="connsiteY6" fmla="*/ 164452 h 1483721"/>
                  <a:gd name="connsiteX7" fmla="*/ 619831 w 806536"/>
                  <a:gd name="connsiteY7" fmla="*/ 321615 h 1483721"/>
                  <a:gd name="connsiteX8" fmla="*/ 767469 w 806536"/>
                  <a:gd name="connsiteY8" fmla="*/ 521640 h 1483721"/>
                  <a:gd name="connsiteX9" fmla="*/ 800806 w 806536"/>
                  <a:gd name="connsiteY9" fmla="*/ 621652 h 1483721"/>
                  <a:gd name="connsiteX10" fmla="*/ 672219 w 806536"/>
                  <a:gd name="connsiteY10" fmla="*/ 716902 h 1483721"/>
                  <a:gd name="connsiteX11" fmla="*/ 667456 w 806536"/>
                  <a:gd name="connsiteY11" fmla="*/ 1369365 h 1483721"/>
                  <a:gd name="connsiteX12" fmla="*/ 596019 w 806536"/>
                  <a:gd name="connsiteY12" fmla="*/ 1483664 h 1483721"/>
                  <a:gd name="connsiteX13" fmla="*/ 524581 w 806536"/>
                  <a:gd name="connsiteY13" fmla="*/ 1352697 h 1483721"/>
                  <a:gd name="connsiteX14" fmla="*/ 524581 w 806536"/>
                  <a:gd name="connsiteY14" fmla="*/ 983602 h 1483721"/>
                  <a:gd name="connsiteX15" fmla="*/ 491244 w 806536"/>
                  <a:gd name="connsiteY15" fmla="*/ 983602 h 1483721"/>
                  <a:gd name="connsiteX16" fmla="*/ 410282 w 806536"/>
                  <a:gd name="connsiteY16" fmla="*/ 1197915 h 1483721"/>
                  <a:gd name="connsiteX17" fmla="*/ 348369 w 806536"/>
                  <a:gd name="connsiteY17" fmla="*/ 983602 h 1483721"/>
                  <a:gd name="connsiteX18" fmla="*/ 315031 w 806536"/>
                  <a:gd name="connsiteY18" fmla="*/ 983602 h 1483721"/>
                  <a:gd name="connsiteX19" fmla="*/ 243594 w 806536"/>
                  <a:gd name="connsiteY19" fmla="*/ 1150290 h 1483721"/>
                  <a:gd name="connsiteX20" fmla="*/ 172156 w 806536"/>
                  <a:gd name="connsiteY20" fmla="*/ 983602 h 1483721"/>
                  <a:gd name="connsiteX21" fmla="*/ 143581 w 806536"/>
                  <a:gd name="connsiteY21" fmla="*/ 983602 h 1483721"/>
                  <a:gd name="connsiteX22" fmla="*/ 67381 w 806536"/>
                  <a:gd name="connsiteY22" fmla="*/ 1133622 h 1483721"/>
                  <a:gd name="connsiteX23" fmla="*/ 706 w 806536"/>
                  <a:gd name="connsiteY23" fmla="*/ 993127 h 1483721"/>
                  <a:gd name="connsiteX0" fmla="*/ 706 w 806536"/>
                  <a:gd name="connsiteY0" fmla="*/ 993127 h 1483721"/>
                  <a:gd name="connsiteX1" fmla="*/ 706 w 806536"/>
                  <a:gd name="connsiteY1" fmla="*/ 383527 h 1483721"/>
                  <a:gd name="connsiteX2" fmla="*/ 43569 w 806536"/>
                  <a:gd name="connsiteY2" fmla="*/ 231127 h 1483721"/>
                  <a:gd name="connsiteX3" fmla="*/ 219781 w 806536"/>
                  <a:gd name="connsiteY3" fmla="*/ 2527 h 1483721"/>
                  <a:gd name="connsiteX4" fmla="*/ 781756 w 806536"/>
                  <a:gd name="connsiteY4" fmla="*/ 7290 h 1483721"/>
                  <a:gd name="connsiteX5" fmla="*/ 681744 w 806536"/>
                  <a:gd name="connsiteY5" fmla="*/ 26340 h 1483721"/>
                  <a:gd name="connsiteX6" fmla="*/ 615069 w 806536"/>
                  <a:gd name="connsiteY6" fmla="*/ 164452 h 1483721"/>
                  <a:gd name="connsiteX7" fmla="*/ 619831 w 806536"/>
                  <a:gd name="connsiteY7" fmla="*/ 321615 h 1483721"/>
                  <a:gd name="connsiteX8" fmla="*/ 767469 w 806536"/>
                  <a:gd name="connsiteY8" fmla="*/ 521640 h 1483721"/>
                  <a:gd name="connsiteX9" fmla="*/ 800806 w 806536"/>
                  <a:gd name="connsiteY9" fmla="*/ 621652 h 1483721"/>
                  <a:gd name="connsiteX10" fmla="*/ 672219 w 806536"/>
                  <a:gd name="connsiteY10" fmla="*/ 716902 h 1483721"/>
                  <a:gd name="connsiteX11" fmla="*/ 667456 w 806536"/>
                  <a:gd name="connsiteY11" fmla="*/ 1369365 h 1483721"/>
                  <a:gd name="connsiteX12" fmla="*/ 596019 w 806536"/>
                  <a:gd name="connsiteY12" fmla="*/ 1483664 h 1483721"/>
                  <a:gd name="connsiteX13" fmla="*/ 524581 w 806536"/>
                  <a:gd name="connsiteY13" fmla="*/ 1352697 h 1483721"/>
                  <a:gd name="connsiteX14" fmla="*/ 524581 w 806536"/>
                  <a:gd name="connsiteY14" fmla="*/ 983602 h 1483721"/>
                  <a:gd name="connsiteX15" fmla="*/ 491244 w 806536"/>
                  <a:gd name="connsiteY15" fmla="*/ 983602 h 1483721"/>
                  <a:gd name="connsiteX16" fmla="*/ 410282 w 806536"/>
                  <a:gd name="connsiteY16" fmla="*/ 1197915 h 1483721"/>
                  <a:gd name="connsiteX17" fmla="*/ 348369 w 806536"/>
                  <a:gd name="connsiteY17" fmla="*/ 983602 h 1483721"/>
                  <a:gd name="connsiteX18" fmla="*/ 315031 w 806536"/>
                  <a:gd name="connsiteY18" fmla="*/ 983602 h 1483721"/>
                  <a:gd name="connsiteX19" fmla="*/ 243594 w 806536"/>
                  <a:gd name="connsiteY19" fmla="*/ 1150290 h 1483721"/>
                  <a:gd name="connsiteX20" fmla="*/ 172156 w 806536"/>
                  <a:gd name="connsiteY20" fmla="*/ 983602 h 1483721"/>
                  <a:gd name="connsiteX21" fmla="*/ 143581 w 806536"/>
                  <a:gd name="connsiteY21" fmla="*/ 983602 h 1483721"/>
                  <a:gd name="connsiteX22" fmla="*/ 67381 w 806536"/>
                  <a:gd name="connsiteY22" fmla="*/ 1133622 h 1483721"/>
                  <a:gd name="connsiteX23" fmla="*/ 706 w 806536"/>
                  <a:gd name="connsiteY23" fmla="*/ 993127 h 1483721"/>
                  <a:gd name="connsiteX0" fmla="*/ 706 w 806536"/>
                  <a:gd name="connsiteY0" fmla="*/ 993127 h 1483721"/>
                  <a:gd name="connsiteX1" fmla="*/ 706 w 806536"/>
                  <a:gd name="connsiteY1" fmla="*/ 383527 h 1483721"/>
                  <a:gd name="connsiteX2" fmla="*/ 43569 w 806536"/>
                  <a:gd name="connsiteY2" fmla="*/ 231127 h 1483721"/>
                  <a:gd name="connsiteX3" fmla="*/ 219781 w 806536"/>
                  <a:gd name="connsiteY3" fmla="*/ 2527 h 1483721"/>
                  <a:gd name="connsiteX4" fmla="*/ 781756 w 806536"/>
                  <a:gd name="connsiteY4" fmla="*/ 7290 h 1483721"/>
                  <a:gd name="connsiteX5" fmla="*/ 681744 w 806536"/>
                  <a:gd name="connsiteY5" fmla="*/ 26340 h 1483721"/>
                  <a:gd name="connsiteX6" fmla="*/ 615069 w 806536"/>
                  <a:gd name="connsiteY6" fmla="*/ 164452 h 1483721"/>
                  <a:gd name="connsiteX7" fmla="*/ 619831 w 806536"/>
                  <a:gd name="connsiteY7" fmla="*/ 321615 h 1483721"/>
                  <a:gd name="connsiteX8" fmla="*/ 767469 w 806536"/>
                  <a:gd name="connsiteY8" fmla="*/ 521640 h 1483721"/>
                  <a:gd name="connsiteX9" fmla="*/ 800806 w 806536"/>
                  <a:gd name="connsiteY9" fmla="*/ 621652 h 1483721"/>
                  <a:gd name="connsiteX10" fmla="*/ 672219 w 806536"/>
                  <a:gd name="connsiteY10" fmla="*/ 716902 h 1483721"/>
                  <a:gd name="connsiteX11" fmla="*/ 667456 w 806536"/>
                  <a:gd name="connsiteY11" fmla="*/ 1369365 h 1483721"/>
                  <a:gd name="connsiteX12" fmla="*/ 596019 w 806536"/>
                  <a:gd name="connsiteY12" fmla="*/ 1483664 h 1483721"/>
                  <a:gd name="connsiteX13" fmla="*/ 524581 w 806536"/>
                  <a:gd name="connsiteY13" fmla="*/ 1352697 h 1483721"/>
                  <a:gd name="connsiteX14" fmla="*/ 524581 w 806536"/>
                  <a:gd name="connsiteY14" fmla="*/ 983602 h 1483721"/>
                  <a:gd name="connsiteX15" fmla="*/ 491244 w 806536"/>
                  <a:gd name="connsiteY15" fmla="*/ 983602 h 1483721"/>
                  <a:gd name="connsiteX16" fmla="*/ 410282 w 806536"/>
                  <a:gd name="connsiteY16" fmla="*/ 1197915 h 1483721"/>
                  <a:gd name="connsiteX17" fmla="*/ 348369 w 806536"/>
                  <a:gd name="connsiteY17" fmla="*/ 983602 h 1483721"/>
                  <a:gd name="connsiteX18" fmla="*/ 315031 w 806536"/>
                  <a:gd name="connsiteY18" fmla="*/ 983602 h 1483721"/>
                  <a:gd name="connsiteX19" fmla="*/ 243594 w 806536"/>
                  <a:gd name="connsiteY19" fmla="*/ 1150290 h 1483721"/>
                  <a:gd name="connsiteX20" fmla="*/ 172156 w 806536"/>
                  <a:gd name="connsiteY20" fmla="*/ 983602 h 1483721"/>
                  <a:gd name="connsiteX21" fmla="*/ 143581 w 806536"/>
                  <a:gd name="connsiteY21" fmla="*/ 983602 h 1483721"/>
                  <a:gd name="connsiteX22" fmla="*/ 67381 w 806536"/>
                  <a:gd name="connsiteY22" fmla="*/ 1133622 h 1483721"/>
                  <a:gd name="connsiteX23" fmla="*/ 706 w 806536"/>
                  <a:gd name="connsiteY23" fmla="*/ 993127 h 1483721"/>
                  <a:gd name="connsiteX0" fmla="*/ 6717 w 812547"/>
                  <a:gd name="connsiteY0" fmla="*/ 993127 h 1483721"/>
                  <a:gd name="connsiteX1" fmla="*/ 6717 w 812547"/>
                  <a:gd name="connsiteY1" fmla="*/ 383527 h 1483721"/>
                  <a:gd name="connsiteX2" fmla="*/ 49580 w 812547"/>
                  <a:gd name="connsiteY2" fmla="*/ 231127 h 1483721"/>
                  <a:gd name="connsiteX3" fmla="*/ 225792 w 812547"/>
                  <a:gd name="connsiteY3" fmla="*/ 2527 h 1483721"/>
                  <a:gd name="connsiteX4" fmla="*/ 787767 w 812547"/>
                  <a:gd name="connsiteY4" fmla="*/ 7290 h 1483721"/>
                  <a:gd name="connsiteX5" fmla="*/ 687755 w 812547"/>
                  <a:gd name="connsiteY5" fmla="*/ 26340 h 1483721"/>
                  <a:gd name="connsiteX6" fmla="*/ 621080 w 812547"/>
                  <a:gd name="connsiteY6" fmla="*/ 164452 h 1483721"/>
                  <a:gd name="connsiteX7" fmla="*/ 625842 w 812547"/>
                  <a:gd name="connsiteY7" fmla="*/ 321615 h 1483721"/>
                  <a:gd name="connsiteX8" fmla="*/ 773480 w 812547"/>
                  <a:gd name="connsiteY8" fmla="*/ 521640 h 1483721"/>
                  <a:gd name="connsiteX9" fmla="*/ 806817 w 812547"/>
                  <a:gd name="connsiteY9" fmla="*/ 621652 h 1483721"/>
                  <a:gd name="connsiteX10" fmla="*/ 678230 w 812547"/>
                  <a:gd name="connsiteY10" fmla="*/ 716902 h 1483721"/>
                  <a:gd name="connsiteX11" fmla="*/ 673467 w 812547"/>
                  <a:gd name="connsiteY11" fmla="*/ 1369365 h 1483721"/>
                  <a:gd name="connsiteX12" fmla="*/ 602030 w 812547"/>
                  <a:gd name="connsiteY12" fmla="*/ 1483664 h 1483721"/>
                  <a:gd name="connsiteX13" fmla="*/ 530592 w 812547"/>
                  <a:gd name="connsiteY13" fmla="*/ 1352697 h 1483721"/>
                  <a:gd name="connsiteX14" fmla="*/ 530592 w 812547"/>
                  <a:gd name="connsiteY14" fmla="*/ 983602 h 1483721"/>
                  <a:gd name="connsiteX15" fmla="*/ 497255 w 812547"/>
                  <a:gd name="connsiteY15" fmla="*/ 983602 h 1483721"/>
                  <a:gd name="connsiteX16" fmla="*/ 416293 w 812547"/>
                  <a:gd name="connsiteY16" fmla="*/ 1197915 h 1483721"/>
                  <a:gd name="connsiteX17" fmla="*/ 354380 w 812547"/>
                  <a:gd name="connsiteY17" fmla="*/ 983602 h 1483721"/>
                  <a:gd name="connsiteX18" fmla="*/ 321042 w 812547"/>
                  <a:gd name="connsiteY18" fmla="*/ 983602 h 1483721"/>
                  <a:gd name="connsiteX19" fmla="*/ 249605 w 812547"/>
                  <a:gd name="connsiteY19" fmla="*/ 1150290 h 1483721"/>
                  <a:gd name="connsiteX20" fmla="*/ 178167 w 812547"/>
                  <a:gd name="connsiteY20" fmla="*/ 983602 h 1483721"/>
                  <a:gd name="connsiteX21" fmla="*/ 149592 w 812547"/>
                  <a:gd name="connsiteY21" fmla="*/ 983602 h 1483721"/>
                  <a:gd name="connsiteX22" fmla="*/ 73392 w 812547"/>
                  <a:gd name="connsiteY22" fmla="*/ 1133622 h 1483721"/>
                  <a:gd name="connsiteX23" fmla="*/ 6717 w 812547"/>
                  <a:gd name="connsiteY23" fmla="*/ 993127 h 1483721"/>
                  <a:gd name="connsiteX0" fmla="*/ 3559 w 809389"/>
                  <a:gd name="connsiteY0" fmla="*/ 993127 h 1483721"/>
                  <a:gd name="connsiteX1" fmla="*/ 3559 w 809389"/>
                  <a:gd name="connsiteY1" fmla="*/ 383527 h 1483721"/>
                  <a:gd name="connsiteX2" fmla="*/ 46422 w 809389"/>
                  <a:gd name="connsiteY2" fmla="*/ 231127 h 1483721"/>
                  <a:gd name="connsiteX3" fmla="*/ 222634 w 809389"/>
                  <a:gd name="connsiteY3" fmla="*/ 2527 h 1483721"/>
                  <a:gd name="connsiteX4" fmla="*/ 784609 w 809389"/>
                  <a:gd name="connsiteY4" fmla="*/ 7290 h 1483721"/>
                  <a:gd name="connsiteX5" fmla="*/ 684597 w 809389"/>
                  <a:gd name="connsiteY5" fmla="*/ 26340 h 1483721"/>
                  <a:gd name="connsiteX6" fmla="*/ 617922 w 809389"/>
                  <a:gd name="connsiteY6" fmla="*/ 164452 h 1483721"/>
                  <a:gd name="connsiteX7" fmla="*/ 622684 w 809389"/>
                  <a:gd name="connsiteY7" fmla="*/ 321615 h 1483721"/>
                  <a:gd name="connsiteX8" fmla="*/ 770322 w 809389"/>
                  <a:gd name="connsiteY8" fmla="*/ 521640 h 1483721"/>
                  <a:gd name="connsiteX9" fmla="*/ 803659 w 809389"/>
                  <a:gd name="connsiteY9" fmla="*/ 621652 h 1483721"/>
                  <a:gd name="connsiteX10" fmla="*/ 675072 w 809389"/>
                  <a:gd name="connsiteY10" fmla="*/ 716902 h 1483721"/>
                  <a:gd name="connsiteX11" fmla="*/ 670309 w 809389"/>
                  <a:gd name="connsiteY11" fmla="*/ 1369365 h 1483721"/>
                  <a:gd name="connsiteX12" fmla="*/ 598872 w 809389"/>
                  <a:gd name="connsiteY12" fmla="*/ 1483664 h 1483721"/>
                  <a:gd name="connsiteX13" fmla="*/ 527434 w 809389"/>
                  <a:gd name="connsiteY13" fmla="*/ 1352697 h 1483721"/>
                  <a:gd name="connsiteX14" fmla="*/ 527434 w 809389"/>
                  <a:gd name="connsiteY14" fmla="*/ 983602 h 1483721"/>
                  <a:gd name="connsiteX15" fmla="*/ 494097 w 809389"/>
                  <a:gd name="connsiteY15" fmla="*/ 983602 h 1483721"/>
                  <a:gd name="connsiteX16" fmla="*/ 413135 w 809389"/>
                  <a:gd name="connsiteY16" fmla="*/ 1197915 h 1483721"/>
                  <a:gd name="connsiteX17" fmla="*/ 351222 w 809389"/>
                  <a:gd name="connsiteY17" fmla="*/ 983602 h 1483721"/>
                  <a:gd name="connsiteX18" fmla="*/ 317884 w 809389"/>
                  <a:gd name="connsiteY18" fmla="*/ 983602 h 1483721"/>
                  <a:gd name="connsiteX19" fmla="*/ 246447 w 809389"/>
                  <a:gd name="connsiteY19" fmla="*/ 1150290 h 1483721"/>
                  <a:gd name="connsiteX20" fmla="*/ 175009 w 809389"/>
                  <a:gd name="connsiteY20" fmla="*/ 983602 h 1483721"/>
                  <a:gd name="connsiteX21" fmla="*/ 146434 w 809389"/>
                  <a:gd name="connsiteY21" fmla="*/ 983602 h 1483721"/>
                  <a:gd name="connsiteX22" fmla="*/ 70234 w 809389"/>
                  <a:gd name="connsiteY22" fmla="*/ 1133622 h 1483721"/>
                  <a:gd name="connsiteX23" fmla="*/ 3559 w 809389"/>
                  <a:gd name="connsiteY23" fmla="*/ 993127 h 1483721"/>
                  <a:gd name="connsiteX0" fmla="*/ 16586 w 822416"/>
                  <a:gd name="connsiteY0" fmla="*/ 993127 h 1483721"/>
                  <a:gd name="connsiteX1" fmla="*/ 16586 w 822416"/>
                  <a:gd name="connsiteY1" fmla="*/ 383527 h 1483721"/>
                  <a:gd name="connsiteX2" fmla="*/ 235661 w 822416"/>
                  <a:gd name="connsiteY2" fmla="*/ 2527 h 1483721"/>
                  <a:gd name="connsiteX3" fmla="*/ 797636 w 822416"/>
                  <a:gd name="connsiteY3" fmla="*/ 7290 h 1483721"/>
                  <a:gd name="connsiteX4" fmla="*/ 697624 w 822416"/>
                  <a:gd name="connsiteY4" fmla="*/ 26340 h 1483721"/>
                  <a:gd name="connsiteX5" fmla="*/ 630949 w 822416"/>
                  <a:gd name="connsiteY5" fmla="*/ 164452 h 1483721"/>
                  <a:gd name="connsiteX6" fmla="*/ 635711 w 822416"/>
                  <a:gd name="connsiteY6" fmla="*/ 321615 h 1483721"/>
                  <a:gd name="connsiteX7" fmla="*/ 783349 w 822416"/>
                  <a:gd name="connsiteY7" fmla="*/ 521640 h 1483721"/>
                  <a:gd name="connsiteX8" fmla="*/ 816686 w 822416"/>
                  <a:gd name="connsiteY8" fmla="*/ 621652 h 1483721"/>
                  <a:gd name="connsiteX9" fmla="*/ 688099 w 822416"/>
                  <a:gd name="connsiteY9" fmla="*/ 716902 h 1483721"/>
                  <a:gd name="connsiteX10" fmla="*/ 683336 w 822416"/>
                  <a:gd name="connsiteY10" fmla="*/ 1369365 h 1483721"/>
                  <a:gd name="connsiteX11" fmla="*/ 611899 w 822416"/>
                  <a:gd name="connsiteY11" fmla="*/ 1483664 h 1483721"/>
                  <a:gd name="connsiteX12" fmla="*/ 540461 w 822416"/>
                  <a:gd name="connsiteY12" fmla="*/ 1352697 h 1483721"/>
                  <a:gd name="connsiteX13" fmla="*/ 540461 w 822416"/>
                  <a:gd name="connsiteY13" fmla="*/ 983602 h 1483721"/>
                  <a:gd name="connsiteX14" fmla="*/ 507124 w 822416"/>
                  <a:gd name="connsiteY14" fmla="*/ 983602 h 1483721"/>
                  <a:gd name="connsiteX15" fmla="*/ 426162 w 822416"/>
                  <a:gd name="connsiteY15" fmla="*/ 1197915 h 1483721"/>
                  <a:gd name="connsiteX16" fmla="*/ 364249 w 822416"/>
                  <a:gd name="connsiteY16" fmla="*/ 983602 h 1483721"/>
                  <a:gd name="connsiteX17" fmla="*/ 330911 w 822416"/>
                  <a:gd name="connsiteY17" fmla="*/ 983602 h 1483721"/>
                  <a:gd name="connsiteX18" fmla="*/ 259474 w 822416"/>
                  <a:gd name="connsiteY18" fmla="*/ 1150290 h 1483721"/>
                  <a:gd name="connsiteX19" fmla="*/ 188036 w 822416"/>
                  <a:gd name="connsiteY19" fmla="*/ 983602 h 1483721"/>
                  <a:gd name="connsiteX20" fmla="*/ 159461 w 822416"/>
                  <a:gd name="connsiteY20" fmla="*/ 983602 h 1483721"/>
                  <a:gd name="connsiteX21" fmla="*/ 83261 w 822416"/>
                  <a:gd name="connsiteY21" fmla="*/ 1133622 h 1483721"/>
                  <a:gd name="connsiteX22" fmla="*/ 16586 w 822416"/>
                  <a:gd name="connsiteY22" fmla="*/ 993127 h 1483721"/>
                  <a:gd name="connsiteX0" fmla="*/ 8126 w 813956"/>
                  <a:gd name="connsiteY0" fmla="*/ 993127 h 1483721"/>
                  <a:gd name="connsiteX1" fmla="*/ 8126 w 813956"/>
                  <a:gd name="connsiteY1" fmla="*/ 383527 h 1483721"/>
                  <a:gd name="connsiteX2" fmla="*/ 227201 w 813956"/>
                  <a:gd name="connsiteY2" fmla="*/ 2527 h 1483721"/>
                  <a:gd name="connsiteX3" fmla="*/ 789176 w 813956"/>
                  <a:gd name="connsiteY3" fmla="*/ 7290 h 1483721"/>
                  <a:gd name="connsiteX4" fmla="*/ 689164 w 813956"/>
                  <a:gd name="connsiteY4" fmla="*/ 26340 h 1483721"/>
                  <a:gd name="connsiteX5" fmla="*/ 622489 w 813956"/>
                  <a:gd name="connsiteY5" fmla="*/ 164452 h 1483721"/>
                  <a:gd name="connsiteX6" fmla="*/ 627251 w 813956"/>
                  <a:gd name="connsiteY6" fmla="*/ 321615 h 1483721"/>
                  <a:gd name="connsiteX7" fmla="*/ 774889 w 813956"/>
                  <a:gd name="connsiteY7" fmla="*/ 521640 h 1483721"/>
                  <a:gd name="connsiteX8" fmla="*/ 808226 w 813956"/>
                  <a:gd name="connsiteY8" fmla="*/ 621652 h 1483721"/>
                  <a:gd name="connsiteX9" fmla="*/ 679639 w 813956"/>
                  <a:gd name="connsiteY9" fmla="*/ 716902 h 1483721"/>
                  <a:gd name="connsiteX10" fmla="*/ 674876 w 813956"/>
                  <a:gd name="connsiteY10" fmla="*/ 1369365 h 1483721"/>
                  <a:gd name="connsiteX11" fmla="*/ 603439 w 813956"/>
                  <a:gd name="connsiteY11" fmla="*/ 1483664 h 1483721"/>
                  <a:gd name="connsiteX12" fmla="*/ 532001 w 813956"/>
                  <a:gd name="connsiteY12" fmla="*/ 1352697 h 1483721"/>
                  <a:gd name="connsiteX13" fmla="*/ 532001 w 813956"/>
                  <a:gd name="connsiteY13" fmla="*/ 983602 h 1483721"/>
                  <a:gd name="connsiteX14" fmla="*/ 498664 w 813956"/>
                  <a:gd name="connsiteY14" fmla="*/ 983602 h 1483721"/>
                  <a:gd name="connsiteX15" fmla="*/ 417702 w 813956"/>
                  <a:gd name="connsiteY15" fmla="*/ 1197915 h 1483721"/>
                  <a:gd name="connsiteX16" fmla="*/ 355789 w 813956"/>
                  <a:gd name="connsiteY16" fmla="*/ 983602 h 1483721"/>
                  <a:gd name="connsiteX17" fmla="*/ 322451 w 813956"/>
                  <a:gd name="connsiteY17" fmla="*/ 983602 h 1483721"/>
                  <a:gd name="connsiteX18" fmla="*/ 251014 w 813956"/>
                  <a:gd name="connsiteY18" fmla="*/ 1150290 h 1483721"/>
                  <a:gd name="connsiteX19" fmla="*/ 179576 w 813956"/>
                  <a:gd name="connsiteY19" fmla="*/ 983602 h 1483721"/>
                  <a:gd name="connsiteX20" fmla="*/ 151001 w 813956"/>
                  <a:gd name="connsiteY20" fmla="*/ 983602 h 1483721"/>
                  <a:gd name="connsiteX21" fmla="*/ 74801 w 813956"/>
                  <a:gd name="connsiteY21" fmla="*/ 1133622 h 1483721"/>
                  <a:gd name="connsiteX22" fmla="*/ 8126 w 813956"/>
                  <a:gd name="connsiteY22" fmla="*/ 993127 h 1483721"/>
                  <a:gd name="connsiteX0" fmla="*/ 8126 w 813956"/>
                  <a:gd name="connsiteY0" fmla="*/ 993127 h 1483721"/>
                  <a:gd name="connsiteX1" fmla="*/ 8126 w 813956"/>
                  <a:gd name="connsiteY1" fmla="*/ 383527 h 1483721"/>
                  <a:gd name="connsiteX2" fmla="*/ 227201 w 813956"/>
                  <a:gd name="connsiteY2" fmla="*/ 2527 h 1483721"/>
                  <a:gd name="connsiteX3" fmla="*/ 789176 w 813956"/>
                  <a:gd name="connsiteY3" fmla="*/ 7290 h 1483721"/>
                  <a:gd name="connsiteX4" fmla="*/ 689164 w 813956"/>
                  <a:gd name="connsiteY4" fmla="*/ 26340 h 1483721"/>
                  <a:gd name="connsiteX5" fmla="*/ 622489 w 813956"/>
                  <a:gd name="connsiteY5" fmla="*/ 164452 h 1483721"/>
                  <a:gd name="connsiteX6" fmla="*/ 627251 w 813956"/>
                  <a:gd name="connsiteY6" fmla="*/ 321615 h 1483721"/>
                  <a:gd name="connsiteX7" fmla="*/ 774889 w 813956"/>
                  <a:gd name="connsiteY7" fmla="*/ 521640 h 1483721"/>
                  <a:gd name="connsiteX8" fmla="*/ 808226 w 813956"/>
                  <a:gd name="connsiteY8" fmla="*/ 621652 h 1483721"/>
                  <a:gd name="connsiteX9" fmla="*/ 679639 w 813956"/>
                  <a:gd name="connsiteY9" fmla="*/ 716902 h 1483721"/>
                  <a:gd name="connsiteX10" fmla="*/ 674876 w 813956"/>
                  <a:gd name="connsiteY10" fmla="*/ 1369365 h 1483721"/>
                  <a:gd name="connsiteX11" fmla="*/ 603439 w 813956"/>
                  <a:gd name="connsiteY11" fmla="*/ 1483664 h 1483721"/>
                  <a:gd name="connsiteX12" fmla="*/ 532001 w 813956"/>
                  <a:gd name="connsiteY12" fmla="*/ 1352697 h 1483721"/>
                  <a:gd name="connsiteX13" fmla="*/ 532001 w 813956"/>
                  <a:gd name="connsiteY13" fmla="*/ 983602 h 1483721"/>
                  <a:gd name="connsiteX14" fmla="*/ 498664 w 813956"/>
                  <a:gd name="connsiteY14" fmla="*/ 983602 h 1483721"/>
                  <a:gd name="connsiteX15" fmla="*/ 417702 w 813956"/>
                  <a:gd name="connsiteY15" fmla="*/ 1197915 h 1483721"/>
                  <a:gd name="connsiteX16" fmla="*/ 355789 w 813956"/>
                  <a:gd name="connsiteY16" fmla="*/ 983602 h 1483721"/>
                  <a:gd name="connsiteX17" fmla="*/ 322451 w 813956"/>
                  <a:gd name="connsiteY17" fmla="*/ 983602 h 1483721"/>
                  <a:gd name="connsiteX18" fmla="*/ 251014 w 813956"/>
                  <a:gd name="connsiteY18" fmla="*/ 1150290 h 1483721"/>
                  <a:gd name="connsiteX19" fmla="*/ 179576 w 813956"/>
                  <a:gd name="connsiteY19" fmla="*/ 983602 h 1483721"/>
                  <a:gd name="connsiteX20" fmla="*/ 151001 w 813956"/>
                  <a:gd name="connsiteY20" fmla="*/ 983602 h 1483721"/>
                  <a:gd name="connsiteX21" fmla="*/ 74801 w 813956"/>
                  <a:gd name="connsiteY21" fmla="*/ 1133622 h 1483721"/>
                  <a:gd name="connsiteX22" fmla="*/ 8126 w 813956"/>
                  <a:gd name="connsiteY22" fmla="*/ 993127 h 1483721"/>
                  <a:gd name="connsiteX0" fmla="*/ 8126 w 813956"/>
                  <a:gd name="connsiteY0" fmla="*/ 992093 h 1482687"/>
                  <a:gd name="connsiteX1" fmla="*/ 8126 w 813956"/>
                  <a:gd name="connsiteY1" fmla="*/ 382493 h 1482687"/>
                  <a:gd name="connsiteX2" fmla="*/ 227201 w 813956"/>
                  <a:gd name="connsiteY2" fmla="*/ 1493 h 1482687"/>
                  <a:gd name="connsiteX3" fmla="*/ 789176 w 813956"/>
                  <a:gd name="connsiteY3" fmla="*/ 6256 h 1482687"/>
                  <a:gd name="connsiteX4" fmla="*/ 689164 w 813956"/>
                  <a:gd name="connsiteY4" fmla="*/ 25306 h 1482687"/>
                  <a:gd name="connsiteX5" fmla="*/ 622489 w 813956"/>
                  <a:gd name="connsiteY5" fmla="*/ 163418 h 1482687"/>
                  <a:gd name="connsiteX6" fmla="*/ 627251 w 813956"/>
                  <a:gd name="connsiteY6" fmla="*/ 320581 h 1482687"/>
                  <a:gd name="connsiteX7" fmla="*/ 774889 w 813956"/>
                  <a:gd name="connsiteY7" fmla="*/ 520606 h 1482687"/>
                  <a:gd name="connsiteX8" fmla="*/ 808226 w 813956"/>
                  <a:gd name="connsiteY8" fmla="*/ 620618 h 1482687"/>
                  <a:gd name="connsiteX9" fmla="*/ 679639 w 813956"/>
                  <a:gd name="connsiteY9" fmla="*/ 715868 h 1482687"/>
                  <a:gd name="connsiteX10" fmla="*/ 674876 w 813956"/>
                  <a:gd name="connsiteY10" fmla="*/ 1368331 h 1482687"/>
                  <a:gd name="connsiteX11" fmla="*/ 603439 w 813956"/>
                  <a:gd name="connsiteY11" fmla="*/ 1482630 h 1482687"/>
                  <a:gd name="connsiteX12" fmla="*/ 532001 w 813956"/>
                  <a:gd name="connsiteY12" fmla="*/ 1351663 h 1482687"/>
                  <a:gd name="connsiteX13" fmla="*/ 532001 w 813956"/>
                  <a:gd name="connsiteY13" fmla="*/ 982568 h 1482687"/>
                  <a:gd name="connsiteX14" fmla="*/ 498664 w 813956"/>
                  <a:gd name="connsiteY14" fmla="*/ 982568 h 1482687"/>
                  <a:gd name="connsiteX15" fmla="*/ 417702 w 813956"/>
                  <a:gd name="connsiteY15" fmla="*/ 1196881 h 1482687"/>
                  <a:gd name="connsiteX16" fmla="*/ 355789 w 813956"/>
                  <a:gd name="connsiteY16" fmla="*/ 982568 h 1482687"/>
                  <a:gd name="connsiteX17" fmla="*/ 322451 w 813956"/>
                  <a:gd name="connsiteY17" fmla="*/ 982568 h 1482687"/>
                  <a:gd name="connsiteX18" fmla="*/ 251014 w 813956"/>
                  <a:gd name="connsiteY18" fmla="*/ 1149256 h 1482687"/>
                  <a:gd name="connsiteX19" fmla="*/ 179576 w 813956"/>
                  <a:gd name="connsiteY19" fmla="*/ 982568 h 1482687"/>
                  <a:gd name="connsiteX20" fmla="*/ 151001 w 813956"/>
                  <a:gd name="connsiteY20" fmla="*/ 982568 h 1482687"/>
                  <a:gd name="connsiteX21" fmla="*/ 74801 w 813956"/>
                  <a:gd name="connsiteY21" fmla="*/ 1132588 h 1482687"/>
                  <a:gd name="connsiteX22" fmla="*/ 8126 w 813956"/>
                  <a:gd name="connsiteY22" fmla="*/ 992093 h 1482687"/>
                  <a:gd name="connsiteX0" fmla="*/ 8126 w 812959"/>
                  <a:gd name="connsiteY0" fmla="*/ 992093 h 1482687"/>
                  <a:gd name="connsiteX1" fmla="*/ 8126 w 812959"/>
                  <a:gd name="connsiteY1" fmla="*/ 382493 h 1482687"/>
                  <a:gd name="connsiteX2" fmla="*/ 227201 w 812959"/>
                  <a:gd name="connsiteY2" fmla="*/ 1493 h 1482687"/>
                  <a:gd name="connsiteX3" fmla="*/ 789176 w 812959"/>
                  <a:gd name="connsiteY3" fmla="*/ 6256 h 1482687"/>
                  <a:gd name="connsiteX4" fmla="*/ 689164 w 812959"/>
                  <a:gd name="connsiteY4" fmla="*/ 25306 h 1482687"/>
                  <a:gd name="connsiteX5" fmla="*/ 622489 w 812959"/>
                  <a:gd name="connsiteY5" fmla="*/ 163418 h 1482687"/>
                  <a:gd name="connsiteX6" fmla="*/ 627251 w 812959"/>
                  <a:gd name="connsiteY6" fmla="*/ 320581 h 1482687"/>
                  <a:gd name="connsiteX7" fmla="*/ 774889 w 812959"/>
                  <a:gd name="connsiteY7" fmla="*/ 520606 h 1482687"/>
                  <a:gd name="connsiteX8" fmla="*/ 808226 w 812959"/>
                  <a:gd name="connsiteY8" fmla="*/ 620618 h 1482687"/>
                  <a:gd name="connsiteX9" fmla="*/ 679639 w 812959"/>
                  <a:gd name="connsiteY9" fmla="*/ 715868 h 1482687"/>
                  <a:gd name="connsiteX10" fmla="*/ 674876 w 812959"/>
                  <a:gd name="connsiteY10" fmla="*/ 1368331 h 1482687"/>
                  <a:gd name="connsiteX11" fmla="*/ 603439 w 812959"/>
                  <a:gd name="connsiteY11" fmla="*/ 1482630 h 1482687"/>
                  <a:gd name="connsiteX12" fmla="*/ 532001 w 812959"/>
                  <a:gd name="connsiteY12" fmla="*/ 1351663 h 1482687"/>
                  <a:gd name="connsiteX13" fmla="*/ 532001 w 812959"/>
                  <a:gd name="connsiteY13" fmla="*/ 982568 h 1482687"/>
                  <a:gd name="connsiteX14" fmla="*/ 498664 w 812959"/>
                  <a:gd name="connsiteY14" fmla="*/ 982568 h 1482687"/>
                  <a:gd name="connsiteX15" fmla="*/ 417702 w 812959"/>
                  <a:gd name="connsiteY15" fmla="*/ 1196881 h 1482687"/>
                  <a:gd name="connsiteX16" fmla="*/ 355789 w 812959"/>
                  <a:gd name="connsiteY16" fmla="*/ 982568 h 1482687"/>
                  <a:gd name="connsiteX17" fmla="*/ 322451 w 812959"/>
                  <a:gd name="connsiteY17" fmla="*/ 982568 h 1482687"/>
                  <a:gd name="connsiteX18" fmla="*/ 251014 w 812959"/>
                  <a:gd name="connsiteY18" fmla="*/ 1149256 h 1482687"/>
                  <a:gd name="connsiteX19" fmla="*/ 179576 w 812959"/>
                  <a:gd name="connsiteY19" fmla="*/ 982568 h 1482687"/>
                  <a:gd name="connsiteX20" fmla="*/ 151001 w 812959"/>
                  <a:gd name="connsiteY20" fmla="*/ 982568 h 1482687"/>
                  <a:gd name="connsiteX21" fmla="*/ 74801 w 812959"/>
                  <a:gd name="connsiteY21" fmla="*/ 1132588 h 1482687"/>
                  <a:gd name="connsiteX22" fmla="*/ 8126 w 812959"/>
                  <a:gd name="connsiteY22" fmla="*/ 992093 h 1482687"/>
                  <a:gd name="connsiteX0" fmla="*/ 8126 w 811804"/>
                  <a:gd name="connsiteY0" fmla="*/ 992093 h 1482687"/>
                  <a:gd name="connsiteX1" fmla="*/ 8126 w 811804"/>
                  <a:gd name="connsiteY1" fmla="*/ 382493 h 1482687"/>
                  <a:gd name="connsiteX2" fmla="*/ 227201 w 811804"/>
                  <a:gd name="connsiteY2" fmla="*/ 1493 h 1482687"/>
                  <a:gd name="connsiteX3" fmla="*/ 789176 w 811804"/>
                  <a:gd name="connsiteY3" fmla="*/ 6256 h 1482687"/>
                  <a:gd name="connsiteX4" fmla="*/ 689164 w 811804"/>
                  <a:gd name="connsiteY4" fmla="*/ 25306 h 1482687"/>
                  <a:gd name="connsiteX5" fmla="*/ 622489 w 811804"/>
                  <a:gd name="connsiteY5" fmla="*/ 163418 h 1482687"/>
                  <a:gd name="connsiteX6" fmla="*/ 627251 w 811804"/>
                  <a:gd name="connsiteY6" fmla="*/ 320581 h 1482687"/>
                  <a:gd name="connsiteX7" fmla="*/ 762983 w 811804"/>
                  <a:gd name="connsiteY7" fmla="*/ 503937 h 1482687"/>
                  <a:gd name="connsiteX8" fmla="*/ 808226 w 811804"/>
                  <a:gd name="connsiteY8" fmla="*/ 620618 h 1482687"/>
                  <a:gd name="connsiteX9" fmla="*/ 679639 w 811804"/>
                  <a:gd name="connsiteY9" fmla="*/ 715868 h 1482687"/>
                  <a:gd name="connsiteX10" fmla="*/ 674876 w 811804"/>
                  <a:gd name="connsiteY10" fmla="*/ 1368331 h 1482687"/>
                  <a:gd name="connsiteX11" fmla="*/ 603439 w 811804"/>
                  <a:gd name="connsiteY11" fmla="*/ 1482630 h 1482687"/>
                  <a:gd name="connsiteX12" fmla="*/ 532001 w 811804"/>
                  <a:gd name="connsiteY12" fmla="*/ 1351663 h 1482687"/>
                  <a:gd name="connsiteX13" fmla="*/ 532001 w 811804"/>
                  <a:gd name="connsiteY13" fmla="*/ 982568 h 1482687"/>
                  <a:gd name="connsiteX14" fmla="*/ 498664 w 811804"/>
                  <a:gd name="connsiteY14" fmla="*/ 982568 h 1482687"/>
                  <a:gd name="connsiteX15" fmla="*/ 417702 w 811804"/>
                  <a:gd name="connsiteY15" fmla="*/ 1196881 h 1482687"/>
                  <a:gd name="connsiteX16" fmla="*/ 355789 w 811804"/>
                  <a:gd name="connsiteY16" fmla="*/ 982568 h 1482687"/>
                  <a:gd name="connsiteX17" fmla="*/ 322451 w 811804"/>
                  <a:gd name="connsiteY17" fmla="*/ 982568 h 1482687"/>
                  <a:gd name="connsiteX18" fmla="*/ 251014 w 811804"/>
                  <a:gd name="connsiteY18" fmla="*/ 1149256 h 1482687"/>
                  <a:gd name="connsiteX19" fmla="*/ 179576 w 811804"/>
                  <a:gd name="connsiteY19" fmla="*/ 982568 h 1482687"/>
                  <a:gd name="connsiteX20" fmla="*/ 151001 w 811804"/>
                  <a:gd name="connsiteY20" fmla="*/ 982568 h 1482687"/>
                  <a:gd name="connsiteX21" fmla="*/ 74801 w 811804"/>
                  <a:gd name="connsiteY21" fmla="*/ 1132588 h 1482687"/>
                  <a:gd name="connsiteX22" fmla="*/ 8126 w 811804"/>
                  <a:gd name="connsiteY22" fmla="*/ 992093 h 1482687"/>
                  <a:gd name="connsiteX0" fmla="*/ 8126 w 812678"/>
                  <a:gd name="connsiteY0" fmla="*/ 992093 h 1482687"/>
                  <a:gd name="connsiteX1" fmla="*/ 8126 w 812678"/>
                  <a:gd name="connsiteY1" fmla="*/ 382493 h 1482687"/>
                  <a:gd name="connsiteX2" fmla="*/ 227201 w 812678"/>
                  <a:gd name="connsiteY2" fmla="*/ 1493 h 1482687"/>
                  <a:gd name="connsiteX3" fmla="*/ 789176 w 812678"/>
                  <a:gd name="connsiteY3" fmla="*/ 6256 h 1482687"/>
                  <a:gd name="connsiteX4" fmla="*/ 689164 w 812678"/>
                  <a:gd name="connsiteY4" fmla="*/ 25306 h 1482687"/>
                  <a:gd name="connsiteX5" fmla="*/ 622489 w 812678"/>
                  <a:gd name="connsiteY5" fmla="*/ 163418 h 1482687"/>
                  <a:gd name="connsiteX6" fmla="*/ 627251 w 812678"/>
                  <a:gd name="connsiteY6" fmla="*/ 320581 h 1482687"/>
                  <a:gd name="connsiteX7" fmla="*/ 762983 w 812678"/>
                  <a:gd name="connsiteY7" fmla="*/ 503937 h 1482687"/>
                  <a:gd name="connsiteX8" fmla="*/ 808226 w 812678"/>
                  <a:gd name="connsiteY8" fmla="*/ 620618 h 1482687"/>
                  <a:gd name="connsiteX9" fmla="*/ 679639 w 812678"/>
                  <a:gd name="connsiteY9" fmla="*/ 715868 h 1482687"/>
                  <a:gd name="connsiteX10" fmla="*/ 674876 w 812678"/>
                  <a:gd name="connsiteY10" fmla="*/ 1368331 h 1482687"/>
                  <a:gd name="connsiteX11" fmla="*/ 603439 w 812678"/>
                  <a:gd name="connsiteY11" fmla="*/ 1482630 h 1482687"/>
                  <a:gd name="connsiteX12" fmla="*/ 532001 w 812678"/>
                  <a:gd name="connsiteY12" fmla="*/ 1351663 h 1482687"/>
                  <a:gd name="connsiteX13" fmla="*/ 532001 w 812678"/>
                  <a:gd name="connsiteY13" fmla="*/ 982568 h 1482687"/>
                  <a:gd name="connsiteX14" fmla="*/ 498664 w 812678"/>
                  <a:gd name="connsiteY14" fmla="*/ 982568 h 1482687"/>
                  <a:gd name="connsiteX15" fmla="*/ 417702 w 812678"/>
                  <a:gd name="connsiteY15" fmla="*/ 1196881 h 1482687"/>
                  <a:gd name="connsiteX16" fmla="*/ 355789 w 812678"/>
                  <a:gd name="connsiteY16" fmla="*/ 982568 h 1482687"/>
                  <a:gd name="connsiteX17" fmla="*/ 322451 w 812678"/>
                  <a:gd name="connsiteY17" fmla="*/ 982568 h 1482687"/>
                  <a:gd name="connsiteX18" fmla="*/ 251014 w 812678"/>
                  <a:gd name="connsiteY18" fmla="*/ 1149256 h 1482687"/>
                  <a:gd name="connsiteX19" fmla="*/ 179576 w 812678"/>
                  <a:gd name="connsiteY19" fmla="*/ 982568 h 1482687"/>
                  <a:gd name="connsiteX20" fmla="*/ 151001 w 812678"/>
                  <a:gd name="connsiteY20" fmla="*/ 982568 h 1482687"/>
                  <a:gd name="connsiteX21" fmla="*/ 74801 w 812678"/>
                  <a:gd name="connsiteY21" fmla="*/ 1132588 h 1482687"/>
                  <a:gd name="connsiteX22" fmla="*/ 8126 w 812678"/>
                  <a:gd name="connsiteY22" fmla="*/ 992093 h 1482687"/>
                  <a:gd name="connsiteX0" fmla="*/ 8126 w 811804"/>
                  <a:gd name="connsiteY0" fmla="*/ 992093 h 1482687"/>
                  <a:gd name="connsiteX1" fmla="*/ 8126 w 811804"/>
                  <a:gd name="connsiteY1" fmla="*/ 382493 h 1482687"/>
                  <a:gd name="connsiteX2" fmla="*/ 227201 w 811804"/>
                  <a:gd name="connsiteY2" fmla="*/ 1493 h 1482687"/>
                  <a:gd name="connsiteX3" fmla="*/ 789176 w 811804"/>
                  <a:gd name="connsiteY3" fmla="*/ 6256 h 1482687"/>
                  <a:gd name="connsiteX4" fmla="*/ 689164 w 811804"/>
                  <a:gd name="connsiteY4" fmla="*/ 25306 h 1482687"/>
                  <a:gd name="connsiteX5" fmla="*/ 622489 w 811804"/>
                  <a:gd name="connsiteY5" fmla="*/ 163418 h 1482687"/>
                  <a:gd name="connsiteX6" fmla="*/ 627251 w 811804"/>
                  <a:gd name="connsiteY6" fmla="*/ 320581 h 1482687"/>
                  <a:gd name="connsiteX7" fmla="*/ 762983 w 811804"/>
                  <a:gd name="connsiteY7" fmla="*/ 503937 h 1482687"/>
                  <a:gd name="connsiteX8" fmla="*/ 808226 w 811804"/>
                  <a:gd name="connsiteY8" fmla="*/ 620618 h 1482687"/>
                  <a:gd name="connsiteX9" fmla="*/ 679639 w 811804"/>
                  <a:gd name="connsiteY9" fmla="*/ 715868 h 1482687"/>
                  <a:gd name="connsiteX10" fmla="*/ 674876 w 811804"/>
                  <a:gd name="connsiteY10" fmla="*/ 1368331 h 1482687"/>
                  <a:gd name="connsiteX11" fmla="*/ 603439 w 811804"/>
                  <a:gd name="connsiteY11" fmla="*/ 1482630 h 1482687"/>
                  <a:gd name="connsiteX12" fmla="*/ 532001 w 811804"/>
                  <a:gd name="connsiteY12" fmla="*/ 1351663 h 1482687"/>
                  <a:gd name="connsiteX13" fmla="*/ 532001 w 811804"/>
                  <a:gd name="connsiteY13" fmla="*/ 982568 h 1482687"/>
                  <a:gd name="connsiteX14" fmla="*/ 498664 w 811804"/>
                  <a:gd name="connsiteY14" fmla="*/ 982568 h 1482687"/>
                  <a:gd name="connsiteX15" fmla="*/ 417702 w 811804"/>
                  <a:gd name="connsiteY15" fmla="*/ 1196881 h 1482687"/>
                  <a:gd name="connsiteX16" fmla="*/ 355789 w 811804"/>
                  <a:gd name="connsiteY16" fmla="*/ 982568 h 1482687"/>
                  <a:gd name="connsiteX17" fmla="*/ 322451 w 811804"/>
                  <a:gd name="connsiteY17" fmla="*/ 982568 h 1482687"/>
                  <a:gd name="connsiteX18" fmla="*/ 251014 w 811804"/>
                  <a:gd name="connsiteY18" fmla="*/ 1149256 h 1482687"/>
                  <a:gd name="connsiteX19" fmla="*/ 179576 w 811804"/>
                  <a:gd name="connsiteY19" fmla="*/ 982568 h 1482687"/>
                  <a:gd name="connsiteX20" fmla="*/ 151001 w 811804"/>
                  <a:gd name="connsiteY20" fmla="*/ 982568 h 1482687"/>
                  <a:gd name="connsiteX21" fmla="*/ 74801 w 811804"/>
                  <a:gd name="connsiteY21" fmla="*/ 1132588 h 1482687"/>
                  <a:gd name="connsiteX22" fmla="*/ 8126 w 811804"/>
                  <a:gd name="connsiteY22" fmla="*/ 992093 h 1482687"/>
                  <a:gd name="connsiteX0" fmla="*/ 8126 w 811804"/>
                  <a:gd name="connsiteY0" fmla="*/ 992093 h 1482687"/>
                  <a:gd name="connsiteX1" fmla="*/ 8126 w 811804"/>
                  <a:gd name="connsiteY1" fmla="*/ 382493 h 1482687"/>
                  <a:gd name="connsiteX2" fmla="*/ 227201 w 811804"/>
                  <a:gd name="connsiteY2" fmla="*/ 1493 h 1482687"/>
                  <a:gd name="connsiteX3" fmla="*/ 789176 w 811804"/>
                  <a:gd name="connsiteY3" fmla="*/ 6256 h 1482687"/>
                  <a:gd name="connsiteX4" fmla="*/ 689164 w 811804"/>
                  <a:gd name="connsiteY4" fmla="*/ 25306 h 1482687"/>
                  <a:gd name="connsiteX5" fmla="*/ 622489 w 811804"/>
                  <a:gd name="connsiteY5" fmla="*/ 163418 h 1482687"/>
                  <a:gd name="connsiteX6" fmla="*/ 627251 w 811804"/>
                  <a:gd name="connsiteY6" fmla="*/ 320581 h 1482687"/>
                  <a:gd name="connsiteX7" fmla="*/ 762983 w 811804"/>
                  <a:gd name="connsiteY7" fmla="*/ 503937 h 1482687"/>
                  <a:gd name="connsiteX8" fmla="*/ 808226 w 811804"/>
                  <a:gd name="connsiteY8" fmla="*/ 620618 h 1482687"/>
                  <a:gd name="connsiteX9" fmla="*/ 679639 w 811804"/>
                  <a:gd name="connsiteY9" fmla="*/ 715868 h 1482687"/>
                  <a:gd name="connsiteX10" fmla="*/ 674876 w 811804"/>
                  <a:gd name="connsiteY10" fmla="*/ 1368331 h 1482687"/>
                  <a:gd name="connsiteX11" fmla="*/ 603439 w 811804"/>
                  <a:gd name="connsiteY11" fmla="*/ 1482630 h 1482687"/>
                  <a:gd name="connsiteX12" fmla="*/ 532001 w 811804"/>
                  <a:gd name="connsiteY12" fmla="*/ 1351663 h 1482687"/>
                  <a:gd name="connsiteX13" fmla="*/ 532001 w 811804"/>
                  <a:gd name="connsiteY13" fmla="*/ 982568 h 1482687"/>
                  <a:gd name="connsiteX14" fmla="*/ 498664 w 811804"/>
                  <a:gd name="connsiteY14" fmla="*/ 982568 h 1482687"/>
                  <a:gd name="connsiteX15" fmla="*/ 417702 w 811804"/>
                  <a:gd name="connsiteY15" fmla="*/ 1196881 h 1482687"/>
                  <a:gd name="connsiteX16" fmla="*/ 355789 w 811804"/>
                  <a:gd name="connsiteY16" fmla="*/ 982568 h 1482687"/>
                  <a:gd name="connsiteX17" fmla="*/ 322451 w 811804"/>
                  <a:gd name="connsiteY17" fmla="*/ 982568 h 1482687"/>
                  <a:gd name="connsiteX18" fmla="*/ 251014 w 811804"/>
                  <a:gd name="connsiteY18" fmla="*/ 1149256 h 1482687"/>
                  <a:gd name="connsiteX19" fmla="*/ 179576 w 811804"/>
                  <a:gd name="connsiteY19" fmla="*/ 982568 h 1482687"/>
                  <a:gd name="connsiteX20" fmla="*/ 151001 w 811804"/>
                  <a:gd name="connsiteY20" fmla="*/ 982568 h 1482687"/>
                  <a:gd name="connsiteX21" fmla="*/ 74801 w 811804"/>
                  <a:gd name="connsiteY21" fmla="*/ 1132588 h 1482687"/>
                  <a:gd name="connsiteX22" fmla="*/ 8126 w 811804"/>
                  <a:gd name="connsiteY22" fmla="*/ 992093 h 1482687"/>
                  <a:gd name="connsiteX0" fmla="*/ 8126 w 812678"/>
                  <a:gd name="connsiteY0" fmla="*/ 992093 h 1482687"/>
                  <a:gd name="connsiteX1" fmla="*/ 8126 w 812678"/>
                  <a:gd name="connsiteY1" fmla="*/ 382493 h 1482687"/>
                  <a:gd name="connsiteX2" fmla="*/ 227201 w 812678"/>
                  <a:gd name="connsiteY2" fmla="*/ 1493 h 1482687"/>
                  <a:gd name="connsiteX3" fmla="*/ 789176 w 812678"/>
                  <a:gd name="connsiteY3" fmla="*/ 6256 h 1482687"/>
                  <a:gd name="connsiteX4" fmla="*/ 689164 w 812678"/>
                  <a:gd name="connsiteY4" fmla="*/ 25306 h 1482687"/>
                  <a:gd name="connsiteX5" fmla="*/ 622489 w 812678"/>
                  <a:gd name="connsiteY5" fmla="*/ 163418 h 1482687"/>
                  <a:gd name="connsiteX6" fmla="*/ 627251 w 812678"/>
                  <a:gd name="connsiteY6" fmla="*/ 320581 h 1482687"/>
                  <a:gd name="connsiteX7" fmla="*/ 762983 w 812678"/>
                  <a:gd name="connsiteY7" fmla="*/ 503937 h 1482687"/>
                  <a:gd name="connsiteX8" fmla="*/ 808226 w 812678"/>
                  <a:gd name="connsiteY8" fmla="*/ 620618 h 1482687"/>
                  <a:gd name="connsiteX9" fmla="*/ 679639 w 812678"/>
                  <a:gd name="connsiteY9" fmla="*/ 715868 h 1482687"/>
                  <a:gd name="connsiteX10" fmla="*/ 674876 w 812678"/>
                  <a:gd name="connsiteY10" fmla="*/ 1368331 h 1482687"/>
                  <a:gd name="connsiteX11" fmla="*/ 603439 w 812678"/>
                  <a:gd name="connsiteY11" fmla="*/ 1482630 h 1482687"/>
                  <a:gd name="connsiteX12" fmla="*/ 532001 w 812678"/>
                  <a:gd name="connsiteY12" fmla="*/ 1351663 h 1482687"/>
                  <a:gd name="connsiteX13" fmla="*/ 532001 w 812678"/>
                  <a:gd name="connsiteY13" fmla="*/ 982568 h 1482687"/>
                  <a:gd name="connsiteX14" fmla="*/ 498664 w 812678"/>
                  <a:gd name="connsiteY14" fmla="*/ 982568 h 1482687"/>
                  <a:gd name="connsiteX15" fmla="*/ 417702 w 812678"/>
                  <a:gd name="connsiteY15" fmla="*/ 1196881 h 1482687"/>
                  <a:gd name="connsiteX16" fmla="*/ 355789 w 812678"/>
                  <a:gd name="connsiteY16" fmla="*/ 982568 h 1482687"/>
                  <a:gd name="connsiteX17" fmla="*/ 322451 w 812678"/>
                  <a:gd name="connsiteY17" fmla="*/ 982568 h 1482687"/>
                  <a:gd name="connsiteX18" fmla="*/ 251014 w 812678"/>
                  <a:gd name="connsiteY18" fmla="*/ 1149256 h 1482687"/>
                  <a:gd name="connsiteX19" fmla="*/ 179576 w 812678"/>
                  <a:gd name="connsiteY19" fmla="*/ 982568 h 1482687"/>
                  <a:gd name="connsiteX20" fmla="*/ 151001 w 812678"/>
                  <a:gd name="connsiteY20" fmla="*/ 982568 h 1482687"/>
                  <a:gd name="connsiteX21" fmla="*/ 74801 w 812678"/>
                  <a:gd name="connsiteY21" fmla="*/ 1132588 h 1482687"/>
                  <a:gd name="connsiteX22" fmla="*/ 8126 w 812678"/>
                  <a:gd name="connsiteY22" fmla="*/ 992093 h 1482687"/>
                  <a:gd name="connsiteX0" fmla="*/ 8126 w 810177"/>
                  <a:gd name="connsiteY0" fmla="*/ 992093 h 1482687"/>
                  <a:gd name="connsiteX1" fmla="*/ 8126 w 810177"/>
                  <a:gd name="connsiteY1" fmla="*/ 382493 h 1482687"/>
                  <a:gd name="connsiteX2" fmla="*/ 227201 w 810177"/>
                  <a:gd name="connsiteY2" fmla="*/ 1493 h 1482687"/>
                  <a:gd name="connsiteX3" fmla="*/ 789176 w 810177"/>
                  <a:gd name="connsiteY3" fmla="*/ 6256 h 1482687"/>
                  <a:gd name="connsiteX4" fmla="*/ 689164 w 810177"/>
                  <a:gd name="connsiteY4" fmla="*/ 25306 h 1482687"/>
                  <a:gd name="connsiteX5" fmla="*/ 622489 w 810177"/>
                  <a:gd name="connsiteY5" fmla="*/ 163418 h 1482687"/>
                  <a:gd name="connsiteX6" fmla="*/ 627251 w 810177"/>
                  <a:gd name="connsiteY6" fmla="*/ 320581 h 1482687"/>
                  <a:gd name="connsiteX7" fmla="*/ 762983 w 810177"/>
                  <a:gd name="connsiteY7" fmla="*/ 503937 h 1482687"/>
                  <a:gd name="connsiteX8" fmla="*/ 808226 w 810177"/>
                  <a:gd name="connsiteY8" fmla="*/ 620618 h 1482687"/>
                  <a:gd name="connsiteX9" fmla="*/ 679639 w 810177"/>
                  <a:gd name="connsiteY9" fmla="*/ 715868 h 1482687"/>
                  <a:gd name="connsiteX10" fmla="*/ 674876 w 810177"/>
                  <a:gd name="connsiteY10" fmla="*/ 1368331 h 1482687"/>
                  <a:gd name="connsiteX11" fmla="*/ 603439 w 810177"/>
                  <a:gd name="connsiteY11" fmla="*/ 1482630 h 1482687"/>
                  <a:gd name="connsiteX12" fmla="*/ 532001 w 810177"/>
                  <a:gd name="connsiteY12" fmla="*/ 1351663 h 1482687"/>
                  <a:gd name="connsiteX13" fmla="*/ 532001 w 810177"/>
                  <a:gd name="connsiteY13" fmla="*/ 982568 h 1482687"/>
                  <a:gd name="connsiteX14" fmla="*/ 498664 w 810177"/>
                  <a:gd name="connsiteY14" fmla="*/ 982568 h 1482687"/>
                  <a:gd name="connsiteX15" fmla="*/ 417702 w 810177"/>
                  <a:gd name="connsiteY15" fmla="*/ 1196881 h 1482687"/>
                  <a:gd name="connsiteX16" fmla="*/ 355789 w 810177"/>
                  <a:gd name="connsiteY16" fmla="*/ 982568 h 1482687"/>
                  <a:gd name="connsiteX17" fmla="*/ 322451 w 810177"/>
                  <a:gd name="connsiteY17" fmla="*/ 982568 h 1482687"/>
                  <a:gd name="connsiteX18" fmla="*/ 251014 w 810177"/>
                  <a:gd name="connsiteY18" fmla="*/ 1149256 h 1482687"/>
                  <a:gd name="connsiteX19" fmla="*/ 179576 w 810177"/>
                  <a:gd name="connsiteY19" fmla="*/ 982568 h 1482687"/>
                  <a:gd name="connsiteX20" fmla="*/ 151001 w 810177"/>
                  <a:gd name="connsiteY20" fmla="*/ 982568 h 1482687"/>
                  <a:gd name="connsiteX21" fmla="*/ 74801 w 810177"/>
                  <a:gd name="connsiteY21" fmla="*/ 1132588 h 1482687"/>
                  <a:gd name="connsiteX22" fmla="*/ 8126 w 810177"/>
                  <a:gd name="connsiteY22" fmla="*/ 992093 h 1482687"/>
                  <a:gd name="connsiteX0" fmla="*/ 8126 w 810317"/>
                  <a:gd name="connsiteY0" fmla="*/ 992093 h 1482687"/>
                  <a:gd name="connsiteX1" fmla="*/ 8126 w 810317"/>
                  <a:gd name="connsiteY1" fmla="*/ 382493 h 1482687"/>
                  <a:gd name="connsiteX2" fmla="*/ 227201 w 810317"/>
                  <a:gd name="connsiteY2" fmla="*/ 1493 h 1482687"/>
                  <a:gd name="connsiteX3" fmla="*/ 789176 w 810317"/>
                  <a:gd name="connsiteY3" fmla="*/ 6256 h 1482687"/>
                  <a:gd name="connsiteX4" fmla="*/ 689164 w 810317"/>
                  <a:gd name="connsiteY4" fmla="*/ 25306 h 1482687"/>
                  <a:gd name="connsiteX5" fmla="*/ 622489 w 810317"/>
                  <a:gd name="connsiteY5" fmla="*/ 163418 h 1482687"/>
                  <a:gd name="connsiteX6" fmla="*/ 627251 w 810317"/>
                  <a:gd name="connsiteY6" fmla="*/ 320581 h 1482687"/>
                  <a:gd name="connsiteX7" fmla="*/ 762983 w 810317"/>
                  <a:gd name="connsiteY7" fmla="*/ 503937 h 1482687"/>
                  <a:gd name="connsiteX8" fmla="*/ 808226 w 810317"/>
                  <a:gd name="connsiteY8" fmla="*/ 620618 h 1482687"/>
                  <a:gd name="connsiteX9" fmla="*/ 679639 w 810317"/>
                  <a:gd name="connsiteY9" fmla="*/ 715868 h 1482687"/>
                  <a:gd name="connsiteX10" fmla="*/ 674876 w 810317"/>
                  <a:gd name="connsiteY10" fmla="*/ 1368331 h 1482687"/>
                  <a:gd name="connsiteX11" fmla="*/ 603439 w 810317"/>
                  <a:gd name="connsiteY11" fmla="*/ 1482630 h 1482687"/>
                  <a:gd name="connsiteX12" fmla="*/ 532001 w 810317"/>
                  <a:gd name="connsiteY12" fmla="*/ 1351663 h 1482687"/>
                  <a:gd name="connsiteX13" fmla="*/ 532001 w 810317"/>
                  <a:gd name="connsiteY13" fmla="*/ 982568 h 1482687"/>
                  <a:gd name="connsiteX14" fmla="*/ 498664 w 810317"/>
                  <a:gd name="connsiteY14" fmla="*/ 982568 h 1482687"/>
                  <a:gd name="connsiteX15" fmla="*/ 417702 w 810317"/>
                  <a:gd name="connsiteY15" fmla="*/ 1196881 h 1482687"/>
                  <a:gd name="connsiteX16" fmla="*/ 355789 w 810317"/>
                  <a:gd name="connsiteY16" fmla="*/ 982568 h 1482687"/>
                  <a:gd name="connsiteX17" fmla="*/ 322451 w 810317"/>
                  <a:gd name="connsiteY17" fmla="*/ 982568 h 1482687"/>
                  <a:gd name="connsiteX18" fmla="*/ 251014 w 810317"/>
                  <a:gd name="connsiteY18" fmla="*/ 1149256 h 1482687"/>
                  <a:gd name="connsiteX19" fmla="*/ 179576 w 810317"/>
                  <a:gd name="connsiteY19" fmla="*/ 982568 h 1482687"/>
                  <a:gd name="connsiteX20" fmla="*/ 151001 w 810317"/>
                  <a:gd name="connsiteY20" fmla="*/ 982568 h 1482687"/>
                  <a:gd name="connsiteX21" fmla="*/ 74801 w 810317"/>
                  <a:gd name="connsiteY21" fmla="*/ 1132588 h 1482687"/>
                  <a:gd name="connsiteX22" fmla="*/ 8126 w 810317"/>
                  <a:gd name="connsiteY22" fmla="*/ 992093 h 1482687"/>
                  <a:gd name="connsiteX0" fmla="*/ 8126 w 810317"/>
                  <a:gd name="connsiteY0" fmla="*/ 992093 h 1482688"/>
                  <a:gd name="connsiteX1" fmla="*/ 8126 w 810317"/>
                  <a:gd name="connsiteY1" fmla="*/ 382493 h 1482688"/>
                  <a:gd name="connsiteX2" fmla="*/ 227201 w 810317"/>
                  <a:gd name="connsiteY2" fmla="*/ 1493 h 1482688"/>
                  <a:gd name="connsiteX3" fmla="*/ 789176 w 810317"/>
                  <a:gd name="connsiteY3" fmla="*/ 6256 h 1482688"/>
                  <a:gd name="connsiteX4" fmla="*/ 689164 w 810317"/>
                  <a:gd name="connsiteY4" fmla="*/ 25306 h 1482688"/>
                  <a:gd name="connsiteX5" fmla="*/ 622489 w 810317"/>
                  <a:gd name="connsiteY5" fmla="*/ 163418 h 1482688"/>
                  <a:gd name="connsiteX6" fmla="*/ 627251 w 810317"/>
                  <a:gd name="connsiteY6" fmla="*/ 320581 h 1482688"/>
                  <a:gd name="connsiteX7" fmla="*/ 762983 w 810317"/>
                  <a:gd name="connsiteY7" fmla="*/ 503937 h 1482688"/>
                  <a:gd name="connsiteX8" fmla="*/ 808226 w 810317"/>
                  <a:gd name="connsiteY8" fmla="*/ 620618 h 1482688"/>
                  <a:gd name="connsiteX9" fmla="*/ 679639 w 810317"/>
                  <a:gd name="connsiteY9" fmla="*/ 715868 h 1482688"/>
                  <a:gd name="connsiteX10" fmla="*/ 674876 w 810317"/>
                  <a:gd name="connsiteY10" fmla="*/ 1368331 h 1482688"/>
                  <a:gd name="connsiteX11" fmla="*/ 603439 w 810317"/>
                  <a:gd name="connsiteY11" fmla="*/ 1482630 h 1482688"/>
                  <a:gd name="connsiteX12" fmla="*/ 532001 w 810317"/>
                  <a:gd name="connsiteY12" fmla="*/ 1351663 h 1482688"/>
                  <a:gd name="connsiteX13" fmla="*/ 532001 w 810317"/>
                  <a:gd name="connsiteY13" fmla="*/ 982568 h 1482688"/>
                  <a:gd name="connsiteX14" fmla="*/ 498664 w 810317"/>
                  <a:gd name="connsiteY14" fmla="*/ 982568 h 1482688"/>
                  <a:gd name="connsiteX15" fmla="*/ 417702 w 810317"/>
                  <a:gd name="connsiteY15" fmla="*/ 1196881 h 1482688"/>
                  <a:gd name="connsiteX16" fmla="*/ 355789 w 810317"/>
                  <a:gd name="connsiteY16" fmla="*/ 982568 h 1482688"/>
                  <a:gd name="connsiteX17" fmla="*/ 322451 w 810317"/>
                  <a:gd name="connsiteY17" fmla="*/ 982568 h 1482688"/>
                  <a:gd name="connsiteX18" fmla="*/ 251014 w 810317"/>
                  <a:gd name="connsiteY18" fmla="*/ 1149256 h 1482688"/>
                  <a:gd name="connsiteX19" fmla="*/ 179576 w 810317"/>
                  <a:gd name="connsiteY19" fmla="*/ 982568 h 1482688"/>
                  <a:gd name="connsiteX20" fmla="*/ 151001 w 810317"/>
                  <a:gd name="connsiteY20" fmla="*/ 982568 h 1482688"/>
                  <a:gd name="connsiteX21" fmla="*/ 74801 w 810317"/>
                  <a:gd name="connsiteY21" fmla="*/ 1132588 h 1482688"/>
                  <a:gd name="connsiteX22" fmla="*/ 8126 w 810317"/>
                  <a:gd name="connsiteY22" fmla="*/ 992093 h 1482688"/>
                  <a:gd name="connsiteX0" fmla="*/ 8126 w 810317"/>
                  <a:gd name="connsiteY0" fmla="*/ 992093 h 1482688"/>
                  <a:gd name="connsiteX1" fmla="*/ 8126 w 810317"/>
                  <a:gd name="connsiteY1" fmla="*/ 382493 h 1482688"/>
                  <a:gd name="connsiteX2" fmla="*/ 227201 w 810317"/>
                  <a:gd name="connsiteY2" fmla="*/ 1493 h 1482688"/>
                  <a:gd name="connsiteX3" fmla="*/ 789176 w 810317"/>
                  <a:gd name="connsiteY3" fmla="*/ 6256 h 1482688"/>
                  <a:gd name="connsiteX4" fmla="*/ 689164 w 810317"/>
                  <a:gd name="connsiteY4" fmla="*/ 25306 h 1482688"/>
                  <a:gd name="connsiteX5" fmla="*/ 622489 w 810317"/>
                  <a:gd name="connsiteY5" fmla="*/ 163418 h 1482688"/>
                  <a:gd name="connsiteX6" fmla="*/ 627251 w 810317"/>
                  <a:gd name="connsiteY6" fmla="*/ 320581 h 1482688"/>
                  <a:gd name="connsiteX7" fmla="*/ 762983 w 810317"/>
                  <a:gd name="connsiteY7" fmla="*/ 503937 h 1482688"/>
                  <a:gd name="connsiteX8" fmla="*/ 808226 w 810317"/>
                  <a:gd name="connsiteY8" fmla="*/ 620618 h 1482688"/>
                  <a:gd name="connsiteX9" fmla="*/ 679639 w 810317"/>
                  <a:gd name="connsiteY9" fmla="*/ 715868 h 1482688"/>
                  <a:gd name="connsiteX10" fmla="*/ 674876 w 810317"/>
                  <a:gd name="connsiteY10" fmla="*/ 1368331 h 1482688"/>
                  <a:gd name="connsiteX11" fmla="*/ 603439 w 810317"/>
                  <a:gd name="connsiteY11" fmla="*/ 1482630 h 1482688"/>
                  <a:gd name="connsiteX12" fmla="*/ 532001 w 810317"/>
                  <a:gd name="connsiteY12" fmla="*/ 1351663 h 1482688"/>
                  <a:gd name="connsiteX13" fmla="*/ 532001 w 810317"/>
                  <a:gd name="connsiteY13" fmla="*/ 982568 h 1482688"/>
                  <a:gd name="connsiteX14" fmla="*/ 498664 w 810317"/>
                  <a:gd name="connsiteY14" fmla="*/ 982568 h 1482688"/>
                  <a:gd name="connsiteX15" fmla="*/ 417702 w 810317"/>
                  <a:gd name="connsiteY15" fmla="*/ 1196881 h 1482688"/>
                  <a:gd name="connsiteX16" fmla="*/ 355789 w 810317"/>
                  <a:gd name="connsiteY16" fmla="*/ 982568 h 1482688"/>
                  <a:gd name="connsiteX17" fmla="*/ 322451 w 810317"/>
                  <a:gd name="connsiteY17" fmla="*/ 982568 h 1482688"/>
                  <a:gd name="connsiteX18" fmla="*/ 251014 w 810317"/>
                  <a:gd name="connsiteY18" fmla="*/ 1149256 h 1482688"/>
                  <a:gd name="connsiteX19" fmla="*/ 179576 w 810317"/>
                  <a:gd name="connsiteY19" fmla="*/ 982568 h 1482688"/>
                  <a:gd name="connsiteX20" fmla="*/ 151001 w 810317"/>
                  <a:gd name="connsiteY20" fmla="*/ 982568 h 1482688"/>
                  <a:gd name="connsiteX21" fmla="*/ 74801 w 810317"/>
                  <a:gd name="connsiteY21" fmla="*/ 1132588 h 1482688"/>
                  <a:gd name="connsiteX22" fmla="*/ 8126 w 810317"/>
                  <a:gd name="connsiteY22" fmla="*/ 992093 h 1482688"/>
                  <a:gd name="connsiteX0" fmla="*/ 8126 w 810317"/>
                  <a:gd name="connsiteY0" fmla="*/ 992093 h 1482656"/>
                  <a:gd name="connsiteX1" fmla="*/ 8126 w 810317"/>
                  <a:gd name="connsiteY1" fmla="*/ 382493 h 1482656"/>
                  <a:gd name="connsiteX2" fmla="*/ 227201 w 810317"/>
                  <a:gd name="connsiteY2" fmla="*/ 1493 h 1482656"/>
                  <a:gd name="connsiteX3" fmla="*/ 789176 w 810317"/>
                  <a:gd name="connsiteY3" fmla="*/ 6256 h 1482656"/>
                  <a:gd name="connsiteX4" fmla="*/ 689164 w 810317"/>
                  <a:gd name="connsiteY4" fmla="*/ 25306 h 1482656"/>
                  <a:gd name="connsiteX5" fmla="*/ 622489 w 810317"/>
                  <a:gd name="connsiteY5" fmla="*/ 163418 h 1482656"/>
                  <a:gd name="connsiteX6" fmla="*/ 627251 w 810317"/>
                  <a:gd name="connsiteY6" fmla="*/ 320581 h 1482656"/>
                  <a:gd name="connsiteX7" fmla="*/ 762983 w 810317"/>
                  <a:gd name="connsiteY7" fmla="*/ 503937 h 1482656"/>
                  <a:gd name="connsiteX8" fmla="*/ 808226 w 810317"/>
                  <a:gd name="connsiteY8" fmla="*/ 620618 h 1482656"/>
                  <a:gd name="connsiteX9" fmla="*/ 679639 w 810317"/>
                  <a:gd name="connsiteY9" fmla="*/ 715868 h 1482656"/>
                  <a:gd name="connsiteX10" fmla="*/ 674876 w 810317"/>
                  <a:gd name="connsiteY10" fmla="*/ 1368331 h 1482656"/>
                  <a:gd name="connsiteX11" fmla="*/ 603439 w 810317"/>
                  <a:gd name="connsiteY11" fmla="*/ 1482630 h 1482656"/>
                  <a:gd name="connsiteX12" fmla="*/ 532001 w 810317"/>
                  <a:gd name="connsiteY12" fmla="*/ 1351663 h 1482656"/>
                  <a:gd name="connsiteX13" fmla="*/ 532001 w 810317"/>
                  <a:gd name="connsiteY13" fmla="*/ 982568 h 1482656"/>
                  <a:gd name="connsiteX14" fmla="*/ 498664 w 810317"/>
                  <a:gd name="connsiteY14" fmla="*/ 982568 h 1482656"/>
                  <a:gd name="connsiteX15" fmla="*/ 417702 w 810317"/>
                  <a:gd name="connsiteY15" fmla="*/ 1196881 h 1482656"/>
                  <a:gd name="connsiteX16" fmla="*/ 355789 w 810317"/>
                  <a:gd name="connsiteY16" fmla="*/ 982568 h 1482656"/>
                  <a:gd name="connsiteX17" fmla="*/ 322451 w 810317"/>
                  <a:gd name="connsiteY17" fmla="*/ 982568 h 1482656"/>
                  <a:gd name="connsiteX18" fmla="*/ 251014 w 810317"/>
                  <a:gd name="connsiteY18" fmla="*/ 1149256 h 1482656"/>
                  <a:gd name="connsiteX19" fmla="*/ 179576 w 810317"/>
                  <a:gd name="connsiteY19" fmla="*/ 982568 h 1482656"/>
                  <a:gd name="connsiteX20" fmla="*/ 151001 w 810317"/>
                  <a:gd name="connsiteY20" fmla="*/ 982568 h 1482656"/>
                  <a:gd name="connsiteX21" fmla="*/ 74801 w 810317"/>
                  <a:gd name="connsiteY21" fmla="*/ 1132588 h 1482656"/>
                  <a:gd name="connsiteX22" fmla="*/ 8126 w 810317"/>
                  <a:gd name="connsiteY22" fmla="*/ 992093 h 1482656"/>
                  <a:gd name="connsiteX0" fmla="*/ 8126 w 810317"/>
                  <a:gd name="connsiteY0" fmla="*/ 992093 h 1477930"/>
                  <a:gd name="connsiteX1" fmla="*/ 8126 w 810317"/>
                  <a:gd name="connsiteY1" fmla="*/ 382493 h 1477930"/>
                  <a:gd name="connsiteX2" fmla="*/ 227201 w 810317"/>
                  <a:gd name="connsiteY2" fmla="*/ 1493 h 1477930"/>
                  <a:gd name="connsiteX3" fmla="*/ 789176 w 810317"/>
                  <a:gd name="connsiteY3" fmla="*/ 6256 h 1477930"/>
                  <a:gd name="connsiteX4" fmla="*/ 689164 w 810317"/>
                  <a:gd name="connsiteY4" fmla="*/ 25306 h 1477930"/>
                  <a:gd name="connsiteX5" fmla="*/ 622489 w 810317"/>
                  <a:gd name="connsiteY5" fmla="*/ 163418 h 1477930"/>
                  <a:gd name="connsiteX6" fmla="*/ 627251 w 810317"/>
                  <a:gd name="connsiteY6" fmla="*/ 320581 h 1477930"/>
                  <a:gd name="connsiteX7" fmla="*/ 762983 w 810317"/>
                  <a:gd name="connsiteY7" fmla="*/ 503937 h 1477930"/>
                  <a:gd name="connsiteX8" fmla="*/ 808226 w 810317"/>
                  <a:gd name="connsiteY8" fmla="*/ 620618 h 1477930"/>
                  <a:gd name="connsiteX9" fmla="*/ 679639 w 810317"/>
                  <a:gd name="connsiteY9" fmla="*/ 715868 h 1477930"/>
                  <a:gd name="connsiteX10" fmla="*/ 674876 w 810317"/>
                  <a:gd name="connsiteY10" fmla="*/ 1368331 h 1477930"/>
                  <a:gd name="connsiteX11" fmla="*/ 601058 w 810317"/>
                  <a:gd name="connsiteY11" fmla="*/ 1477868 h 1477930"/>
                  <a:gd name="connsiteX12" fmla="*/ 532001 w 810317"/>
                  <a:gd name="connsiteY12" fmla="*/ 1351663 h 1477930"/>
                  <a:gd name="connsiteX13" fmla="*/ 532001 w 810317"/>
                  <a:gd name="connsiteY13" fmla="*/ 982568 h 1477930"/>
                  <a:gd name="connsiteX14" fmla="*/ 498664 w 810317"/>
                  <a:gd name="connsiteY14" fmla="*/ 982568 h 1477930"/>
                  <a:gd name="connsiteX15" fmla="*/ 417702 w 810317"/>
                  <a:gd name="connsiteY15" fmla="*/ 1196881 h 1477930"/>
                  <a:gd name="connsiteX16" fmla="*/ 355789 w 810317"/>
                  <a:gd name="connsiteY16" fmla="*/ 982568 h 1477930"/>
                  <a:gd name="connsiteX17" fmla="*/ 322451 w 810317"/>
                  <a:gd name="connsiteY17" fmla="*/ 982568 h 1477930"/>
                  <a:gd name="connsiteX18" fmla="*/ 251014 w 810317"/>
                  <a:gd name="connsiteY18" fmla="*/ 1149256 h 1477930"/>
                  <a:gd name="connsiteX19" fmla="*/ 179576 w 810317"/>
                  <a:gd name="connsiteY19" fmla="*/ 982568 h 1477930"/>
                  <a:gd name="connsiteX20" fmla="*/ 151001 w 810317"/>
                  <a:gd name="connsiteY20" fmla="*/ 982568 h 1477930"/>
                  <a:gd name="connsiteX21" fmla="*/ 74801 w 810317"/>
                  <a:gd name="connsiteY21" fmla="*/ 1132588 h 1477930"/>
                  <a:gd name="connsiteX22" fmla="*/ 8126 w 810317"/>
                  <a:gd name="connsiteY22" fmla="*/ 992093 h 1477930"/>
                  <a:gd name="connsiteX0" fmla="*/ 8126 w 810317"/>
                  <a:gd name="connsiteY0" fmla="*/ 992093 h 1477868"/>
                  <a:gd name="connsiteX1" fmla="*/ 8126 w 810317"/>
                  <a:gd name="connsiteY1" fmla="*/ 382493 h 1477868"/>
                  <a:gd name="connsiteX2" fmla="*/ 227201 w 810317"/>
                  <a:gd name="connsiteY2" fmla="*/ 1493 h 1477868"/>
                  <a:gd name="connsiteX3" fmla="*/ 789176 w 810317"/>
                  <a:gd name="connsiteY3" fmla="*/ 6256 h 1477868"/>
                  <a:gd name="connsiteX4" fmla="*/ 689164 w 810317"/>
                  <a:gd name="connsiteY4" fmla="*/ 25306 h 1477868"/>
                  <a:gd name="connsiteX5" fmla="*/ 622489 w 810317"/>
                  <a:gd name="connsiteY5" fmla="*/ 163418 h 1477868"/>
                  <a:gd name="connsiteX6" fmla="*/ 627251 w 810317"/>
                  <a:gd name="connsiteY6" fmla="*/ 320581 h 1477868"/>
                  <a:gd name="connsiteX7" fmla="*/ 762983 w 810317"/>
                  <a:gd name="connsiteY7" fmla="*/ 503937 h 1477868"/>
                  <a:gd name="connsiteX8" fmla="*/ 808226 w 810317"/>
                  <a:gd name="connsiteY8" fmla="*/ 620618 h 1477868"/>
                  <a:gd name="connsiteX9" fmla="*/ 679639 w 810317"/>
                  <a:gd name="connsiteY9" fmla="*/ 715868 h 1477868"/>
                  <a:gd name="connsiteX10" fmla="*/ 674876 w 810317"/>
                  <a:gd name="connsiteY10" fmla="*/ 1351662 h 1477868"/>
                  <a:gd name="connsiteX11" fmla="*/ 601058 w 810317"/>
                  <a:gd name="connsiteY11" fmla="*/ 1477868 h 1477868"/>
                  <a:gd name="connsiteX12" fmla="*/ 532001 w 810317"/>
                  <a:gd name="connsiteY12" fmla="*/ 1351663 h 1477868"/>
                  <a:gd name="connsiteX13" fmla="*/ 532001 w 810317"/>
                  <a:gd name="connsiteY13" fmla="*/ 982568 h 1477868"/>
                  <a:gd name="connsiteX14" fmla="*/ 498664 w 810317"/>
                  <a:gd name="connsiteY14" fmla="*/ 982568 h 1477868"/>
                  <a:gd name="connsiteX15" fmla="*/ 417702 w 810317"/>
                  <a:gd name="connsiteY15" fmla="*/ 1196881 h 1477868"/>
                  <a:gd name="connsiteX16" fmla="*/ 355789 w 810317"/>
                  <a:gd name="connsiteY16" fmla="*/ 982568 h 1477868"/>
                  <a:gd name="connsiteX17" fmla="*/ 322451 w 810317"/>
                  <a:gd name="connsiteY17" fmla="*/ 982568 h 1477868"/>
                  <a:gd name="connsiteX18" fmla="*/ 251014 w 810317"/>
                  <a:gd name="connsiteY18" fmla="*/ 1149256 h 1477868"/>
                  <a:gd name="connsiteX19" fmla="*/ 179576 w 810317"/>
                  <a:gd name="connsiteY19" fmla="*/ 982568 h 1477868"/>
                  <a:gd name="connsiteX20" fmla="*/ 151001 w 810317"/>
                  <a:gd name="connsiteY20" fmla="*/ 982568 h 1477868"/>
                  <a:gd name="connsiteX21" fmla="*/ 74801 w 810317"/>
                  <a:gd name="connsiteY21" fmla="*/ 1132588 h 1477868"/>
                  <a:gd name="connsiteX22" fmla="*/ 8126 w 810317"/>
                  <a:gd name="connsiteY22" fmla="*/ 992093 h 1477868"/>
                  <a:gd name="connsiteX0" fmla="*/ 8126 w 810317"/>
                  <a:gd name="connsiteY0" fmla="*/ 992093 h 1477868"/>
                  <a:gd name="connsiteX1" fmla="*/ 8126 w 810317"/>
                  <a:gd name="connsiteY1" fmla="*/ 382493 h 1477868"/>
                  <a:gd name="connsiteX2" fmla="*/ 227201 w 810317"/>
                  <a:gd name="connsiteY2" fmla="*/ 1493 h 1477868"/>
                  <a:gd name="connsiteX3" fmla="*/ 789176 w 810317"/>
                  <a:gd name="connsiteY3" fmla="*/ 6256 h 1477868"/>
                  <a:gd name="connsiteX4" fmla="*/ 689164 w 810317"/>
                  <a:gd name="connsiteY4" fmla="*/ 25306 h 1477868"/>
                  <a:gd name="connsiteX5" fmla="*/ 622489 w 810317"/>
                  <a:gd name="connsiteY5" fmla="*/ 163418 h 1477868"/>
                  <a:gd name="connsiteX6" fmla="*/ 627251 w 810317"/>
                  <a:gd name="connsiteY6" fmla="*/ 320581 h 1477868"/>
                  <a:gd name="connsiteX7" fmla="*/ 762983 w 810317"/>
                  <a:gd name="connsiteY7" fmla="*/ 503937 h 1477868"/>
                  <a:gd name="connsiteX8" fmla="*/ 808226 w 810317"/>
                  <a:gd name="connsiteY8" fmla="*/ 620618 h 1477868"/>
                  <a:gd name="connsiteX9" fmla="*/ 679639 w 810317"/>
                  <a:gd name="connsiteY9" fmla="*/ 715868 h 1477868"/>
                  <a:gd name="connsiteX10" fmla="*/ 674876 w 810317"/>
                  <a:gd name="connsiteY10" fmla="*/ 1351662 h 1477868"/>
                  <a:gd name="connsiteX11" fmla="*/ 601058 w 810317"/>
                  <a:gd name="connsiteY11" fmla="*/ 1477868 h 1477868"/>
                  <a:gd name="connsiteX12" fmla="*/ 532001 w 810317"/>
                  <a:gd name="connsiteY12" fmla="*/ 1351663 h 1477868"/>
                  <a:gd name="connsiteX13" fmla="*/ 532001 w 810317"/>
                  <a:gd name="connsiteY13" fmla="*/ 982568 h 1477868"/>
                  <a:gd name="connsiteX14" fmla="*/ 498664 w 810317"/>
                  <a:gd name="connsiteY14" fmla="*/ 982568 h 1477868"/>
                  <a:gd name="connsiteX15" fmla="*/ 417702 w 810317"/>
                  <a:gd name="connsiteY15" fmla="*/ 1196881 h 1477868"/>
                  <a:gd name="connsiteX16" fmla="*/ 355789 w 810317"/>
                  <a:gd name="connsiteY16" fmla="*/ 982568 h 1477868"/>
                  <a:gd name="connsiteX17" fmla="*/ 322451 w 810317"/>
                  <a:gd name="connsiteY17" fmla="*/ 982568 h 1477868"/>
                  <a:gd name="connsiteX18" fmla="*/ 251014 w 810317"/>
                  <a:gd name="connsiteY18" fmla="*/ 1149256 h 1477868"/>
                  <a:gd name="connsiteX19" fmla="*/ 179576 w 810317"/>
                  <a:gd name="connsiteY19" fmla="*/ 982568 h 1477868"/>
                  <a:gd name="connsiteX20" fmla="*/ 151001 w 810317"/>
                  <a:gd name="connsiteY20" fmla="*/ 982568 h 1477868"/>
                  <a:gd name="connsiteX21" fmla="*/ 74801 w 810317"/>
                  <a:gd name="connsiteY21" fmla="*/ 1132588 h 1477868"/>
                  <a:gd name="connsiteX22" fmla="*/ 8126 w 810317"/>
                  <a:gd name="connsiteY22" fmla="*/ 992093 h 1477868"/>
                  <a:gd name="connsiteX0" fmla="*/ 8126 w 810317"/>
                  <a:gd name="connsiteY0" fmla="*/ 992093 h 1477868"/>
                  <a:gd name="connsiteX1" fmla="*/ 8126 w 810317"/>
                  <a:gd name="connsiteY1" fmla="*/ 382493 h 1477868"/>
                  <a:gd name="connsiteX2" fmla="*/ 227201 w 810317"/>
                  <a:gd name="connsiteY2" fmla="*/ 1493 h 1477868"/>
                  <a:gd name="connsiteX3" fmla="*/ 789176 w 810317"/>
                  <a:gd name="connsiteY3" fmla="*/ 6256 h 1477868"/>
                  <a:gd name="connsiteX4" fmla="*/ 689164 w 810317"/>
                  <a:gd name="connsiteY4" fmla="*/ 25306 h 1477868"/>
                  <a:gd name="connsiteX5" fmla="*/ 622489 w 810317"/>
                  <a:gd name="connsiteY5" fmla="*/ 163418 h 1477868"/>
                  <a:gd name="connsiteX6" fmla="*/ 627251 w 810317"/>
                  <a:gd name="connsiteY6" fmla="*/ 320581 h 1477868"/>
                  <a:gd name="connsiteX7" fmla="*/ 762983 w 810317"/>
                  <a:gd name="connsiteY7" fmla="*/ 503937 h 1477868"/>
                  <a:gd name="connsiteX8" fmla="*/ 808226 w 810317"/>
                  <a:gd name="connsiteY8" fmla="*/ 620618 h 1477868"/>
                  <a:gd name="connsiteX9" fmla="*/ 679639 w 810317"/>
                  <a:gd name="connsiteY9" fmla="*/ 715868 h 1477868"/>
                  <a:gd name="connsiteX10" fmla="*/ 674876 w 810317"/>
                  <a:gd name="connsiteY10" fmla="*/ 1351662 h 1477868"/>
                  <a:gd name="connsiteX11" fmla="*/ 601058 w 810317"/>
                  <a:gd name="connsiteY11" fmla="*/ 1477868 h 1477868"/>
                  <a:gd name="connsiteX12" fmla="*/ 532001 w 810317"/>
                  <a:gd name="connsiteY12" fmla="*/ 1351663 h 1477868"/>
                  <a:gd name="connsiteX13" fmla="*/ 532001 w 810317"/>
                  <a:gd name="connsiteY13" fmla="*/ 982568 h 1477868"/>
                  <a:gd name="connsiteX14" fmla="*/ 498664 w 810317"/>
                  <a:gd name="connsiteY14" fmla="*/ 982568 h 1477868"/>
                  <a:gd name="connsiteX15" fmla="*/ 417702 w 810317"/>
                  <a:gd name="connsiteY15" fmla="*/ 1196881 h 1477868"/>
                  <a:gd name="connsiteX16" fmla="*/ 355789 w 810317"/>
                  <a:gd name="connsiteY16" fmla="*/ 982568 h 1477868"/>
                  <a:gd name="connsiteX17" fmla="*/ 322451 w 810317"/>
                  <a:gd name="connsiteY17" fmla="*/ 982568 h 1477868"/>
                  <a:gd name="connsiteX18" fmla="*/ 251014 w 810317"/>
                  <a:gd name="connsiteY18" fmla="*/ 1149256 h 1477868"/>
                  <a:gd name="connsiteX19" fmla="*/ 179576 w 810317"/>
                  <a:gd name="connsiteY19" fmla="*/ 982568 h 1477868"/>
                  <a:gd name="connsiteX20" fmla="*/ 151001 w 810317"/>
                  <a:gd name="connsiteY20" fmla="*/ 982568 h 1477868"/>
                  <a:gd name="connsiteX21" fmla="*/ 74801 w 810317"/>
                  <a:gd name="connsiteY21" fmla="*/ 1132588 h 1477868"/>
                  <a:gd name="connsiteX22" fmla="*/ 8126 w 810317"/>
                  <a:gd name="connsiteY22" fmla="*/ 992093 h 1477868"/>
                  <a:gd name="connsiteX0" fmla="*/ 8126 w 810317"/>
                  <a:gd name="connsiteY0" fmla="*/ 992093 h 1477868"/>
                  <a:gd name="connsiteX1" fmla="*/ 8126 w 810317"/>
                  <a:gd name="connsiteY1" fmla="*/ 382493 h 1477868"/>
                  <a:gd name="connsiteX2" fmla="*/ 227201 w 810317"/>
                  <a:gd name="connsiteY2" fmla="*/ 1493 h 1477868"/>
                  <a:gd name="connsiteX3" fmla="*/ 789176 w 810317"/>
                  <a:gd name="connsiteY3" fmla="*/ 6256 h 1477868"/>
                  <a:gd name="connsiteX4" fmla="*/ 689164 w 810317"/>
                  <a:gd name="connsiteY4" fmla="*/ 25306 h 1477868"/>
                  <a:gd name="connsiteX5" fmla="*/ 622489 w 810317"/>
                  <a:gd name="connsiteY5" fmla="*/ 163418 h 1477868"/>
                  <a:gd name="connsiteX6" fmla="*/ 627251 w 810317"/>
                  <a:gd name="connsiteY6" fmla="*/ 320581 h 1477868"/>
                  <a:gd name="connsiteX7" fmla="*/ 762983 w 810317"/>
                  <a:gd name="connsiteY7" fmla="*/ 503937 h 1477868"/>
                  <a:gd name="connsiteX8" fmla="*/ 808226 w 810317"/>
                  <a:gd name="connsiteY8" fmla="*/ 620618 h 1477868"/>
                  <a:gd name="connsiteX9" fmla="*/ 679639 w 810317"/>
                  <a:gd name="connsiteY9" fmla="*/ 715868 h 1477868"/>
                  <a:gd name="connsiteX10" fmla="*/ 674876 w 810317"/>
                  <a:gd name="connsiteY10" fmla="*/ 1351662 h 1477868"/>
                  <a:gd name="connsiteX11" fmla="*/ 601058 w 810317"/>
                  <a:gd name="connsiteY11" fmla="*/ 1477868 h 1477868"/>
                  <a:gd name="connsiteX12" fmla="*/ 532001 w 810317"/>
                  <a:gd name="connsiteY12" fmla="*/ 1351663 h 1477868"/>
                  <a:gd name="connsiteX13" fmla="*/ 532001 w 810317"/>
                  <a:gd name="connsiteY13" fmla="*/ 982568 h 1477868"/>
                  <a:gd name="connsiteX14" fmla="*/ 498664 w 810317"/>
                  <a:gd name="connsiteY14" fmla="*/ 982568 h 1477868"/>
                  <a:gd name="connsiteX15" fmla="*/ 417702 w 810317"/>
                  <a:gd name="connsiteY15" fmla="*/ 1196881 h 1477868"/>
                  <a:gd name="connsiteX16" fmla="*/ 355789 w 810317"/>
                  <a:gd name="connsiteY16" fmla="*/ 982568 h 1477868"/>
                  <a:gd name="connsiteX17" fmla="*/ 322451 w 810317"/>
                  <a:gd name="connsiteY17" fmla="*/ 982568 h 1477868"/>
                  <a:gd name="connsiteX18" fmla="*/ 251014 w 810317"/>
                  <a:gd name="connsiteY18" fmla="*/ 1149256 h 1477868"/>
                  <a:gd name="connsiteX19" fmla="*/ 179576 w 810317"/>
                  <a:gd name="connsiteY19" fmla="*/ 982568 h 1477868"/>
                  <a:gd name="connsiteX20" fmla="*/ 151001 w 810317"/>
                  <a:gd name="connsiteY20" fmla="*/ 982568 h 1477868"/>
                  <a:gd name="connsiteX21" fmla="*/ 74801 w 810317"/>
                  <a:gd name="connsiteY21" fmla="*/ 1132588 h 1477868"/>
                  <a:gd name="connsiteX22" fmla="*/ 8126 w 810317"/>
                  <a:gd name="connsiteY22" fmla="*/ 992093 h 1477868"/>
                  <a:gd name="connsiteX0" fmla="*/ 8126 w 810317"/>
                  <a:gd name="connsiteY0" fmla="*/ 992093 h 1477868"/>
                  <a:gd name="connsiteX1" fmla="*/ 8126 w 810317"/>
                  <a:gd name="connsiteY1" fmla="*/ 382493 h 1477868"/>
                  <a:gd name="connsiteX2" fmla="*/ 227201 w 810317"/>
                  <a:gd name="connsiteY2" fmla="*/ 1493 h 1477868"/>
                  <a:gd name="connsiteX3" fmla="*/ 789176 w 810317"/>
                  <a:gd name="connsiteY3" fmla="*/ 6256 h 1477868"/>
                  <a:gd name="connsiteX4" fmla="*/ 689164 w 810317"/>
                  <a:gd name="connsiteY4" fmla="*/ 25306 h 1477868"/>
                  <a:gd name="connsiteX5" fmla="*/ 622489 w 810317"/>
                  <a:gd name="connsiteY5" fmla="*/ 163418 h 1477868"/>
                  <a:gd name="connsiteX6" fmla="*/ 627251 w 810317"/>
                  <a:gd name="connsiteY6" fmla="*/ 320581 h 1477868"/>
                  <a:gd name="connsiteX7" fmla="*/ 762983 w 810317"/>
                  <a:gd name="connsiteY7" fmla="*/ 503937 h 1477868"/>
                  <a:gd name="connsiteX8" fmla="*/ 808226 w 810317"/>
                  <a:gd name="connsiteY8" fmla="*/ 620618 h 1477868"/>
                  <a:gd name="connsiteX9" fmla="*/ 679639 w 810317"/>
                  <a:gd name="connsiteY9" fmla="*/ 715868 h 1477868"/>
                  <a:gd name="connsiteX10" fmla="*/ 674876 w 810317"/>
                  <a:gd name="connsiteY10" fmla="*/ 1351662 h 1477868"/>
                  <a:gd name="connsiteX11" fmla="*/ 601058 w 810317"/>
                  <a:gd name="connsiteY11" fmla="*/ 1477868 h 1477868"/>
                  <a:gd name="connsiteX12" fmla="*/ 532001 w 810317"/>
                  <a:gd name="connsiteY12" fmla="*/ 1351663 h 1477868"/>
                  <a:gd name="connsiteX13" fmla="*/ 532001 w 810317"/>
                  <a:gd name="connsiteY13" fmla="*/ 982568 h 1477868"/>
                  <a:gd name="connsiteX14" fmla="*/ 498664 w 810317"/>
                  <a:gd name="connsiteY14" fmla="*/ 982568 h 1477868"/>
                  <a:gd name="connsiteX15" fmla="*/ 417702 w 810317"/>
                  <a:gd name="connsiteY15" fmla="*/ 1196881 h 1477868"/>
                  <a:gd name="connsiteX16" fmla="*/ 355789 w 810317"/>
                  <a:gd name="connsiteY16" fmla="*/ 982568 h 1477868"/>
                  <a:gd name="connsiteX17" fmla="*/ 322451 w 810317"/>
                  <a:gd name="connsiteY17" fmla="*/ 982568 h 1477868"/>
                  <a:gd name="connsiteX18" fmla="*/ 251014 w 810317"/>
                  <a:gd name="connsiteY18" fmla="*/ 1149256 h 1477868"/>
                  <a:gd name="connsiteX19" fmla="*/ 179576 w 810317"/>
                  <a:gd name="connsiteY19" fmla="*/ 982568 h 1477868"/>
                  <a:gd name="connsiteX20" fmla="*/ 151001 w 810317"/>
                  <a:gd name="connsiteY20" fmla="*/ 982568 h 1477868"/>
                  <a:gd name="connsiteX21" fmla="*/ 74801 w 810317"/>
                  <a:gd name="connsiteY21" fmla="*/ 1132588 h 1477868"/>
                  <a:gd name="connsiteX22" fmla="*/ 8126 w 810317"/>
                  <a:gd name="connsiteY22" fmla="*/ 992093 h 1477868"/>
                  <a:gd name="connsiteX0" fmla="*/ 8126 w 810317"/>
                  <a:gd name="connsiteY0" fmla="*/ 992093 h 1478085"/>
                  <a:gd name="connsiteX1" fmla="*/ 8126 w 810317"/>
                  <a:gd name="connsiteY1" fmla="*/ 382493 h 1478085"/>
                  <a:gd name="connsiteX2" fmla="*/ 227201 w 810317"/>
                  <a:gd name="connsiteY2" fmla="*/ 1493 h 1478085"/>
                  <a:gd name="connsiteX3" fmla="*/ 789176 w 810317"/>
                  <a:gd name="connsiteY3" fmla="*/ 6256 h 1478085"/>
                  <a:gd name="connsiteX4" fmla="*/ 689164 w 810317"/>
                  <a:gd name="connsiteY4" fmla="*/ 25306 h 1478085"/>
                  <a:gd name="connsiteX5" fmla="*/ 622489 w 810317"/>
                  <a:gd name="connsiteY5" fmla="*/ 163418 h 1478085"/>
                  <a:gd name="connsiteX6" fmla="*/ 627251 w 810317"/>
                  <a:gd name="connsiteY6" fmla="*/ 320581 h 1478085"/>
                  <a:gd name="connsiteX7" fmla="*/ 762983 w 810317"/>
                  <a:gd name="connsiteY7" fmla="*/ 503937 h 1478085"/>
                  <a:gd name="connsiteX8" fmla="*/ 808226 w 810317"/>
                  <a:gd name="connsiteY8" fmla="*/ 620618 h 1478085"/>
                  <a:gd name="connsiteX9" fmla="*/ 679639 w 810317"/>
                  <a:gd name="connsiteY9" fmla="*/ 715868 h 1478085"/>
                  <a:gd name="connsiteX10" fmla="*/ 674876 w 810317"/>
                  <a:gd name="connsiteY10" fmla="*/ 1351662 h 1478085"/>
                  <a:gd name="connsiteX11" fmla="*/ 601058 w 810317"/>
                  <a:gd name="connsiteY11" fmla="*/ 1477868 h 1478085"/>
                  <a:gd name="connsiteX12" fmla="*/ 532001 w 810317"/>
                  <a:gd name="connsiteY12" fmla="*/ 1351663 h 1478085"/>
                  <a:gd name="connsiteX13" fmla="*/ 532001 w 810317"/>
                  <a:gd name="connsiteY13" fmla="*/ 982568 h 1478085"/>
                  <a:gd name="connsiteX14" fmla="*/ 498664 w 810317"/>
                  <a:gd name="connsiteY14" fmla="*/ 982568 h 1478085"/>
                  <a:gd name="connsiteX15" fmla="*/ 417702 w 810317"/>
                  <a:gd name="connsiteY15" fmla="*/ 1196881 h 1478085"/>
                  <a:gd name="connsiteX16" fmla="*/ 355789 w 810317"/>
                  <a:gd name="connsiteY16" fmla="*/ 982568 h 1478085"/>
                  <a:gd name="connsiteX17" fmla="*/ 322451 w 810317"/>
                  <a:gd name="connsiteY17" fmla="*/ 982568 h 1478085"/>
                  <a:gd name="connsiteX18" fmla="*/ 251014 w 810317"/>
                  <a:gd name="connsiteY18" fmla="*/ 1149256 h 1478085"/>
                  <a:gd name="connsiteX19" fmla="*/ 179576 w 810317"/>
                  <a:gd name="connsiteY19" fmla="*/ 982568 h 1478085"/>
                  <a:gd name="connsiteX20" fmla="*/ 151001 w 810317"/>
                  <a:gd name="connsiteY20" fmla="*/ 982568 h 1478085"/>
                  <a:gd name="connsiteX21" fmla="*/ 74801 w 810317"/>
                  <a:gd name="connsiteY21" fmla="*/ 1132588 h 1478085"/>
                  <a:gd name="connsiteX22" fmla="*/ 8126 w 810317"/>
                  <a:gd name="connsiteY22" fmla="*/ 992093 h 1478085"/>
                  <a:gd name="connsiteX0" fmla="*/ 8126 w 810317"/>
                  <a:gd name="connsiteY0" fmla="*/ 992093 h 1478085"/>
                  <a:gd name="connsiteX1" fmla="*/ 8126 w 810317"/>
                  <a:gd name="connsiteY1" fmla="*/ 382493 h 1478085"/>
                  <a:gd name="connsiteX2" fmla="*/ 227201 w 810317"/>
                  <a:gd name="connsiteY2" fmla="*/ 1493 h 1478085"/>
                  <a:gd name="connsiteX3" fmla="*/ 789176 w 810317"/>
                  <a:gd name="connsiteY3" fmla="*/ 6256 h 1478085"/>
                  <a:gd name="connsiteX4" fmla="*/ 689164 w 810317"/>
                  <a:gd name="connsiteY4" fmla="*/ 25306 h 1478085"/>
                  <a:gd name="connsiteX5" fmla="*/ 622489 w 810317"/>
                  <a:gd name="connsiteY5" fmla="*/ 163418 h 1478085"/>
                  <a:gd name="connsiteX6" fmla="*/ 627251 w 810317"/>
                  <a:gd name="connsiteY6" fmla="*/ 320581 h 1478085"/>
                  <a:gd name="connsiteX7" fmla="*/ 762983 w 810317"/>
                  <a:gd name="connsiteY7" fmla="*/ 503937 h 1478085"/>
                  <a:gd name="connsiteX8" fmla="*/ 808226 w 810317"/>
                  <a:gd name="connsiteY8" fmla="*/ 620618 h 1478085"/>
                  <a:gd name="connsiteX9" fmla="*/ 679639 w 810317"/>
                  <a:gd name="connsiteY9" fmla="*/ 715868 h 1478085"/>
                  <a:gd name="connsiteX10" fmla="*/ 674876 w 810317"/>
                  <a:gd name="connsiteY10" fmla="*/ 1351662 h 1478085"/>
                  <a:gd name="connsiteX11" fmla="*/ 601058 w 810317"/>
                  <a:gd name="connsiteY11" fmla="*/ 1477868 h 1478085"/>
                  <a:gd name="connsiteX12" fmla="*/ 532001 w 810317"/>
                  <a:gd name="connsiteY12" fmla="*/ 1351663 h 1478085"/>
                  <a:gd name="connsiteX13" fmla="*/ 532001 w 810317"/>
                  <a:gd name="connsiteY13" fmla="*/ 982568 h 1478085"/>
                  <a:gd name="connsiteX14" fmla="*/ 498664 w 810317"/>
                  <a:gd name="connsiteY14" fmla="*/ 982568 h 1478085"/>
                  <a:gd name="connsiteX15" fmla="*/ 417702 w 810317"/>
                  <a:gd name="connsiteY15" fmla="*/ 1196881 h 1478085"/>
                  <a:gd name="connsiteX16" fmla="*/ 355789 w 810317"/>
                  <a:gd name="connsiteY16" fmla="*/ 982568 h 1478085"/>
                  <a:gd name="connsiteX17" fmla="*/ 322451 w 810317"/>
                  <a:gd name="connsiteY17" fmla="*/ 982568 h 1478085"/>
                  <a:gd name="connsiteX18" fmla="*/ 251014 w 810317"/>
                  <a:gd name="connsiteY18" fmla="*/ 1149256 h 1478085"/>
                  <a:gd name="connsiteX19" fmla="*/ 179576 w 810317"/>
                  <a:gd name="connsiteY19" fmla="*/ 982568 h 1478085"/>
                  <a:gd name="connsiteX20" fmla="*/ 151001 w 810317"/>
                  <a:gd name="connsiteY20" fmla="*/ 982568 h 1478085"/>
                  <a:gd name="connsiteX21" fmla="*/ 74801 w 810317"/>
                  <a:gd name="connsiteY21" fmla="*/ 1132588 h 1478085"/>
                  <a:gd name="connsiteX22" fmla="*/ 8126 w 810317"/>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17702 w 811235"/>
                  <a:gd name="connsiteY15" fmla="*/ 1196881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17702 w 811235"/>
                  <a:gd name="connsiteY15" fmla="*/ 1196881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24846 w 811235"/>
                  <a:gd name="connsiteY15" fmla="*/ 1199262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24846 w 811235"/>
                  <a:gd name="connsiteY15" fmla="*/ 1199262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24846 w 811235"/>
                  <a:gd name="connsiteY15" fmla="*/ 1199262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24846 w 811235"/>
                  <a:gd name="connsiteY15" fmla="*/ 1199262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24846 w 811235"/>
                  <a:gd name="connsiteY15" fmla="*/ 1199262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24846 w 811235"/>
                  <a:gd name="connsiteY15" fmla="*/ 1199262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7957"/>
                  <a:gd name="connsiteX1" fmla="*/ 8126 w 811235"/>
                  <a:gd name="connsiteY1" fmla="*/ 382493 h 1477957"/>
                  <a:gd name="connsiteX2" fmla="*/ 227201 w 811235"/>
                  <a:gd name="connsiteY2" fmla="*/ 1493 h 1477957"/>
                  <a:gd name="connsiteX3" fmla="*/ 789176 w 811235"/>
                  <a:gd name="connsiteY3" fmla="*/ 6256 h 1477957"/>
                  <a:gd name="connsiteX4" fmla="*/ 689164 w 811235"/>
                  <a:gd name="connsiteY4" fmla="*/ 25306 h 1477957"/>
                  <a:gd name="connsiteX5" fmla="*/ 622489 w 811235"/>
                  <a:gd name="connsiteY5" fmla="*/ 163418 h 1477957"/>
                  <a:gd name="connsiteX6" fmla="*/ 627251 w 811235"/>
                  <a:gd name="connsiteY6" fmla="*/ 320581 h 1477957"/>
                  <a:gd name="connsiteX7" fmla="*/ 762983 w 811235"/>
                  <a:gd name="connsiteY7" fmla="*/ 503937 h 1477957"/>
                  <a:gd name="connsiteX8" fmla="*/ 808226 w 811235"/>
                  <a:gd name="connsiteY8" fmla="*/ 620618 h 1477957"/>
                  <a:gd name="connsiteX9" fmla="*/ 679639 w 811235"/>
                  <a:gd name="connsiteY9" fmla="*/ 715868 h 1477957"/>
                  <a:gd name="connsiteX10" fmla="*/ 674876 w 811235"/>
                  <a:gd name="connsiteY10" fmla="*/ 1351662 h 1477957"/>
                  <a:gd name="connsiteX11" fmla="*/ 601058 w 811235"/>
                  <a:gd name="connsiteY11" fmla="*/ 1477868 h 1477957"/>
                  <a:gd name="connsiteX12" fmla="*/ 532001 w 811235"/>
                  <a:gd name="connsiteY12" fmla="*/ 1351663 h 1477957"/>
                  <a:gd name="connsiteX13" fmla="*/ 532001 w 811235"/>
                  <a:gd name="connsiteY13" fmla="*/ 982568 h 1477957"/>
                  <a:gd name="connsiteX14" fmla="*/ 498664 w 811235"/>
                  <a:gd name="connsiteY14" fmla="*/ 982568 h 1477957"/>
                  <a:gd name="connsiteX15" fmla="*/ 424846 w 811235"/>
                  <a:gd name="connsiteY15" fmla="*/ 1199262 h 1477957"/>
                  <a:gd name="connsiteX16" fmla="*/ 355789 w 811235"/>
                  <a:gd name="connsiteY16" fmla="*/ 982568 h 1477957"/>
                  <a:gd name="connsiteX17" fmla="*/ 322451 w 811235"/>
                  <a:gd name="connsiteY17" fmla="*/ 982568 h 1477957"/>
                  <a:gd name="connsiteX18" fmla="*/ 251014 w 811235"/>
                  <a:gd name="connsiteY18" fmla="*/ 1149256 h 1477957"/>
                  <a:gd name="connsiteX19" fmla="*/ 179576 w 811235"/>
                  <a:gd name="connsiteY19" fmla="*/ 982568 h 1477957"/>
                  <a:gd name="connsiteX20" fmla="*/ 151001 w 811235"/>
                  <a:gd name="connsiteY20" fmla="*/ 982568 h 1477957"/>
                  <a:gd name="connsiteX21" fmla="*/ 74801 w 811235"/>
                  <a:gd name="connsiteY21" fmla="*/ 1132588 h 1477957"/>
                  <a:gd name="connsiteX22" fmla="*/ 8126 w 811235"/>
                  <a:gd name="connsiteY22" fmla="*/ 992093 h 1477957"/>
                  <a:gd name="connsiteX0" fmla="*/ 8126 w 811235"/>
                  <a:gd name="connsiteY0" fmla="*/ 992093 h 1477868"/>
                  <a:gd name="connsiteX1" fmla="*/ 8126 w 811235"/>
                  <a:gd name="connsiteY1" fmla="*/ 382493 h 1477868"/>
                  <a:gd name="connsiteX2" fmla="*/ 227201 w 811235"/>
                  <a:gd name="connsiteY2" fmla="*/ 1493 h 1477868"/>
                  <a:gd name="connsiteX3" fmla="*/ 789176 w 811235"/>
                  <a:gd name="connsiteY3" fmla="*/ 6256 h 1477868"/>
                  <a:gd name="connsiteX4" fmla="*/ 689164 w 811235"/>
                  <a:gd name="connsiteY4" fmla="*/ 25306 h 1477868"/>
                  <a:gd name="connsiteX5" fmla="*/ 622489 w 811235"/>
                  <a:gd name="connsiteY5" fmla="*/ 163418 h 1477868"/>
                  <a:gd name="connsiteX6" fmla="*/ 627251 w 811235"/>
                  <a:gd name="connsiteY6" fmla="*/ 320581 h 1477868"/>
                  <a:gd name="connsiteX7" fmla="*/ 762983 w 811235"/>
                  <a:gd name="connsiteY7" fmla="*/ 503937 h 1477868"/>
                  <a:gd name="connsiteX8" fmla="*/ 808226 w 811235"/>
                  <a:gd name="connsiteY8" fmla="*/ 620618 h 1477868"/>
                  <a:gd name="connsiteX9" fmla="*/ 679639 w 811235"/>
                  <a:gd name="connsiteY9" fmla="*/ 715868 h 1477868"/>
                  <a:gd name="connsiteX10" fmla="*/ 674876 w 811235"/>
                  <a:gd name="connsiteY10" fmla="*/ 1351662 h 1477868"/>
                  <a:gd name="connsiteX11" fmla="*/ 601058 w 811235"/>
                  <a:gd name="connsiteY11" fmla="*/ 1477868 h 1477868"/>
                  <a:gd name="connsiteX12" fmla="*/ 532001 w 811235"/>
                  <a:gd name="connsiteY12" fmla="*/ 1351663 h 1477868"/>
                  <a:gd name="connsiteX13" fmla="*/ 532001 w 811235"/>
                  <a:gd name="connsiteY13" fmla="*/ 982568 h 1477868"/>
                  <a:gd name="connsiteX14" fmla="*/ 498664 w 811235"/>
                  <a:gd name="connsiteY14" fmla="*/ 982568 h 1477868"/>
                  <a:gd name="connsiteX15" fmla="*/ 424846 w 811235"/>
                  <a:gd name="connsiteY15" fmla="*/ 1199262 h 1477868"/>
                  <a:gd name="connsiteX16" fmla="*/ 355789 w 811235"/>
                  <a:gd name="connsiteY16" fmla="*/ 982568 h 1477868"/>
                  <a:gd name="connsiteX17" fmla="*/ 322451 w 811235"/>
                  <a:gd name="connsiteY17" fmla="*/ 982568 h 1477868"/>
                  <a:gd name="connsiteX18" fmla="*/ 251014 w 811235"/>
                  <a:gd name="connsiteY18" fmla="*/ 1149256 h 1477868"/>
                  <a:gd name="connsiteX19" fmla="*/ 179576 w 811235"/>
                  <a:gd name="connsiteY19" fmla="*/ 982568 h 1477868"/>
                  <a:gd name="connsiteX20" fmla="*/ 151001 w 811235"/>
                  <a:gd name="connsiteY20" fmla="*/ 982568 h 1477868"/>
                  <a:gd name="connsiteX21" fmla="*/ 74801 w 811235"/>
                  <a:gd name="connsiteY21" fmla="*/ 1132588 h 1477868"/>
                  <a:gd name="connsiteX22" fmla="*/ 8126 w 811235"/>
                  <a:gd name="connsiteY22" fmla="*/ 992093 h 1477868"/>
                  <a:gd name="connsiteX0" fmla="*/ 8126 w 811235"/>
                  <a:gd name="connsiteY0" fmla="*/ 992093 h 1477868"/>
                  <a:gd name="connsiteX1" fmla="*/ 8126 w 811235"/>
                  <a:gd name="connsiteY1" fmla="*/ 382493 h 1477868"/>
                  <a:gd name="connsiteX2" fmla="*/ 227201 w 811235"/>
                  <a:gd name="connsiteY2" fmla="*/ 1493 h 1477868"/>
                  <a:gd name="connsiteX3" fmla="*/ 789176 w 811235"/>
                  <a:gd name="connsiteY3" fmla="*/ 6256 h 1477868"/>
                  <a:gd name="connsiteX4" fmla="*/ 689164 w 811235"/>
                  <a:gd name="connsiteY4" fmla="*/ 25306 h 1477868"/>
                  <a:gd name="connsiteX5" fmla="*/ 622489 w 811235"/>
                  <a:gd name="connsiteY5" fmla="*/ 163418 h 1477868"/>
                  <a:gd name="connsiteX6" fmla="*/ 627251 w 811235"/>
                  <a:gd name="connsiteY6" fmla="*/ 320581 h 1477868"/>
                  <a:gd name="connsiteX7" fmla="*/ 762983 w 811235"/>
                  <a:gd name="connsiteY7" fmla="*/ 503937 h 1477868"/>
                  <a:gd name="connsiteX8" fmla="*/ 808226 w 811235"/>
                  <a:gd name="connsiteY8" fmla="*/ 620618 h 1477868"/>
                  <a:gd name="connsiteX9" fmla="*/ 679639 w 811235"/>
                  <a:gd name="connsiteY9" fmla="*/ 715868 h 1477868"/>
                  <a:gd name="connsiteX10" fmla="*/ 674876 w 811235"/>
                  <a:gd name="connsiteY10" fmla="*/ 1351662 h 1477868"/>
                  <a:gd name="connsiteX11" fmla="*/ 601058 w 811235"/>
                  <a:gd name="connsiteY11" fmla="*/ 1477868 h 1477868"/>
                  <a:gd name="connsiteX12" fmla="*/ 532001 w 811235"/>
                  <a:gd name="connsiteY12" fmla="*/ 1351663 h 1477868"/>
                  <a:gd name="connsiteX13" fmla="*/ 532001 w 811235"/>
                  <a:gd name="connsiteY13" fmla="*/ 982568 h 1477868"/>
                  <a:gd name="connsiteX14" fmla="*/ 498664 w 811235"/>
                  <a:gd name="connsiteY14" fmla="*/ 982568 h 1477868"/>
                  <a:gd name="connsiteX15" fmla="*/ 424846 w 811235"/>
                  <a:gd name="connsiteY15" fmla="*/ 1199262 h 1477868"/>
                  <a:gd name="connsiteX16" fmla="*/ 355789 w 811235"/>
                  <a:gd name="connsiteY16" fmla="*/ 982568 h 1477868"/>
                  <a:gd name="connsiteX17" fmla="*/ 322451 w 811235"/>
                  <a:gd name="connsiteY17" fmla="*/ 982568 h 1477868"/>
                  <a:gd name="connsiteX18" fmla="*/ 251014 w 811235"/>
                  <a:gd name="connsiteY18" fmla="*/ 1149256 h 1477868"/>
                  <a:gd name="connsiteX19" fmla="*/ 179576 w 811235"/>
                  <a:gd name="connsiteY19" fmla="*/ 982568 h 1477868"/>
                  <a:gd name="connsiteX20" fmla="*/ 151001 w 811235"/>
                  <a:gd name="connsiteY20" fmla="*/ 982568 h 1477868"/>
                  <a:gd name="connsiteX21" fmla="*/ 74801 w 811235"/>
                  <a:gd name="connsiteY21" fmla="*/ 1132588 h 1477868"/>
                  <a:gd name="connsiteX22" fmla="*/ 8126 w 811235"/>
                  <a:gd name="connsiteY22" fmla="*/ 992093 h 1477868"/>
                  <a:gd name="connsiteX0" fmla="*/ 8126 w 811235"/>
                  <a:gd name="connsiteY0" fmla="*/ 992093 h 1477868"/>
                  <a:gd name="connsiteX1" fmla="*/ 8126 w 811235"/>
                  <a:gd name="connsiteY1" fmla="*/ 382493 h 1477868"/>
                  <a:gd name="connsiteX2" fmla="*/ 227201 w 811235"/>
                  <a:gd name="connsiteY2" fmla="*/ 1493 h 1477868"/>
                  <a:gd name="connsiteX3" fmla="*/ 789176 w 811235"/>
                  <a:gd name="connsiteY3" fmla="*/ 6256 h 1477868"/>
                  <a:gd name="connsiteX4" fmla="*/ 689164 w 811235"/>
                  <a:gd name="connsiteY4" fmla="*/ 25306 h 1477868"/>
                  <a:gd name="connsiteX5" fmla="*/ 622489 w 811235"/>
                  <a:gd name="connsiteY5" fmla="*/ 163418 h 1477868"/>
                  <a:gd name="connsiteX6" fmla="*/ 627251 w 811235"/>
                  <a:gd name="connsiteY6" fmla="*/ 320581 h 1477868"/>
                  <a:gd name="connsiteX7" fmla="*/ 762983 w 811235"/>
                  <a:gd name="connsiteY7" fmla="*/ 503937 h 1477868"/>
                  <a:gd name="connsiteX8" fmla="*/ 808226 w 811235"/>
                  <a:gd name="connsiteY8" fmla="*/ 620618 h 1477868"/>
                  <a:gd name="connsiteX9" fmla="*/ 679639 w 811235"/>
                  <a:gd name="connsiteY9" fmla="*/ 715868 h 1477868"/>
                  <a:gd name="connsiteX10" fmla="*/ 674876 w 811235"/>
                  <a:gd name="connsiteY10" fmla="*/ 1351662 h 1477868"/>
                  <a:gd name="connsiteX11" fmla="*/ 601058 w 811235"/>
                  <a:gd name="connsiteY11" fmla="*/ 1477868 h 1477868"/>
                  <a:gd name="connsiteX12" fmla="*/ 532001 w 811235"/>
                  <a:gd name="connsiteY12" fmla="*/ 1351663 h 1477868"/>
                  <a:gd name="connsiteX13" fmla="*/ 532001 w 811235"/>
                  <a:gd name="connsiteY13" fmla="*/ 982568 h 1477868"/>
                  <a:gd name="connsiteX14" fmla="*/ 498664 w 811235"/>
                  <a:gd name="connsiteY14" fmla="*/ 982568 h 1477868"/>
                  <a:gd name="connsiteX15" fmla="*/ 424846 w 811235"/>
                  <a:gd name="connsiteY15" fmla="*/ 1199262 h 1477868"/>
                  <a:gd name="connsiteX16" fmla="*/ 355789 w 811235"/>
                  <a:gd name="connsiteY16" fmla="*/ 982568 h 1477868"/>
                  <a:gd name="connsiteX17" fmla="*/ 322451 w 811235"/>
                  <a:gd name="connsiteY17" fmla="*/ 982568 h 1477868"/>
                  <a:gd name="connsiteX18" fmla="*/ 251014 w 811235"/>
                  <a:gd name="connsiteY18" fmla="*/ 1149256 h 1477868"/>
                  <a:gd name="connsiteX19" fmla="*/ 179576 w 811235"/>
                  <a:gd name="connsiteY19" fmla="*/ 982568 h 1477868"/>
                  <a:gd name="connsiteX20" fmla="*/ 151001 w 811235"/>
                  <a:gd name="connsiteY20" fmla="*/ 982568 h 1477868"/>
                  <a:gd name="connsiteX21" fmla="*/ 74801 w 811235"/>
                  <a:gd name="connsiteY21" fmla="*/ 1132588 h 1477868"/>
                  <a:gd name="connsiteX22" fmla="*/ 8126 w 811235"/>
                  <a:gd name="connsiteY22" fmla="*/ 992093 h 1477868"/>
                  <a:gd name="connsiteX0" fmla="*/ 8126 w 811235"/>
                  <a:gd name="connsiteY0" fmla="*/ 992093 h 1477868"/>
                  <a:gd name="connsiteX1" fmla="*/ 8126 w 811235"/>
                  <a:gd name="connsiteY1" fmla="*/ 382493 h 1477868"/>
                  <a:gd name="connsiteX2" fmla="*/ 227201 w 811235"/>
                  <a:gd name="connsiteY2" fmla="*/ 1493 h 1477868"/>
                  <a:gd name="connsiteX3" fmla="*/ 789176 w 811235"/>
                  <a:gd name="connsiteY3" fmla="*/ 6256 h 1477868"/>
                  <a:gd name="connsiteX4" fmla="*/ 689164 w 811235"/>
                  <a:gd name="connsiteY4" fmla="*/ 25306 h 1477868"/>
                  <a:gd name="connsiteX5" fmla="*/ 622489 w 811235"/>
                  <a:gd name="connsiteY5" fmla="*/ 163418 h 1477868"/>
                  <a:gd name="connsiteX6" fmla="*/ 627251 w 811235"/>
                  <a:gd name="connsiteY6" fmla="*/ 320581 h 1477868"/>
                  <a:gd name="connsiteX7" fmla="*/ 762983 w 811235"/>
                  <a:gd name="connsiteY7" fmla="*/ 503937 h 1477868"/>
                  <a:gd name="connsiteX8" fmla="*/ 808226 w 811235"/>
                  <a:gd name="connsiteY8" fmla="*/ 620618 h 1477868"/>
                  <a:gd name="connsiteX9" fmla="*/ 679639 w 811235"/>
                  <a:gd name="connsiteY9" fmla="*/ 715868 h 1477868"/>
                  <a:gd name="connsiteX10" fmla="*/ 674876 w 811235"/>
                  <a:gd name="connsiteY10" fmla="*/ 1351662 h 1477868"/>
                  <a:gd name="connsiteX11" fmla="*/ 601058 w 811235"/>
                  <a:gd name="connsiteY11" fmla="*/ 1477868 h 1477868"/>
                  <a:gd name="connsiteX12" fmla="*/ 532001 w 811235"/>
                  <a:gd name="connsiteY12" fmla="*/ 1351663 h 1477868"/>
                  <a:gd name="connsiteX13" fmla="*/ 532001 w 811235"/>
                  <a:gd name="connsiteY13" fmla="*/ 982568 h 1477868"/>
                  <a:gd name="connsiteX14" fmla="*/ 498664 w 811235"/>
                  <a:gd name="connsiteY14" fmla="*/ 982568 h 1477868"/>
                  <a:gd name="connsiteX15" fmla="*/ 424846 w 811235"/>
                  <a:gd name="connsiteY15" fmla="*/ 1199262 h 1477868"/>
                  <a:gd name="connsiteX16" fmla="*/ 355789 w 811235"/>
                  <a:gd name="connsiteY16" fmla="*/ 982568 h 1477868"/>
                  <a:gd name="connsiteX17" fmla="*/ 322451 w 811235"/>
                  <a:gd name="connsiteY17" fmla="*/ 982568 h 1477868"/>
                  <a:gd name="connsiteX18" fmla="*/ 251014 w 811235"/>
                  <a:gd name="connsiteY18" fmla="*/ 1149256 h 1477868"/>
                  <a:gd name="connsiteX19" fmla="*/ 179576 w 811235"/>
                  <a:gd name="connsiteY19" fmla="*/ 982568 h 1477868"/>
                  <a:gd name="connsiteX20" fmla="*/ 151001 w 811235"/>
                  <a:gd name="connsiteY20" fmla="*/ 982568 h 1477868"/>
                  <a:gd name="connsiteX21" fmla="*/ 74801 w 811235"/>
                  <a:gd name="connsiteY21" fmla="*/ 1132588 h 1477868"/>
                  <a:gd name="connsiteX22" fmla="*/ 8126 w 811235"/>
                  <a:gd name="connsiteY22" fmla="*/ 992093 h 1477868"/>
                  <a:gd name="connsiteX0" fmla="*/ 8126 w 811235"/>
                  <a:gd name="connsiteY0" fmla="*/ 992093 h 1477868"/>
                  <a:gd name="connsiteX1" fmla="*/ 8126 w 811235"/>
                  <a:gd name="connsiteY1" fmla="*/ 382493 h 1477868"/>
                  <a:gd name="connsiteX2" fmla="*/ 227201 w 811235"/>
                  <a:gd name="connsiteY2" fmla="*/ 1493 h 1477868"/>
                  <a:gd name="connsiteX3" fmla="*/ 789176 w 811235"/>
                  <a:gd name="connsiteY3" fmla="*/ 6256 h 1477868"/>
                  <a:gd name="connsiteX4" fmla="*/ 689164 w 811235"/>
                  <a:gd name="connsiteY4" fmla="*/ 25306 h 1477868"/>
                  <a:gd name="connsiteX5" fmla="*/ 622489 w 811235"/>
                  <a:gd name="connsiteY5" fmla="*/ 163418 h 1477868"/>
                  <a:gd name="connsiteX6" fmla="*/ 627251 w 811235"/>
                  <a:gd name="connsiteY6" fmla="*/ 320581 h 1477868"/>
                  <a:gd name="connsiteX7" fmla="*/ 762983 w 811235"/>
                  <a:gd name="connsiteY7" fmla="*/ 503937 h 1477868"/>
                  <a:gd name="connsiteX8" fmla="*/ 808226 w 811235"/>
                  <a:gd name="connsiteY8" fmla="*/ 620618 h 1477868"/>
                  <a:gd name="connsiteX9" fmla="*/ 679639 w 811235"/>
                  <a:gd name="connsiteY9" fmla="*/ 715868 h 1477868"/>
                  <a:gd name="connsiteX10" fmla="*/ 674876 w 811235"/>
                  <a:gd name="connsiteY10" fmla="*/ 1351662 h 1477868"/>
                  <a:gd name="connsiteX11" fmla="*/ 601058 w 811235"/>
                  <a:gd name="connsiteY11" fmla="*/ 1477868 h 1477868"/>
                  <a:gd name="connsiteX12" fmla="*/ 532001 w 811235"/>
                  <a:gd name="connsiteY12" fmla="*/ 1351663 h 1477868"/>
                  <a:gd name="connsiteX13" fmla="*/ 532001 w 811235"/>
                  <a:gd name="connsiteY13" fmla="*/ 982568 h 1477868"/>
                  <a:gd name="connsiteX14" fmla="*/ 498664 w 811235"/>
                  <a:gd name="connsiteY14" fmla="*/ 982568 h 1477868"/>
                  <a:gd name="connsiteX15" fmla="*/ 424846 w 811235"/>
                  <a:gd name="connsiteY15" fmla="*/ 1199262 h 1477868"/>
                  <a:gd name="connsiteX16" fmla="*/ 355789 w 811235"/>
                  <a:gd name="connsiteY16" fmla="*/ 982568 h 1477868"/>
                  <a:gd name="connsiteX17" fmla="*/ 322451 w 811235"/>
                  <a:gd name="connsiteY17" fmla="*/ 982568 h 1477868"/>
                  <a:gd name="connsiteX18" fmla="*/ 251014 w 811235"/>
                  <a:gd name="connsiteY18" fmla="*/ 1149256 h 1477868"/>
                  <a:gd name="connsiteX19" fmla="*/ 179576 w 811235"/>
                  <a:gd name="connsiteY19" fmla="*/ 982568 h 1477868"/>
                  <a:gd name="connsiteX20" fmla="*/ 151001 w 811235"/>
                  <a:gd name="connsiteY20" fmla="*/ 982568 h 1477868"/>
                  <a:gd name="connsiteX21" fmla="*/ 74801 w 811235"/>
                  <a:gd name="connsiteY21" fmla="*/ 1132588 h 1477868"/>
                  <a:gd name="connsiteX22" fmla="*/ 8126 w 811235"/>
                  <a:gd name="connsiteY22" fmla="*/ 992093 h 1477868"/>
                  <a:gd name="connsiteX0" fmla="*/ 8126 w 811235"/>
                  <a:gd name="connsiteY0" fmla="*/ 992093 h 1477890"/>
                  <a:gd name="connsiteX1" fmla="*/ 8126 w 811235"/>
                  <a:gd name="connsiteY1" fmla="*/ 382493 h 1477890"/>
                  <a:gd name="connsiteX2" fmla="*/ 227201 w 811235"/>
                  <a:gd name="connsiteY2" fmla="*/ 1493 h 1477890"/>
                  <a:gd name="connsiteX3" fmla="*/ 789176 w 811235"/>
                  <a:gd name="connsiteY3" fmla="*/ 6256 h 1477890"/>
                  <a:gd name="connsiteX4" fmla="*/ 689164 w 811235"/>
                  <a:gd name="connsiteY4" fmla="*/ 25306 h 1477890"/>
                  <a:gd name="connsiteX5" fmla="*/ 622489 w 811235"/>
                  <a:gd name="connsiteY5" fmla="*/ 163418 h 1477890"/>
                  <a:gd name="connsiteX6" fmla="*/ 627251 w 811235"/>
                  <a:gd name="connsiteY6" fmla="*/ 320581 h 1477890"/>
                  <a:gd name="connsiteX7" fmla="*/ 762983 w 811235"/>
                  <a:gd name="connsiteY7" fmla="*/ 503937 h 1477890"/>
                  <a:gd name="connsiteX8" fmla="*/ 808226 w 811235"/>
                  <a:gd name="connsiteY8" fmla="*/ 620618 h 1477890"/>
                  <a:gd name="connsiteX9" fmla="*/ 679639 w 811235"/>
                  <a:gd name="connsiteY9" fmla="*/ 715868 h 1477890"/>
                  <a:gd name="connsiteX10" fmla="*/ 674876 w 811235"/>
                  <a:gd name="connsiteY10" fmla="*/ 1351662 h 1477890"/>
                  <a:gd name="connsiteX11" fmla="*/ 603439 w 811235"/>
                  <a:gd name="connsiteY11" fmla="*/ 1477868 h 1477890"/>
                  <a:gd name="connsiteX12" fmla="*/ 532001 w 811235"/>
                  <a:gd name="connsiteY12" fmla="*/ 1351663 h 1477890"/>
                  <a:gd name="connsiteX13" fmla="*/ 532001 w 811235"/>
                  <a:gd name="connsiteY13" fmla="*/ 982568 h 1477890"/>
                  <a:gd name="connsiteX14" fmla="*/ 498664 w 811235"/>
                  <a:gd name="connsiteY14" fmla="*/ 982568 h 1477890"/>
                  <a:gd name="connsiteX15" fmla="*/ 424846 w 811235"/>
                  <a:gd name="connsiteY15" fmla="*/ 1199262 h 1477890"/>
                  <a:gd name="connsiteX16" fmla="*/ 355789 w 811235"/>
                  <a:gd name="connsiteY16" fmla="*/ 982568 h 1477890"/>
                  <a:gd name="connsiteX17" fmla="*/ 322451 w 811235"/>
                  <a:gd name="connsiteY17" fmla="*/ 982568 h 1477890"/>
                  <a:gd name="connsiteX18" fmla="*/ 251014 w 811235"/>
                  <a:gd name="connsiteY18" fmla="*/ 1149256 h 1477890"/>
                  <a:gd name="connsiteX19" fmla="*/ 179576 w 811235"/>
                  <a:gd name="connsiteY19" fmla="*/ 982568 h 1477890"/>
                  <a:gd name="connsiteX20" fmla="*/ 151001 w 811235"/>
                  <a:gd name="connsiteY20" fmla="*/ 982568 h 1477890"/>
                  <a:gd name="connsiteX21" fmla="*/ 74801 w 811235"/>
                  <a:gd name="connsiteY21" fmla="*/ 1132588 h 1477890"/>
                  <a:gd name="connsiteX22" fmla="*/ 8126 w 811235"/>
                  <a:gd name="connsiteY22" fmla="*/ 992093 h 1477890"/>
                  <a:gd name="connsiteX0" fmla="*/ 8126 w 811235"/>
                  <a:gd name="connsiteY0" fmla="*/ 992093 h 1477890"/>
                  <a:gd name="connsiteX1" fmla="*/ 8126 w 811235"/>
                  <a:gd name="connsiteY1" fmla="*/ 382493 h 1477890"/>
                  <a:gd name="connsiteX2" fmla="*/ 227201 w 811235"/>
                  <a:gd name="connsiteY2" fmla="*/ 1493 h 1477890"/>
                  <a:gd name="connsiteX3" fmla="*/ 789176 w 811235"/>
                  <a:gd name="connsiteY3" fmla="*/ 6256 h 1477890"/>
                  <a:gd name="connsiteX4" fmla="*/ 689164 w 811235"/>
                  <a:gd name="connsiteY4" fmla="*/ 25306 h 1477890"/>
                  <a:gd name="connsiteX5" fmla="*/ 622489 w 811235"/>
                  <a:gd name="connsiteY5" fmla="*/ 163418 h 1477890"/>
                  <a:gd name="connsiteX6" fmla="*/ 627251 w 811235"/>
                  <a:gd name="connsiteY6" fmla="*/ 320581 h 1477890"/>
                  <a:gd name="connsiteX7" fmla="*/ 762983 w 811235"/>
                  <a:gd name="connsiteY7" fmla="*/ 503937 h 1477890"/>
                  <a:gd name="connsiteX8" fmla="*/ 808226 w 811235"/>
                  <a:gd name="connsiteY8" fmla="*/ 620618 h 1477890"/>
                  <a:gd name="connsiteX9" fmla="*/ 679639 w 811235"/>
                  <a:gd name="connsiteY9" fmla="*/ 715868 h 1477890"/>
                  <a:gd name="connsiteX10" fmla="*/ 674876 w 811235"/>
                  <a:gd name="connsiteY10" fmla="*/ 1351662 h 1477890"/>
                  <a:gd name="connsiteX11" fmla="*/ 603439 w 811235"/>
                  <a:gd name="connsiteY11" fmla="*/ 1477868 h 1477890"/>
                  <a:gd name="connsiteX12" fmla="*/ 532001 w 811235"/>
                  <a:gd name="connsiteY12" fmla="*/ 1351663 h 1477890"/>
                  <a:gd name="connsiteX13" fmla="*/ 532001 w 811235"/>
                  <a:gd name="connsiteY13" fmla="*/ 982568 h 1477890"/>
                  <a:gd name="connsiteX14" fmla="*/ 498664 w 811235"/>
                  <a:gd name="connsiteY14" fmla="*/ 982568 h 1477890"/>
                  <a:gd name="connsiteX15" fmla="*/ 424846 w 811235"/>
                  <a:gd name="connsiteY15" fmla="*/ 1199262 h 1477890"/>
                  <a:gd name="connsiteX16" fmla="*/ 355789 w 811235"/>
                  <a:gd name="connsiteY16" fmla="*/ 982568 h 1477890"/>
                  <a:gd name="connsiteX17" fmla="*/ 322451 w 811235"/>
                  <a:gd name="connsiteY17" fmla="*/ 982568 h 1477890"/>
                  <a:gd name="connsiteX18" fmla="*/ 251014 w 811235"/>
                  <a:gd name="connsiteY18" fmla="*/ 1149256 h 1477890"/>
                  <a:gd name="connsiteX19" fmla="*/ 179576 w 811235"/>
                  <a:gd name="connsiteY19" fmla="*/ 982568 h 1477890"/>
                  <a:gd name="connsiteX20" fmla="*/ 151001 w 811235"/>
                  <a:gd name="connsiteY20" fmla="*/ 982568 h 1477890"/>
                  <a:gd name="connsiteX21" fmla="*/ 74801 w 811235"/>
                  <a:gd name="connsiteY21" fmla="*/ 1132588 h 1477890"/>
                  <a:gd name="connsiteX22" fmla="*/ 8126 w 811235"/>
                  <a:gd name="connsiteY22" fmla="*/ 992093 h 1477890"/>
                  <a:gd name="connsiteX0" fmla="*/ 8126 w 811235"/>
                  <a:gd name="connsiteY0" fmla="*/ 992093 h 1477890"/>
                  <a:gd name="connsiteX1" fmla="*/ 8126 w 811235"/>
                  <a:gd name="connsiteY1" fmla="*/ 382493 h 1477890"/>
                  <a:gd name="connsiteX2" fmla="*/ 227201 w 811235"/>
                  <a:gd name="connsiteY2" fmla="*/ 1493 h 1477890"/>
                  <a:gd name="connsiteX3" fmla="*/ 789176 w 811235"/>
                  <a:gd name="connsiteY3" fmla="*/ 6256 h 1477890"/>
                  <a:gd name="connsiteX4" fmla="*/ 689164 w 811235"/>
                  <a:gd name="connsiteY4" fmla="*/ 25306 h 1477890"/>
                  <a:gd name="connsiteX5" fmla="*/ 622489 w 811235"/>
                  <a:gd name="connsiteY5" fmla="*/ 163418 h 1477890"/>
                  <a:gd name="connsiteX6" fmla="*/ 627251 w 811235"/>
                  <a:gd name="connsiteY6" fmla="*/ 320581 h 1477890"/>
                  <a:gd name="connsiteX7" fmla="*/ 762983 w 811235"/>
                  <a:gd name="connsiteY7" fmla="*/ 503937 h 1477890"/>
                  <a:gd name="connsiteX8" fmla="*/ 808226 w 811235"/>
                  <a:gd name="connsiteY8" fmla="*/ 620618 h 1477890"/>
                  <a:gd name="connsiteX9" fmla="*/ 679639 w 811235"/>
                  <a:gd name="connsiteY9" fmla="*/ 715868 h 1477890"/>
                  <a:gd name="connsiteX10" fmla="*/ 674876 w 811235"/>
                  <a:gd name="connsiteY10" fmla="*/ 1351662 h 1477890"/>
                  <a:gd name="connsiteX11" fmla="*/ 603439 w 811235"/>
                  <a:gd name="connsiteY11" fmla="*/ 1477868 h 1477890"/>
                  <a:gd name="connsiteX12" fmla="*/ 532001 w 811235"/>
                  <a:gd name="connsiteY12" fmla="*/ 1351663 h 1477890"/>
                  <a:gd name="connsiteX13" fmla="*/ 532001 w 811235"/>
                  <a:gd name="connsiteY13" fmla="*/ 982568 h 1477890"/>
                  <a:gd name="connsiteX14" fmla="*/ 498664 w 811235"/>
                  <a:gd name="connsiteY14" fmla="*/ 982568 h 1477890"/>
                  <a:gd name="connsiteX15" fmla="*/ 424846 w 811235"/>
                  <a:gd name="connsiteY15" fmla="*/ 1199262 h 1477890"/>
                  <a:gd name="connsiteX16" fmla="*/ 355789 w 811235"/>
                  <a:gd name="connsiteY16" fmla="*/ 982568 h 1477890"/>
                  <a:gd name="connsiteX17" fmla="*/ 322451 w 811235"/>
                  <a:gd name="connsiteY17" fmla="*/ 982568 h 1477890"/>
                  <a:gd name="connsiteX18" fmla="*/ 251014 w 811235"/>
                  <a:gd name="connsiteY18" fmla="*/ 1149256 h 1477890"/>
                  <a:gd name="connsiteX19" fmla="*/ 179576 w 811235"/>
                  <a:gd name="connsiteY19" fmla="*/ 982568 h 1477890"/>
                  <a:gd name="connsiteX20" fmla="*/ 151001 w 811235"/>
                  <a:gd name="connsiteY20" fmla="*/ 982568 h 1477890"/>
                  <a:gd name="connsiteX21" fmla="*/ 74801 w 811235"/>
                  <a:gd name="connsiteY21" fmla="*/ 1132588 h 1477890"/>
                  <a:gd name="connsiteX22" fmla="*/ 8126 w 811235"/>
                  <a:gd name="connsiteY22" fmla="*/ 992093 h 1477890"/>
                  <a:gd name="connsiteX0" fmla="*/ 8126 w 811235"/>
                  <a:gd name="connsiteY0" fmla="*/ 992093 h 1477890"/>
                  <a:gd name="connsiteX1" fmla="*/ 8126 w 811235"/>
                  <a:gd name="connsiteY1" fmla="*/ 382493 h 1477890"/>
                  <a:gd name="connsiteX2" fmla="*/ 227201 w 811235"/>
                  <a:gd name="connsiteY2" fmla="*/ 1493 h 1477890"/>
                  <a:gd name="connsiteX3" fmla="*/ 789176 w 811235"/>
                  <a:gd name="connsiteY3" fmla="*/ 6256 h 1477890"/>
                  <a:gd name="connsiteX4" fmla="*/ 689164 w 811235"/>
                  <a:gd name="connsiteY4" fmla="*/ 25306 h 1477890"/>
                  <a:gd name="connsiteX5" fmla="*/ 622489 w 811235"/>
                  <a:gd name="connsiteY5" fmla="*/ 163418 h 1477890"/>
                  <a:gd name="connsiteX6" fmla="*/ 627251 w 811235"/>
                  <a:gd name="connsiteY6" fmla="*/ 320581 h 1477890"/>
                  <a:gd name="connsiteX7" fmla="*/ 762983 w 811235"/>
                  <a:gd name="connsiteY7" fmla="*/ 503937 h 1477890"/>
                  <a:gd name="connsiteX8" fmla="*/ 808226 w 811235"/>
                  <a:gd name="connsiteY8" fmla="*/ 620618 h 1477890"/>
                  <a:gd name="connsiteX9" fmla="*/ 679639 w 811235"/>
                  <a:gd name="connsiteY9" fmla="*/ 715868 h 1477890"/>
                  <a:gd name="connsiteX10" fmla="*/ 674876 w 811235"/>
                  <a:gd name="connsiteY10" fmla="*/ 1351662 h 1477890"/>
                  <a:gd name="connsiteX11" fmla="*/ 603439 w 811235"/>
                  <a:gd name="connsiteY11" fmla="*/ 1477868 h 1477890"/>
                  <a:gd name="connsiteX12" fmla="*/ 532001 w 811235"/>
                  <a:gd name="connsiteY12" fmla="*/ 1351663 h 1477890"/>
                  <a:gd name="connsiteX13" fmla="*/ 532001 w 811235"/>
                  <a:gd name="connsiteY13" fmla="*/ 982568 h 1477890"/>
                  <a:gd name="connsiteX14" fmla="*/ 498664 w 811235"/>
                  <a:gd name="connsiteY14" fmla="*/ 982568 h 1477890"/>
                  <a:gd name="connsiteX15" fmla="*/ 424846 w 811235"/>
                  <a:gd name="connsiteY15" fmla="*/ 1199262 h 1477890"/>
                  <a:gd name="connsiteX16" fmla="*/ 355789 w 811235"/>
                  <a:gd name="connsiteY16" fmla="*/ 982568 h 1477890"/>
                  <a:gd name="connsiteX17" fmla="*/ 322451 w 811235"/>
                  <a:gd name="connsiteY17" fmla="*/ 982568 h 1477890"/>
                  <a:gd name="connsiteX18" fmla="*/ 251014 w 811235"/>
                  <a:gd name="connsiteY18" fmla="*/ 1149256 h 1477890"/>
                  <a:gd name="connsiteX19" fmla="*/ 179576 w 811235"/>
                  <a:gd name="connsiteY19" fmla="*/ 982568 h 1477890"/>
                  <a:gd name="connsiteX20" fmla="*/ 151001 w 811235"/>
                  <a:gd name="connsiteY20" fmla="*/ 982568 h 1477890"/>
                  <a:gd name="connsiteX21" fmla="*/ 74801 w 811235"/>
                  <a:gd name="connsiteY21" fmla="*/ 1132588 h 1477890"/>
                  <a:gd name="connsiteX22" fmla="*/ 8126 w 811235"/>
                  <a:gd name="connsiteY22" fmla="*/ 992093 h 1477890"/>
                  <a:gd name="connsiteX0" fmla="*/ 8126 w 811235"/>
                  <a:gd name="connsiteY0" fmla="*/ 992093 h 1477890"/>
                  <a:gd name="connsiteX1" fmla="*/ 8126 w 811235"/>
                  <a:gd name="connsiteY1" fmla="*/ 382493 h 1477890"/>
                  <a:gd name="connsiteX2" fmla="*/ 227201 w 811235"/>
                  <a:gd name="connsiteY2" fmla="*/ 1493 h 1477890"/>
                  <a:gd name="connsiteX3" fmla="*/ 789176 w 811235"/>
                  <a:gd name="connsiteY3" fmla="*/ 6256 h 1477890"/>
                  <a:gd name="connsiteX4" fmla="*/ 689164 w 811235"/>
                  <a:gd name="connsiteY4" fmla="*/ 25306 h 1477890"/>
                  <a:gd name="connsiteX5" fmla="*/ 622489 w 811235"/>
                  <a:gd name="connsiteY5" fmla="*/ 163418 h 1477890"/>
                  <a:gd name="connsiteX6" fmla="*/ 627251 w 811235"/>
                  <a:gd name="connsiteY6" fmla="*/ 320581 h 1477890"/>
                  <a:gd name="connsiteX7" fmla="*/ 762983 w 811235"/>
                  <a:gd name="connsiteY7" fmla="*/ 503937 h 1477890"/>
                  <a:gd name="connsiteX8" fmla="*/ 808226 w 811235"/>
                  <a:gd name="connsiteY8" fmla="*/ 620618 h 1477890"/>
                  <a:gd name="connsiteX9" fmla="*/ 679639 w 811235"/>
                  <a:gd name="connsiteY9" fmla="*/ 715868 h 1477890"/>
                  <a:gd name="connsiteX10" fmla="*/ 674876 w 811235"/>
                  <a:gd name="connsiteY10" fmla="*/ 1351662 h 1477890"/>
                  <a:gd name="connsiteX11" fmla="*/ 603439 w 811235"/>
                  <a:gd name="connsiteY11" fmla="*/ 1477868 h 1477890"/>
                  <a:gd name="connsiteX12" fmla="*/ 532001 w 811235"/>
                  <a:gd name="connsiteY12" fmla="*/ 1351663 h 1477890"/>
                  <a:gd name="connsiteX13" fmla="*/ 532001 w 811235"/>
                  <a:gd name="connsiteY13" fmla="*/ 982568 h 1477890"/>
                  <a:gd name="connsiteX14" fmla="*/ 498664 w 811235"/>
                  <a:gd name="connsiteY14" fmla="*/ 982568 h 1477890"/>
                  <a:gd name="connsiteX15" fmla="*/ 424846 w 811235"/>
                  <a:gd name="connsiteY15" fmla="*/ 1199262 h 1477890"/>
                  <a:gd name="connsiteX16" fmla="*/ 355789 w 811235"/>
                  <a:gd name="connsiteY16" fmla="*/ 982568 h 1477890"/>
                  <a:gd name="connsiteX17" fmla="*/ 322451 w 811235"/>
                  <a:gd name="connsiteY17" fmla="*/ 982568 h 1477890"/>
                  <a:gd name="connsiteX18" fmla="*/ 251014 w 811235"/>
                  <a:gd name="connsiteY18" fmla="*/ 1149256 h 1477890"/>
                  <a:gd name="connsiteX19" fmla="*/ 179576 w 811235"/>
                  <a:gd name="connsiteY19" fmla="*/ 982568 h 1477890"/>
                  <a:gd name="connsiteX20" fmla="*/ 151001 w 811235"/>
                  <a:gd name="connsiteY20" fmla="*/ 982568 h 1477890"/>
                  <a:gd name="connsiteX21" fmla="*/ 74801 w 811235"/>
                  <a:gd name="connsiteY21" fmla="*/ 1132588 h 1477890"/>
                  <a:gd name="connsiteX22" fmla="*/ 8126 w 811235"/>
                  <a:gd name="connsiteY22" fmla="*/ 992093 h 1477890"/>
                  <a:gd name="connsiteX0" fmla="*/ 8126 w 811235"/>
                  <a:gd name="connsiteY0" fmla="*/ 992093 h 1477869"/>
                  <a:gd name="connsiteX1" fmla="*/ 8126 w 811235"/>
                  <a:gd name="connsiteY1" fmla="*/ 382493 h 1477869"/>
                  <a:gd name="connsiteX2" fmla="*/ 227201 w 811235"/>
                  <a:gd name="connsiteY2" fmla="*/ 1493 h 1477869"/>
                  <a:gd name="connsiteX3" fmla="*/ 789176 w 811235"/>
                  <a:gd name="connsiteY3" fmla="*/ 6256 h 1477869"/>
                  <a:gd name="connsiteX4" fmla="*/ 689164 w 811235"/>
                  <a:gd name="connsiteY4" fmla="*/ 25306 h 1477869"/>
                  <a:gd name="connsiteX5" fmla="*/ 622489 w 811235"/>
                  <a:gd name="connsiteY5" fmla="*/ 163418 h 1477869"/>
                  <a:gd name="connsiteX6" fmla="*/ 627251 w 811235"/>
                  <a:gd name="connsiteY6" fmla="*/ 320581 h 1477869"/>
                  <a:gd name="connsiteX7" fmla="*/ 762983 w 811235"/>
                  <a:gd name="connsiteY7" fmla="*/ 503937 h 1477869"/>
                  <a:gd name="connsiteX8" fmla="*/ 808226 w 811235"/>
                  <a:gd name="connsiteY8" fmla="*/ 620618 h 1477869"/>
                  <a:gd name="connsiteX9" fmla="*/ 679639 w 811235"/>
                  <a:gd name="connsiteY9" fmla="*/ 715868 h 1477869"/>
                  <a:gd name="connsiteX10" fmla="*/ 674876 w 811235"/>
                  <a:gd name="connsiteY10" fmla="*/ 1351662 h 1477869"/>
                  <a:gd name="connsiteX11" fmla="*/ 603439 w 811235"/>
                  <a:gd name="connsiteY11" fmla="*/ 1477868 h 1477869"/>
                  <a:gd name="connsiteX12" fmla="*/ 532001 w 811235"/>
                  <a:gd name="connsiteY12" fmla="*/ 1351663 h 1477869"/>
                  <a:gd name="connsiteX13" fmla="*/ 532001 w 811235"/>
                  <a:gd name="connsiteY13" fmla="*/ 982568 h 1477869"/>
                  <a:gd name="connsiteX14" fmla="*/ 498664 w 811235"/>
                  <a:gd name="connsiteY14" fmla="*/ 982568 h 1477869"/>
                  <a:gd name="connsiteX15" fmla="*/ 424846 w 811235"/>
                  <a:gd name="connsiteY15" fmla="*/ 1199262 h 1477869"/>
                  <a:gd name="connsiteX16" fmla="*/ 355789 w 811235"/>
                  <a:gd name="connsiteY16" fmla="*/ 982568 h 1477869"/>
                  <a:gd name="connsiteX17" fmla="*/ 322451 w 811235"/>
                  <a:gd name="connsiteY17" fmla="*/ 982568 h 1477869"/>
                  <a:gd name="connsiteX18" fmla="*/ 251014 w 811235"/>
                  <a:gd name="connsiteY18" fmla="*/ 1149256 h 1477869"/>
                  <a:gd name="connsiteX19" fmla="*/ 179576 w 811235"/>
                  <a:gd name="connsiteY19" fmla="*/ 982568 h 1477869"/>
                  <a:gd name="connsiteX20" fmla="*/ 151001 w 811235"/>
                  <a:gd name="connsiteY20" fmla="*/ 982568 h 1477869"/>
                  <a:gd name="connsiteX21" fmla="*/ 74801 w 811235"/>
                  <a:gd name="connsiteY21" fmla="*/ 1132588 h 1477869"/>
                  <a:gd name="connsiteX22" fmla="*/ 8126 w 811235"/>
                  <a:gd name="connsiteY22" fmla="*/ 992093 h 1477869"/>
                  <a:gd name="connsiteX0" fmla="*/ 8126 w 811235"/>
                  <a:gd name="connsiteY0" fmla="*/ 992093 h 1475526"/>
                  <a:gd name="connsiteX1" fmla="*/ 8126 w 811235"/>
                  <a:gd name="connsiteY1" fmla="*/ 382493 h 1475526"/>
                  <a:gd name="connsiteX2" fmla="*/ 227201 w 811235"/>
                  <a:gd name="connsiteY2" fmla="*/ 1493 h 1475526"/>
                  <a:gd name="connsiteX3" fmla="*/ 789176 w 811235"/>
                  <a:gd name="connsiteY3" fmla="*/ 6256 h 1475526"/>
                  <a:gd name="connsiteX4" fmla="*/ 689164 w 811235"/>
                  <a:gd name="connsiteY4" fmla="*/ 25306 h 1475526"/>
                  <a:gd name="connsiteX5" fmla="*/ 622489 w 811235"/>
                  <a:gd name="connsiteY5" fmla="*/ 163418 h 1475526"/>
                  <a:gd name="connsiteX6" fmla="*/ 627251 w 811235"/>
                  <a:gd name="connsiteY6" fmla="*/ 320581 h 1475526"/>
                  <a:gd name="connsiteX7" fmla="*/ 762983 w 811235"/>
                  <a:gd name="connsiteY7" fmla="*/ 503937 h 1475526"/>
                  <a:gd name="connsiteX8" fmla="*/ 808226 w 811235"/>
                  <a:gd name="connsiteY8" fmla="*/ 620618 h 1475526"/>
                  <a:gd name="connsiteX9" fmla="*/ 679639 w 811235"/>
                  <a:gd name="connsiteY9" fmla="*/ 715868 h 1475526"/>
                  <a:gd name="connsiteX10" fmla="*/ 674876 w 811235"/>
                  <a:gd name="connsiteY10" fmla="*/ 1351662 h 1475526"/>
                  <a:gd name="connsiteX11" fmla="*/ 605820 w 811235"/>
                  <a:gd name="connsiteY11" fmla="*/ 1475487 h 1475526"/>
                  <a:gd name="connsiteX12" fmla="*/ 532001 w 811235"/>
                  <a:gd name="connsiteY12" fmla="*/ 1351663 h 1475526"/>
                  <a:gd name="connsiteX13" fmla="*/ 532001 w 811235"/>
                  <a:gd name="connsiteY13" fmla="*/ 982568 h 1475526"/>
                  <a:gd name="connsiteX14" fmla="*/ 498664 w 811235"/>
                  <a:gd name="connsiteY14" fmla="*/ 982568 h 1475526"/>
                  <a:gd name="connsiteX15" fmla="*/ 424846 w 811235"/>
                  <a:gd name="connsiteY15" fmla="*/ 1199262 h 1475526"/>
                  <a:gd name="connsiteX16" fmla="*/ 355789 w 811235"/>
                  <a:gd name="connsiteY16" fmla="*/ 982568 h 1475526"/>
                  <a:gd name="connsiteX17" fmla="*/ 322451 w 811235"/>
                  <a:gd name="connsiteY17" fmla="*/ 982568 h 1475526"/>
                  <a:gd name="connsiteX18" fmla="*/ 251014 w 811235"/>
                  <a:gd name="connsiteY18" fmla="*/ 1149256 h 1475526"/>
                  <a:gd name="connsiteX19" fmla="*/ 179576 w 811235"/>
                  <a:gd name="connsiteY19" fmla="*/ 982568 h 1475526"/>
                  <a:gd name="connsiteX20" fmla="*/ 151001 w 811235"/>
                  <a:gd name="connsiteY20" fmla="*/ 982568 h 1475526"/>
                  <a:gd name="connsiteX21" fmla="*/ 74801 w 811235"/>
                  <a:gd name="connsiteY21" fmla="*/ 1132588 h 1475526"/>
                  <a:gd name="connsiteX22" fmla="*/ 8126 w 811235"/>
                  <a:gd name="connsiteY22" fmla="*/ 992093 h 1475526"/>
                  <a:gd name="connsiteX0" fmla="*/ 8126 w 811235"/>
                  <a:gd name="connsiteY0" fmla="*/ 992093 h 1475488"/>
                  <a:gd name="connsiteX1" fmla="*/ 8126 w 811235"/>
                  <a:gd name="connsiteY1" fmla="*/ 382493 h 1475488"/>
                  <a:gd name="connsiteX2" fmla="*/ 227201 w 811235"/>
                  <a:gd name="connsiteY2" fmla="*/ 1493 h 1475488"/>
                  <a:gd name="connsiteX3" fmla="*/ 789176 w 811235"/>
                  <a:gd name="connsiteY3" fmla="*/ 6256 h 1475488"/>
                  <a:gd name="connsiteX4" fmla="*/ 689164 w 811235"/>
                  <a:gd name="connsiteY4" fmla="*/ 25306 h 1475488"/>
                  <a:gd name="connsiteX5" fmla="*/ 622489 w 811235"/>
                  <a:gd name="connsiteY5" fmla="*/ 163418 h 1475488"/>
                  <a:gd name="connsiteX6" fmla="*/ 627251 w 811235"/>
                  <a:gd name="connsiteY6" fmla="*/ 320581 h 1475488"/>
                  <a:gd name="connsiteX7" fmla="*/ 762983 w 811235"/>
                  <a:gd name="connsiteY7" fmla="*/ 503937 h 1475488"/>
                  <a:gd name="connsiteX8" fmla="*/ 808226 w 811235"/>
                  <a:gd name="connsiteY8" fmla="*/ 620618 h 1475488"/>
                  <a:gd name="connsiteX9" fmla="*/ 679639 w 811235"/>
                  <a:gd name="connsiteY9" fmla="*/ 715868 h 1475488"/>
                  <a:gd name="connsiteX10" fmla="*/ 674876 w 811235"/>
                  <a:gd name="connsiteY10" fmla="*/ 1351662 h 1475488"/>
                  <a:gd name="connsiteX11" fmla="*/ 605820 w 811235"/>
                  <a:gd name="connsiteY11" fmla="*/ 1475487 h 1475488"/>
                  <a:gd name="connsiteX12" fmla="*/ 532001 w 811235"/>
                  <a:gd name="connsiteY12" fmla="*/ 1351663 h 1475488"/>
                  <a:gd name="connsiteX13" fmla="*/ 532001 w 811235"/>
                  <a:gd name="connsiteY13" fmla="*/ 982568 h 1475488"/>
                  <a:gd name="connsiteX14" fmla="*/ 498664 w 811235"/>
                  <a:gd name="connsiteY14" fmla="*/ 982568 h 1475488"/>
                  <a:gd name="connsiteX15" fmla="*/ 424846 w 811235"/>
                  <a:gd name="connsiteY15" fmla="*/ 1199262 h 1475488"/>
                  <a:gd name="connsiteX16" fmla="*/ 355789 w 811235"/>
                  <a:gd name="connsiteY16" fmla="*/ 982568 h 1475488"/>
                  <a:gd name="connsiteX17" fmla="*/ 322451 w 811235"/>
                  <a:gd name="connsiteY17" fmla="*/ 982568 h 1475488"/>
                  <a:gd name="connsiteX18" fmla="*/ 251014 w 811235"/>
                  <a:gd name="connsiteY18" fmla="*/ 1149256 h 1475488"/>
                  <a:gd name="connsiteX19" fmla="*/ 179576 w 811235"/>
                  <a:gd name="connsiteY19" fmla="*/ 982568 h 1475488"/>
                  <a:gd name="connsiteX20" fmla="*/ 151001 w 811235"/>
                  <a:gd name="connsiteY20" fmla="*/ 982568 h 1475488"/>
                  <a:gd name="connsiteX21" fmla="*/ 74801 w 811235"/>
                  <a:gd name="connsiteY21" fmla="*/ 1132588 h 1475488"/>
                  <a:gd name="connsiteX22" fmla="*/ 8126 w 811235"/>
                  <a:gd name="connsiteY22" fmla="*/ 992093 h 1475488"/>
                  <a:gd name="connsiteX0" fmla="*/ 8126 w 811235"/>
                  <a:gd name="connsiteY0" fmla="*/ 992093 h 1475488"/>
                  <a:gd name="connsiteX1" fmla="*/ 8126 w 811235"/>
                  <a:gd name="connsiteY1" fmla="*/ 382493 h 1475488"/>
                  <a:gd name="connsiteX2" fmla="*/ 227201 w 811235"/>
                  <a:gd name="connsiteY2" fmla="*/ 1493 h 1475488"/>
                  <a:gd name="connsiteX3" fmla="*/ 789176 w 811235"/>
                  <a:gd name="connsiteY3" fmla="*/ 6256 h 1475488"/>
                  <a:gd name="connsiteX4" fmla="*/ 689164 w 811235"/>
                  <a:gd name="connsiteY4" fmla="*/ 25306 h 1475488"/>
                  <a:gd name="connsiteX5" fmla="*/ 622489 w 811235"/>
                  <a:gd name="connsiteY5" fmla="*/ 163418 h 1475488"/>
                  <a:gd name="connsiteX6" fmla="*/ 627251 w 811235"/>
                  <a:gd name="connsiteY6" fmla="*/ 320581 h 1475488"/>
                  <a:gd name="connsiteX7" fmla="*/ 762983 w 811235"/>
                  <a:gd name="connsiteY7" fmla="*/ 503937 h 1475488"/>
                  <a:gd name="connsiteX8" fmla="*/ 808226 w 811235"/>
                  <a:gd name="connsiteY8" fmla="*/ 620618 h 1475488"/>
                  <a:gd name="connsiteX9" fmla="*/ 679639 w 811235"/>
                  <a:gd name="connsiteY9" fmla="*/ 715868 h 1475488"/>
                  <a:gd name="connsiteX10" fmla="*/ 674876 w 811235"/>
                  <a:gd name="connsiteY10" fmla="*/ 1351662 h 1475488"/>
                  <a:gd name="connsiteX11" fmla="*/ 605820 w 811235"/>
                  <a:gd name="connsiteY11" fmla="*/ 1475487 h 1475488"/>
                  <a:gd name="connsiteX12" fmla="*/ 532001 w 811235"/>
                  <a:gd name="connsiteY12" fmla="*/ 1351663 h 1475488"/>
                  <a:gd name="connsiteX13" fmla="*/ 532001 w 811235"/>
                  <a:gd name="connsiteY13" fmla="*/ 982568 h 1475488"/>
                  <a:gd name="connsiteX14" fmla="*/ 498664 w 811235"/>
                  <a:gd name="connsiteY14" fmla="*/ 982568 h 1475488"/>
                  <a:gd name="connsiteX15" fmla="*/ 424846 w 811235"/>
                  <a:gd name="connsiteY15" fmla="*/ 1199262 h 1475488"/>
                  <a:gd name="connsiteX16" fmla="*/ 355789 w 811235"/>
                  <a:gd name="connsiteY16" fmla="*/ 982568 h 1475488"/>
                  <a:gd name="connsiteX17" fmla="*/ 322451 w 811235"/>
                  <a:gd name="connsiteY17" fmla="*/ 982568 h 1475488"/>
                  <a:gd name="connsiteX18" fmla="*/ 251014 w 811235"/>
                  <a:gd name="connsiteY18" fmla="*/ 1149256 h 1475488"/>
                  <a:gd name="connsiteX19" fmla="*/ 179576 w 811235"/>
                  <a:gd name="connsiteY19" fmla="*/ 982568 h 1475488"/>
                  <a:gd name="connsiteX20" fmla="*/ 151001 w 811235"/>
                  <a:gd name="connsiteY20" fmla="*/ 982568 h 1475488"/>
                  <a:gd name="connsiteX21" fmla="*/ 74801 w 811235"/>
                  <a:gd name="connsiteY21" fmla="*/ 1132588 h 1475488"/>
                  <a:gd name="connsiteX22" fmla="*/ 8126 w 811235"/>
                  <a:gd name="connsiteY22" fmla="*/ 992093 h 1475488"/>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627"/>
                  <a:gd name="connsiteX1" fmla="*/ 8126 w 811235"/>
                  <a:gd name="connsiteY1" fmla="*/ 382493 h 1475627"/>
                  <a:gd name="connsiteX2" fmla="*/ 227201 w 811235"/>
                  <a:gd name="connsiteY2" fmla="*/ 1493 h 1475627"/>
                  <a:gd name="connsiteX3" fmla="*/ 789176 w 811235"/>
                  <a:gd name="connsiteY3" fmla="*/ 6256 h 1475627"/>
                  <a:gd name="connsiteX4" fmla="*/ 689164 w 811235"/>
                  <a:gd name="connsiteY4" fmla="*/ 25306 h 1475627"/>
                  <a:gd name="connsiteX5" fmla="*/ 622489 w 811235"/>
                  <a:gd name="connsiteY5" fmla="*/ 163418 h 1475627"/>
                  <a:gd name="connsiteX6" fmla="*/ 627251 w 811235"/>
                  <a:gd name="connsiteY6" fmla="*/ 320581 h 1475627"/>
                  <a:gd name="connsiteX7" fmla="*/ 762983 w 811235"/>
                  <a:gd name="connsiteY7" fmla="*/ 503937 h 1475627"/>
                  <a:gd name="connsiteX8" fmla="*/ 808226 w 811235"/>
                  <a:gd name="connsiteY8" fmla="*/ 620618 h 1475627"/>
                  <a:gd name="connsiteX9" fmla="*/ 679639 w 811235"/>
                  <a:gd name="connsiteY9" fmla="*/ 715868 h 1475627"/>
                  <a:gd name="connsiteX10" fmla="*/ 674876 w 811235"/>
                  <a:gd name="connsiteY10" fmla="*/ 1351662 h 1475627"/>
                  <a:gd name="connsiteX11" fmla="*/ 605820 w 811235"/>
                  <a:gd name="connsiteY11" fmla="*/ 1475487 h 1475627"/>
                  <a:gd name="connsiteX12" fmla="*/ 539145 w 811235"/>
                  <a:gd name="connsiteY12" fmla="*/ 1351663 h 1475627"/>
                  <a:gd name="connsiteX13" fmla="*/ 532001 w 811235"/>
                  <a:gd name="connsiteY13" fmla="*/ 982568 h 1475627"/>
                  <a:gd name="connsiteX14" fmla="*/ 498664 w 811235"/>
                  <a:gd name="connsiteY14" fmla="*/ 982568 h 1475627"/>
                  <a:gd name="connsiteX15" fmla="*/ 424846 w 811235"/>
                  <a:gd name="connsiteY15" fmla="*/ 1199262 h 1475627"/>
                  <a:gd name="connsiteX16" fmla="*/ 355789 w 811235"/>
                  <a:gd name="connsiteY16" fmla="*/ 982568 h 1475627"/>
                  <a:gd name="connsiteX17" fmla="*/ 322451 w 811235"/>
                  <a:gd name="connsiteY17" fmla="*/ 982568 h 1475627"/>
                  <a:gd name="connsiteX18" fmla="*/ 251014 w 811235"/>
                  <a:gd name="connsiteY18" fmla="*/ 1149256 h 1475627"/>
                  <a:gd name="connsiteX19" fmla="*/ 179576 w 811235"/>
                  <a:gd name="connsiteY19" fmla="*/ 982568 h 1475627"/>
                  <a:gd name="connsiteX20" fmla="*/ 151001 w 811235"/>
                  <a:gd name="connsiteY20" fmla="*/ 982568 h 1475627"/>
                  <a:gd name="connsiteX21" fmla="*/ 74801 w 811235"/>
                  <a:gd name="connsiteY21" fmla="*/ 1132588 h 1475627"/>
                  <a:gd name="connsiteX22" fmla="*/ 8126 w 811235"/>
                  <a:gd name="connsiteY22" fmla="*/ 992093 h 1475627"/>
                  <a:gd name="connsiteX0" fmla="*/ 8126 w 811235"/>
                  <a:gd name="connsiteY0" fmla="*/ 992093 h 1475627"/>
                  <a:gd name="connsiteX1" fmla="*/ 8126 w 811235"/>
                  <a:gd name="connsiteY1" fmla="*/ 382493 h 1475627"/>
                  <a:gd name="connsiteX2" fmla="*/ 227201 w 811235"/>
                  <a:gd name="connsiteY2" fmla="*/ 1493 h 1475627"/>
                  <a:gd name="connsiteX3" fmla="*/ 789176 w 811235"/>
                  <a:gd name="connsiteY3" fmla="*/ 6256 h 1475627"/>
                  <a:gd name="connsiteX4" fmla="*/ 689164 w 811235"/>
                  <a:gd name="connsiteY4" fmla="*/ 25306 h 1475627"/>
                  <a:gd name="connsiteX5" fmla="*/ 622489 w 811235"/>
                  <a:gd name="connsiteY5" fmla="*/ 163418 h 1475627"/>
                  <a:gd name="connsiteX6" fmla="*/ 627251 w 811235"/>
                  <a:gd name="connsiteY6" fmla="*/ 320581 h 1475627"/>
                  <a:gd name="connsiteX7" fmla="*/ 762983 w 811235"/>
                  <a:gd name="connsiteY7" fmla="*/ 503937 h 1475627"/>
                  <a:gd name="connsiteX8" fmla="*/ 808226 w 811235"/>
                  <a:gd name="connsiteY8" fmla="*/ 620618 h 1475627"/>
                  <a:gd name="connsiteX9" fmla="*/ 679639 w 811235"/>
                  <a:gd name="connsiteY9" fmla="*/ 715868 h 1475627"/>
                  <a:gd name="connsiteX10" fmla="*/ 674876 w 811235"/>
                  <a:gd name="connsiteY10" fmla="*/ 1351662 h 1475627"/>
                  <a:gd name="connsiteX11" fmla="*/ 605820 w 811235"/>
                  <a:gd name="connsiteY11" fmla="*/ 1475487 h 1475627"/>
                  <a:gd name="connsiteX12" fmla="*/ 539145 w 811235"/>
                  <a:gd name="connsiteY12" fmla="*/ 1351663 h 1475627"/>
                  <a:gd name="connsiteX13" fmla="*/ 532001 w 811235"/>
                  <a:gd name="connsiteY13" fmla="*/ 982568 h 1475627"/>
                  <a:gd name="connsiteX14" fmla="*/ 498664 w 811235"/>
                  <a:gd name="connsiteY14" fmla="*/ 982568 h 1475627"/>
                  <a:gd name="connsiteX15" fmla="*/ 424846 w 811235"/>
                  <a:gd name="connsiteY15" fmla="*/ 1199262 h 1475627"/>
                  <a:gd name="connsiteX16" fmla="*/ 355789 w 811235"/>
                  <a:gd name="connsiteY16" fmla="*/ 982568 h 1475627"/>
                  <a:gd name="connsiteX17" fmla="*/ 322451 w 811235"/>
                  <a:gd name="connsiteY17" fmla="*/ 982568 h 1475627"/>
                  <a:gd name="connsiteX18" fmla="*/ 251014 w 811235"/>
                  <a:gd name="connsiteY18" fmla="*/ 1149256 h 1475627"/>
                  <a:gd name="connsiteX19" fmla="*/ 179576 w 811235"/>
                  <a:gd name="connsiteY19" fmla="*/ 982568 h 1475627"/>
                  <a:gd name="connsiteX20" fmla="*/ 151001 w 811235"/>
                  <a:gd name="connsiteY20" fmla="*/ 982568 h 1475627"/>
                  <a:gd name="connsiteX21" fmla="*/ 74801 w 811235"/>
                  <a:gd name="connsiteY21" fmla="*/ 1132588 h 1475627"/>
                  <a:gd name="connsiteX22" fmla="*/ 8126 w 811235"/>
                  <a:gd name="connsiteY22" fmla="*/ 992093 h 147562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91"/>
                  <a:gd name="connsiteX1" fmla="*/ 8126 w 811235"/>
                  <a:gd name="connsiteY1" fmla="*/ 382493 h 1475491"/>
                  <a:gd name="connsiteX2" fmla="*/ 227201 w 811235"/>
                  <a:gd name="connsiteY2" fmla="*/ 1493 h 1475491"/>
                  <a:gd name="connsiteX3" fmla="*/ 789176 w 811235"/>
                  <a:gd name="connsiteY3" fmla="*/ 6256 h 1475491"/>
                  <a:gd name="connsiteX4" fmla="*/ 689164 w 811235"/>
                  <a:gd name="connsiteY4" fmla="*/ 25306 h 1475491"/>
                  <a:gd name="connsiteX5" fmla="*/ 622489 w 811235"/>
                  <a:gd name="connsiteY5" fmla="*/ 163418 h 1475491"/>
                  <a:gd name="connsiteX6" fmla="*/ 627251 w 811235"/>
                  <a:gd name="connsiteY6" fmla="*/ 320581 h 1475491"/>
                  <a:gd name="connsiteX7" fmla="*/ 762983 w 811235"/>
                  <a:gd name="connsiteY7" fmla="*/ 503937 h 1475491"/>
                  <a:gd name="connsiteX8" fmla="*/ 808226 w 811235"/>
                  <a:gd name="connsiteY8" fmla="*/ 620618 h 1475491"/>
                  <a:gd name="connsiteX9" fmla="*/ 679639 w 811235"/>
                  <a:gd name="connsiteY9" fmla="*/ 715868 h 1475491"/>
                  <a:gd name="connsiteX10" fmla="*/ 674876 w 811235"/>
                  <a:gd name="connsiteY10" fmla="*/ 1351662 h 1475491"/>
                  <a:gd name="connsiteX11" fmla="*/ 610583 w 811235"/>
                  <a:gd name="connsiteY11" fmla="*/ 1475487 h 1475491"/>
                  <a:gd name="connsiteX12" fmla="*/ 539145 w 811235"/>
                  <a:gd name="connsiteY12" fmla="*/ 1351663 h 1475491"/>
                  <a:gd name="connsiteX13" fmla="*/ 532001 w 811235"/>
                  <a:gd name="connsiteY13" fmla="*/ 982568 h 1475491"/>
                  <a:gd name="connsiteX14" fmla="*/ 498664 w 811235"/>
                  <a:gd name="connsiteY14" fmla="*/ 982568 h 1475491"/>
                  <a:gd name="connsiteX15" fmla="*/ 424846 w 811235"/>
                  <a:gd name="connsiteY15" fmla="*/ 1199262 h 1475491"/>
                  <a:gd name="connsiteX16" fmla="*/ 355789 w 811235"/>
                  <a:gd name="connsiteY16" fmla="*/ 982568 h 1475491"/>
                  <a:gd name="connsiteX17" fmla="*/ 322451 w 811235"/>
                  <a:gd name="connsiteY17" fmla="*/ 982568 h 1475491"/>
                  <a:gd name="connsiteX18" fmla="*/ 251014 w 811235"/>
                  <a:gd name="connsiteY18" fmla="*/ 1149256 h 1475491"/>
                  <a:gd name="connsiteX19" fmla="*/ 179576 w 811235"/>
                  <a:gd name="connsiteY19" fmla="*/ 982568 h 1475491"/>
                  <a:gd name="connsiteX20" fmla="*/ 151001 w 811235"/>
                  <a:gd name="connsiteY20" fmla="*/ 982568 h 1475491"/>
                  <a:gd name="connsiteX21" fmla="*/ 74801 w 811235"/>
                  <a:gd name="connsiteY21" fmla="*/ 1132588 h 1475491"/>
                  <a:gd name="connsiteX22" fmla="*/ 8126 w 811235"/>
                  <a:gd name="connsiteY22" fmla="*/ 992093 h 1475491"/>
                  <a:gd name="connsiteX0" fmla="*/ 8126 w 811235"/>
                  <a:gd name="connsiteY0" fmla="*/ 992093 h 1475491"/>
                  <a:gd name="connsiteX1" fmla="*/ 8126 w 811235"/>
                  <a:gd name="connsiteY1" fmla="*/ 382493 h 1475491"/>
                  <a:gd name="connsiteX2" fmla="*/ 227201 w 811235"/>
                  <a:gd name="connsiteY2" fmla="*/ 1493 h 1475491"/>
                  <a:gd name="connsiteX3" fmla="*/ 789176 w 811235"/>
                  <a:gd name="connsiteY3" fmla="*/ 6256 h 1475491"/>
                  <a:gd name="connsiteX4" fmla="*/ 689164 w 811235"/>
                  <a:gd name="connsiteY4" fmla="*/ 25306 h 1475491"/>
                  <a:gd name="connsiteX5" fmla="*/ 622489 w 811235"/>
                  <a:gd name="connsiteY5" fmla="*/ 163418 h 1475491"/>
                  <a:gd name="connsiteX6" fmla="*/ 627251 w 811235"/>
                  <a:gd name="connsiteY6" fmla="*/ 320581 h 1475491"/>
                  <a:gd name="connsiteX7" fmla="*/ 762983 w 811235"/>
                  <a:gd name="connsiteY7" fmla="*/ 503937 h 1475491"/>
                  <a:gd name="connsiteX8" fmla="*/ 808226 w 811235"/>
                  <a:gd name="connsiteY8" fmla="*/ 620618 h 1475491"/>
                  <a:gd name="connsiteX9" fmla="*/ 679639 w 811235"/>
                  <a:gd name="connsiteY9" fmla="*/ 715868 h 1475491"/>
                  <a:gd name="connsiteX10" fmla="*/ 674876 w 811235"/>
                  <a:gd name="connsiteY10" fmla="*/ 1351662 h 1475491"/>
                  <a:gd name="connsiteX11" fmla="*/ 610583 w 811235"/>
                  <a:gd name="connsiteY11" fmla="*/ 1475487 h 1475491"/>
                  <a:gd name="connsiteX12" fmla="*/ 539145 w 811235"/>
                  <a:gd name="connsiteY12" fmla="*/ 1351663 h 1475491"/>
                  <a:gd name="connsiteX13" fmla="*/ 532001 w 811235"/>
                  <a:gd name="connsiteY13" fmla="*/ 982568 h 1475491"/>
                  <a:gd name="connsiteX14" fmla="*/ 498664 w 811235"/>
                  <a:gd name="connsiteY14" fmla="*/ 982568 h 1475491"/>
                  <a:gd name="connsiteX15" fmla="*/ 424846 w 811235"/>
                  <a:gd name="connsiteY15" fmla="*/ 1199262 h 1475491"/>
                  <a:gd name="connsiteX16" fmla="*/ 355789 w 811235"/>
                  <a:gd name="connsiteY16" fmla="*/ 982568 h 1475491"/>
                  <a:gd name="connsiteX17" fmla="*/ 322451 w 811235"/>
                  <a:gd name="connsiteY17" fmla="*/ 982568 h 1475491"/>
                  <a:gd name="connsiteX18" fmla="*/ 251014 w 811235"/>
                  <a:gd name="connsiteY18" fmla="*/ 1149256 h 1475491"/>
                  <a:gd name="connsiteX19" fmla="*/ 179576 w 811235"/>
                  <a:gd name="connsiteY19" fmla="*/ 982568 h 1475491"/>
                  <a:gd name="connsiteX20" fmla="*/ 151001 w 811235"/>
                  <a:gd name="connsiteY20" fmla="*/ 982568 h 1475491"/>
                  <a:gd name="connsiteX21" fmla="*/ 74801 w 811235"/>
                  <a:gd name="connsiteY21" fmla="*/ 1132588 h 1475491"/>
                  <a:gd name="connsiteX22" fmla="*/ 8126 w 811235"/>
                  <a:gd name="connsiteY22" fmla="*/ 992093 h 1475491"/>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10583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10583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10583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11235" h="1475487">
                    <a:moveTo>
                      <a:pt x="8126" y="992093"/>
                    </a:moveTo>
                    <a:cubicBezTo>
                      <a:pt x="6539" y="919463"/>
                      <a:pt x="-9336" y="561880"/>
                      <a:pt x="8126" y="382493"/>
                    </a:cubicBezTo>
                    <a:cubicBezTo>
                      <a:pt x="25588" y="203106"/>
                      <a:pt x="163701" y="5461"/>
                      <a:pt x="227201" y="1493"/>
                    </a:cubicBezTo>
                    <a:cubicBezTo>
                      <a:pt x="290701" y="-2475"/>
                      <a:pt x="709801" y="2287"/>
                      <a:pt x="789176" y="6256"/>
                    </a:cubicBezTo>
                    <a:cubicBezTo>
                      <a:pt x="828070" y="3081"/>
                      <a:pt x="726470" y="6255"/>
                      <a:pt x="689164" y="25306"/>
                    </a:cubicBezTo>
                    <a:cubicBezTo>
                      <a:pt x="651858" y="44357"/>
                      <a:pt x="632808" y="114206"/>
                      <a:pt x="622489" y="163418"/>
                    </a:cubicBezTo>
                    <a:cubicBezTo>
                      <a:pt x="612170" y="212630"/>
                      <a:pt x="603835" y="263828"/>
                      <a:pt x="627251" y="320581"/>
                    </a:cubicBezTo>
                    <a:cubicBezTo>
                      <a:pt x="650667" y="377334"/>
                      <a:pt x="720915" y="456313"/>
                      <a:pt x="762983" y="503937"/>
                    </a:cubicBezTo>
                    <a:cubicBezTo>
                      <a:pt x="805051" y="551561"/>
                      <a:pt x="817789" y="583023"/>
                      <a:pt x="808226" y="620618"/>
                    </a:cubicBezTo>
                    <a:cubicBezTo>
                      <a:pt x="788419" y="698488"/>
                      <a:pt x="701864" y="594027"/>
                      <a:pt x="679639" y="715868"/>
                    </a:cubicBezTo>
                    <a:cubicBezTo>
                      <a:pt x="657414" y="837709"/>
                      <a:pt x="672097" y="1248872"/>
                      <a:pt x="674876" y="1351662"/>
                    </a:cubicBezTo>
                    <a:cubicBezTo>
                      <a:pt x="677655" y="1454452"/>
                      <a:pt x="649873" y="1475487"/>
                      <a:pt x="610583" y="1475487"/>
                    </a:cubicBezTo>
                    <a:cubicBezTo>
                      <a:pt x="568911" y="1475487"/>
                      <a:pt x="545099" y="1443341"/>
                      <a:pt x="539145" y="1351663"/>
                    </a:cubicBezTo>
                    <a:cubicBezTo>
                      <a:pt x="533191" y="1259985"/>
                      <a:pt x="530414" y="1133381"/>
                      <a:pt x="532001" y="982568"/>
                    </a:cubicBezTo>
                    <a:lnTo>
                      <a:pt x="498664" y="982568"/>
                    </a:lnTo>
                    <a:cubicBezTo>
                      <a:pt x="493902" y="1167513"/>
                      <a:pt x="489138" y="1199262"/>
                      <a:pt x="424846" y="1199262"/>
                    </a:cubicBezTo>
                    <a:cubicBezTo>
                      <a:pt x="360554" y="1199262"/>
                      <a:pt x="357376" y="1127030"/>
                      <a:pt x="355789" y="982568"/>
                    </a:cubicBezTo>
                    <a:lnTo>
                      <a:pt x="322451" y="982568"/>
                    </a:lnTo>
                    <a:cubicBezTo>
                      <a:pt x="324039" y="1127031"/>
                      <a:pt x="303401" y="1149257"/>
                      <a:pt x="251014" y="1149256"/>
                    </a:cubicBezTo>
                    <a:cubicBezTo>
                      <a:pt x="198627" y="1149255"/>
                      <a:pt x="177195" y="1119887"/>
                      <a:pt x="179576" y="982568"/>
                    </a:cubicBezTo>
                    <a:lnTo>
                      <a:pt x="151001" y="982568"/>
                    </a:lnTo>
                    <a:cubicBezTo>
                      <a:pt x="148222" y="1098455"/>
                      <a:pt x="134334" y="1133381"/>
                      <a:pt x="74801" y="1132588"/>
                    </a:cubicBezTo>
                    <a:cubicBezTo>
                      <a:pt x="15268" y="1131795"/>
                      <a:pt x="9713" y="1064723"/>
                      <a:pt x="8126" y="992093"/>
                    </a:cubicBezTo>
                    <a:close/>
                  </a:path>
                </a:pathLst>
              </a:custGeom>
              <a:solidFill>
                <a:srgbClr val="28A9D6"/>
              </a:solidFill>
              <a:ln w="12700">
                <a:solidFill>
                  <a:schemeClr val="bg1"/>
                </a:soli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grpSp>
        <p:sp>
          <p:nvSpPr>
            <p:cNvPr id="12" name="TextBox 11"/>
            <p:cNvSpPr txBox="1"/>
            <p:nvPr/>
          </p:nvSpPr>
          <p:spPr>
            <a:xfrm>
              <a:off x="2557119" y="2389061"/>
              <a:ext cx="395609" cy="488482"/>
            </a:xfrm>
            <a:prstGeom prst="rect">
              <a:avLst/>
            </a:prstGeom>
            <a:noFill/>
          </p:spPr>
          <p:txBody>
            <a:bodyPr wrap="square" rtlCol="0">
              <a:spAutoFit/>
            </a:bodyPr>
            <a:lstStyle/>
            <a:p>
              <a:r>
                <a:rPr lang="en-US" altLang="zh-CN" sz="1600" b="1" dirty="0" smtClean="0">
                  <a:solidFill>
                    <a:schemeClr val="bg1"/>
                  </a:solidFill>
                </a:rPr>
                <a:t>2</a:t>
              </a:r>
              <a:endParaRPr lang="zh-CN" altLang="en-US" sz="1600" b="1" dirty="0">
                <a:solidFill>
                  <a:schemeClr val="bg1"/>
                </a:solidFill>
              </a:endParaRPr>
            </a:p>
          </p:txBody>
        </p:sp>
      </p:grpSp>
      <p:grpSp>
        <p:nvGrpSpPr>
          <p:cNvPr id="15" name="组合 14"/>
          <p:cNvGrpSpPr/>
          <p:nvPr/>
        </p:nvGrpSpPr>
        <p:grpSpPr>
          <a:xfrm>
            <a:off x="1381092" y="3071810"/>
            <a:ext cx="618231" cy="413711"/>
            <a:chOff x="2452662" y="2285994"/>
            <a:chExt cx="903983" cy="596922"/>
          </a:xfrm>
        </p:grpSpPr>
        <p:grpSp>
          <p:nvGrpSpPr>
            <p:cNvPr id="16" name="组合 29"/>
            <p:cNvGrpSpPr/>
            <p:nvPr/>
          </p:nvGrpSpPr>
          <p:grpSpPr>
            <a:xfrm>
              <a:off x="2452662" y="2285994"/>
              <a:ext cx="903983" cy="596922"/>
              <a:chOff x="3381356" y="2285992"/>
              <a:chExt cx="1475487" cy="882673"/>
            </a:xfrm>
          </p:grpSpPr>
          <p:sp>
            <p:nvSpPr>
              <p:cNvPr id="18" name="任意多边形 2"/>
              <p:cNvSpPr/>
              <p:nvPr/>
            </p:nvSpPr>
            <p:spPr>
              <a:xfrm rot="16200000">
                <a:off x="3466671" y="2200677"/>
                <a:ext cx="692877" cy="863507"/>
              </a:xfrm>
              <a:custGeom>
                <a:avLst/>
                <a:gdLst>
                  <a:gd name="connsiteX0" fmla="*/ 0 w 700088"/>
                  <a:gd name="connsiteY0" fmla="*/ 0 h 876300"/>
                  <a:gd name="connsiteX1" fmla="*/ 4763 w 700088"/>
                  <a:gd name="connsiteY1" fmla="*/ 871537 h 876300"/>
                  <a:gd name="connsiteX2" fmla="*/ 690563 w 700088"/>
                  <a:gd name="connsiteY2" fmla="*/ 876300 h 876300"/>
                  <a:gd name="connsiteX3" fmla="*/ 700088 w 700088"/>
                  <a:gd name="connsiteY3" fmla="*/ 304800 h 876300"/>
                  <a:gd name="connsiteX4" fmla="*/ 685800 w 700088"/>
                  <a:gd name="connsiteY4" fmla="*/ 157162 h 876300"/>
                  <a:gd name="connsiteX5" fmla="*/ 652463 w 700088"/>
                  <a:gd name="connsiteY5" fmla="*/ 61912 h 876300"/>
                  <a:gd name="connsiteX6" fmla="*/ 576263 w 700088"/>
                  <a:gd name="connsiteY6" fmla="*/ 9525 h 876300"/>
                  <a:gd name="connsiteX7" fmla="*/ 0 w 700088"/>
                  <a:gd name="connsiteY7" fmla="*/ 0 h 876300"/>
                  <a:gd name="connsiteX0" fmla="*/ 0 w 690563"/>
                  <a:gd name="connsiteY0" fmla="*/ 0 h 876300"/>
                  <a:gd name="connsiteX1" fmla="*/ 4763 w 690563"/>
                  <a:gd name="connsiteY1" fmla="*/ 871537 h 876300"/>
                  <a:gd name="connsiteX2" fmla="*/ 690563 w 690563"/>
                  <a:gd name="connsiteY2" fmla="*/ 876300 h 876300"/>
                  <a:gd name="connsiteX3" fmla="*/ 685800 w 690563"/>
                  <a:gd name="connsiteY3" fmla="*/ 157162 h 876300"/>
                  <a:gd name="connsiteX4" fmla="*/ 652463 w 690563"/>
                  <a:gd name="connsiteY4" fmla="*/ 61912 h 876300"/>
                  <a:gd name="connsiteX5" fmla="*/ 576263 w 690563"/>
                  <a:gd name="connsiteY5" fmla="*/ 9525 h 876300"/>
                  <a:gd name="connsiteX6" fmla="*/ 0 w 690563"/>
                  <a:gd name="connsiteY6" fmla="*/ 0 h 876300"/>
                  <a:gd name="connsiteX0" fmla="*/ 0 w 742261"/>
                  <a:gd name="connsiteY0" fmla="*/ 0 h 876300"/>
                  <a:gd name="connsiteX1" fmla="*/ 4763 w 742261"/>
                  <a:gd name="connsiteY1" fmla="*/ 871537 h 876300"/>
                  <a:gd name="connsiteX2" fmla="*/ 690563 w 742261"/>
                  <a:gd name="connsiteY2" fmla="*/ 876300 h 876300"/>
                  <a:gd name="connsiteX3" fmla="*/ 685800 w 742261"/>
                  <a:gd name="connsiteY3" fmla="*/ 157162 h 876300"/>
                  <a:gd name="connsiteX4" fmla="*/ 652463 w 742261"/>
                  <a:gd name="connsiteY4" fmla="*/ 61912 h 876300"/>
                  <a:gd name="connsiteX5" fmla="*/ 576263 w 742261"/>
                  <a:gd name="connsiteY5" fmla="*/ 9525 h 876300"/>
                  <a:gd name="connsiteX6" fmla="*/ 0 w 742261"/>
                  <a:gd name="connsiteY6" fmla="*/ 0 h 876300"/>
                  <a:gd name="connsiteX0" fmla="*/ 0 w 694853"/>
                  <a:gd name="connsiteY0" fmla="*/ 0 h 876300"/>
                  <a:gd name="connsiteX1" fmla="*/ 4763 w 694853"/>
                  <a:gd name="connsiteY1" fmla="*/ 871537 h 876300"/>
                  <a:gd name="connsiteX2" fmla="*/ 690563 w 694853"/>
                  <a:gd name="connsiteY2" fmla="*/ 876300 h 876300"/>
                  <a:gd name="connsiteX3" fmla="*/ 685800 w 694853"/>
                  <a:gd name="connsiteY3" fmla="*/ 157162 h 876300"/>
                  <a:gd name="connsiteX4" fmla="*/ 652463 w 694853"/>
                  <a:gd name="connsiteY4" fmla="*/ 61912 h 876300"/>
                  <a:gd name="connsiteX5" fmla="*/ 576263 w 694853"/>
                  <a:gd name="connsiteY5" fmla="*/ 9525 h 876300"/>
                  <a:gd name="connsiteX6" fmla="*/ 0 w 694853"/>
                  <a:gd name="connsiteY6" fmla="*/ 0 h 876300"/>
                  <a:gd name="connsiteX0" fmla="*/ 0 w 694853"/>
                  <a:gd name="connsiteY0" fmla="*/ 0 h 876300"/>
                  <a:gd name="connsiteX1" fmla="*/ 4763 w 694853"/>
                  <a:gd name="connsiteY1" fmla="*/ 871537 h 876300"/>
                  <a:gd name="connsiteX2" fmla="*/ 690563 w 694853"/>
                  <a:gd name="connsiteY2" fmla="*/ 876300 h 876300"/>
                  <a:gd name="connsiteX3" fmla="*/ 685800 w 694853"/>
                  <a:gd name="connsiteY3" fmla="*/ 157162 h 876300"/>
                  <a:gd name="connsiteX4" fmla="*/ 652463 w 694853"/>
                  <a:gd name="connsiteY4" fmla="*/ 61912 h 876300"/>
                  <a:gd name="connsiteX5" fmla="*/ 576263 w 694853"/>
                  <a:gd name="connsiteY5" fmla="*/ 9525 h 876300"/>
                  <a:gd name="connsiteX6" fmla="*/ 0 w 694853"/>
                  <a:gd name="connsiteY6" fmla="*/ 0 h 876300"/>
                  <a:gd name="connsiteX0" fmla="*/ 0 w 694853"/>
                  <a:gd name="connsiteY0" fmla="*/ 0 h 876300"/>
                  <a:gd name="connsiteX1" fmla="*/ 4763 w 694853"/>
                  <a:gd name="connsiteY1" fmla="*/ 871537 h 876300"/>
                  <a:gd name="connsiteX2" fmla="*/ 690563 w 694853"/>
                  <a:gd name="connsiteY2" fmla="*/ 876300 h 876300"/>
                  <a:gd name="connsiteX3" fmla="*/ 685800 w 694853"/>
                  <a:gd name="connsiteY3" fmla="*/ 157162 h 876300"/>
                  <a:gd name="connsiteX4" fmla="*/ 652463 w 694853"/>
                  <a:gd name="connsiteY4" fmla="*/ 61912 h 876300"/>
                  <a:gd name="connsiteX5" fmla="*/ 576263 w 694853"/>
                  <a:gd name="connsiteY5" fmla="*/ 9525 h 876300"/>
                  <a:gd name="connsiteX6" fmla="*/ 0 w 694853"/>
                  <a:gd name="connsiteY6" fmla="*/ 0 h 876300"/>
                  <a:gd name="connsiteX0" fmla="*/ 0 w 694853"/>
                  <a:gd name="connsiteY0" fmla="*/ 0 h 876300"/>
                  <a:gd name="connsiteX1" fmla="*/ 4763 w 694853"/>
                  <a:gd name="connsiteY1" fmla="*/ 871537 h 876300"/>
                  <a:gd name="connsiteX2" fmla="*/ 690563 w 694853"/>
                  <a:gd name="connsiteY2" fmla="*/ 876300 h 876300"/>
                  <a:gd name="connsiteX3" fmla="*/ 685800 w 694853"/>
                  <a:gd name="connsiteY3" fmla="*/ 157162 h 876300"/>
                  <a:gd name="connsiteX4" fmla="*/ 652463 w 694853"/>
                  <a:gd name="connsiteY4" fmla="*/ 61912 h 876300"/>
                  <a:gd name="connsiteX5" fmla="*/ 569119 w 694853"/>
                  <a:gd name="connsiteY5" fmla="*/ 9525 h 876300"/>
                  <a:gd name="connsiteX6" fmla="*/ 0 w 694853"/>
                  <a:gd name="connsiteY6" fmla="*/ 0 h 876300"/>
                  <a:gd name="connsiteX0" fmla="*/ 0 w 694853"/>
                  <a:gd name="connsiteY0" fmla="*/ 0 h 876300"/>
                  <a:gd name="connsiteX1" fmla="*/ 4763 w 694853"/>
                  <a:gd name="connsiteY1" fmla="*/ 871537 h 876300"/>
                  <a:gd name="connsiteX2" fmla="*/ 690563 w 694853"/>
                  <a:gd name="connsiteY2" fmla="*/ 876300 h 876300"/>
                  <a:gd name="connsiteX3" fmla="*/ 685800 w 694853"/>
                  <a:gd name="connsiteY3" fmla="*/ 157162 h 876300"/>
                  <a:gd name="connsiteX4" fmla="*/ 652463 w 694853"/>
                  <a:gd name="connsiteY4" fmla="*/ 61912 h 876300"/>
                  <a:gd name="connsiteX5" fmla="*/ 590550 w 694853"/>
                  <a:gd name="connsiteY5" fmla="*/ 4693 h 876300"/>
                  <a:gd name="connsiteX6" fmla="*/ 0 w 694853"/>
                  <a:gd name="connsiteY6" fmla="*/ 0 h 876300"/>
                  <a:gd name="connsiteX0" fmla="*/ 0 w 694853"/>
                  <a:gd name="connsiteY0" fmla="*/ 0 h 876300"/>
                  <a:gd name="connsiteX1" fmla="*/ 4763 w 694853"/>
                  <a:gd name="connsiteY1" fmla="*/ 871537 h 876300"/>
                  <a:gd name="connsiteX2" fmla="*/ 690563 w 694853"/>
                  <a:gd name="connsiteY2" fmla="*/ 876300 h 876300"/>
                  <a:gd name="connsiteX3" fmla="*/ 685800 w 694853"/>
                  <a:gd name="connsiteY3" fmla="*/ 157162 h 876300"/>
                  <a:gd name="connsiteX4" fmla="*/ 652463 w 694853"/>
                  <a:gd name="connsiteY4" fmla="*/ 61912 h 876300"/>
                  <a:gd name="connsiteX5" fmla="*/ 590550 w 694853"/>
                  <a:gd name="connsiteY5" fmla="*/ 4693 h 876300"/>
                  <a:gd name="connsiteX6" fmla="*/ 0 w 694853"/>
                  <a:gd name="connsiteY6" fmla="*/ 0 h 876300"/>
                  <a:gd name="connsiteX0" fmla="*/ 0 w 693089"/>
                  <a:gd name="connsiteY0" fmla="*/ 0 h 876300"/>
                  <a:gd name="connsiteX1" fmla="*/ 4763 w 693089"/>
                  <a:gd name="connsiteY1" fmla="*/ 871537 h 876300"/>
                  <a:gd name="connsiteX2" fmla="*/ 690563 w 693089"/>
                  <a:gd name="connsiteY2" fmla="*/ 876300 h 876300"/>
                  <a:gd name="connsiteX3" fmla="*/ 685800 w 693089"/>
                  <a:gd name="connsiteY3" fmla="*/ 157162 h 876300"/>
                  <a:gd name="connsiteX4" fmla="*/ 666751 w 693089"/>
                  <a:gd name="connsiteY4" fmla="*/ 64328 h 876300"/>
                  <a:gd name="connsiteX5" fmla="*/ 590550 w 693089"/>
                  <a:gd name="connsiteY5" fmla="*/ 4693 h 876300"/>
                  <a:gd name="connsiteX6" fmla="*/ 0 w 693089"/>
                  <a:gd name="connsiteY6" fmla="*/ 0 h 876300"/>
                  <a:gd name="connsiteX0" fmla="*/ 0 w 696816"/>
                  <a:gd name="connsiteY0" fmla="*/ 0 h 876300"/>
                  <a:gd name="connsiteX1" fmla="*/ 4763 w 696816"/>
                  <a:gd name="connsiteY1" fmla="*/ 871537 h 876300"/>
                  <a:gd name="connsiteX2" fmla="*/ 690563 w 696816"/>
                  <a:gd name="connsiteY2" fmla="*/ 876300 h 876300"/>
                  <a:gd name="connsiteX3" fmla="*/ 685800 w 696816"/>
                  <a:gd name="connsiteY3" fmla="*/ 157162 h 876300"/>
                  <a:gd name="connsiteX4" fmla="*/ 590550 w 696816"/>
                  <a:gd name="connsiteY4" fmla="*/ 4693 h 876300"/>
                  <a:gd name="connsiteX5" fmla="*/ 0 w 696816"/>
                  <a:gd name="connsiteY5" fmla="*/ 0 h 876300"/>
                  <a:gd name="connsiteX0" fmla="*/ 0 w 693234"/>
                  <a:gd name="connsiteY0" fmla="*/ 0 h 876300"/>
                  <a:gd name="connsiteX1" fmla="*/ 4763 w 693234"/>
                  <a:gd name="connsiteY1" fmla="*/ 871537 h 876300"/>
                  <a:gd name="connsiteX2" fmla="*/ 690563 w 693234"/>
                  <a:gd name="connsiteY2" fmla="*/ 876300 h 876300"/>
                  <a:gd name="connsiteX3" fmla="*/ 685800 w 693234"/>
                  <a:gd name="connsiteY3" fmla="*/ 157162 h 876300"/>
                  <a:gd name="connsiteX4" fmla="*/ 590550 w 693234"/>
                  <a:gd name="connsiteY4" fmla="*/ 4693 h 876300"/>
                  <a:gd name="connsiteX5" fmla="*/ 0 w 693234"/>
                  <a:gd name="connsiteY5" fmla="*/ 0 h 876300"/>
                  <a:gd name="connsiteX0" fmla="*/ 0 w 692834"/>
                  <a:gd name="connsiteY0" fmla="*/ 0 h 876300"/>
                  <a:gd name="connsiteX1" fmla="*/ 4763 w 692834"/>
                  <a:gd name="connsiteY1" fmla="*/ 871537 h 876300"/>
                  <a:gd name="connsiteX2" fmla="*/ 690563 w 692834"/>
                  <a:gd name="connsiteY2" fmla="*/ 876300 h 876300"/>
                  <a:gd name="connsiteX3" fmla="*/ 685800 w 692834"/>
                  <a:gd name="connsiteY3" fmla="*/ 157162 h 876300"/>
                  <a:gd name="connsiteX4" fmla="*/ 590550 w 692834"/>
                  <a:gd name="connsiteY4" fmla="*/ 4693 h 876300"/>
                  <a:gd name="connsiteX5" fmla="*/ 0 w 692834"/>
                  <a:gd name="connsiteY5" fmla="*/ 0 h 876300"/>
                  <a:gd name="connsiteX0" fmla="*/ 0 w 693304"/>
                  <a:gd name="connsiteY0" fmla="*/ 0 h 876300"/>
                  <a:gd name="connsiteX1" fmla="*/ 4763 w 693304"/>
                  <a:gd name="connsiteY1" fmla="*/ 871537 h 876300"/>
                  <a:gd name="connsiteX2" fmla="*/ 690563 w 693304"/>
                  <a:gd name="connsiteY2" fmla="*/ 876300 h 876300"/>
                  <a:gd name="connsiteX3" fmla="*/ 688181 w 693304"/>
                  <a:gd name="connsiteY3" fmla="*/ 248991 h 876300"/>
                  <a:gd name="connsiteX4" fmla="*/ 590550 w 693304"/>
                  <a:gd name="connsiteY4" fmla="*/ 4693 h 876300"/>
                  <a:gd name="connsiteX5" fmla="*/ 0 w 693304"/>
                  <a:gd name="connsiteY5" fmla="*/ 0 h 876300"/>
                  <a:gd name="connsiteX0" fmla="*/ 0 w 698124"/>
                  <a:gd name="connsiteY0" fmla="*/ 0 h 876300"/>
                  <a:gd name="connsiteX1" fmla="*/ 4763 w 698124"/>
                  <a:gd name="connsiteY1" fmla="*/ 871537 h 876300"/>
                  <a:gd name="connsiteX2" fmla="*/ 690563 w 698124"/>
                  <a:gd name="connsiteY2" fmla="*/ 876300 h 876300"/>
                  <a:gd name="connsiteX3" fmla="*/ 688181 w 698124"/>
                  <a:gd name="connsiteY3" fmla="*/ 248991 h 876300"/>
                  <a:gd name="connsiteX4" fmla="*/ 590550 w 698124"/>
                  <a:gd name="connsiteY4" fmla="*/ 7109 h 876300"/>
                  <a:gd name="connsiteX5" fmla="*/ 0 w 698124"/>
                  <a:gd name="connsiteY5" fmla="*/ 0 h 876300"/>
                  <a:gd name="connsiteX0" fmla="*/ 0 w 692877"/>
                  <a:gd name="connsiteY0" fmla="*/ 0 h 876300"/>
                  <a:gd name="connsiteX1" fmla="*/ 4763 w 692877"/>
                  <a:gd name="connsiteY1" fmla="*/ 871537 h 876300"/>
                  <a:gd name="connsiteX2" fmla="*/ 690563 w 692877"/>
                  <a:gd name="connsiteY2" fmla="*/ 876300 h 876300"/>
                  <a:gd name="connsiteX3" fmla="*/ 688181 w 692877"/>
                  <a:gd name="connsiteY3" fmla="*/ 248991 h 876300"/>
                  <a:gd name="connsiteX4" fmla="*/ 590550 w 692877"/>
                  <a:gd name="connsiteY4" fmla="*/ 7109 h 876300"/>
                  <a:gd name="connsiteX5" fmla="*/ 0 w 692877"/>
                  <a:gd name="connsiteY5" fmla="*/ 0 h 876300"/>
                  <a:gd name="connsiteX0" fmla="*/ 0 w 692877"/>
                  <a:gd name="connsiteY0" fmla="*/ 0 h 876300"/>
                  <a:gd name="connsiteX1" fmla="*/ 4763 w 692877"/>
                  <a:gd name="connsiteY1" fmla="*/ 871537 h 876300"/>
                  <a:gd name="connsiteX2" fmla="*/ 690563 w 692877"/>
                  <a:gd name="connsiteY2" fmla="*/ 876300 h 876300"/>
                  <a:gd name="connsiteX3" fmla="*/ 688181 w 692877"/>
                  <a:gd name="connsiteY3" fmla="*/ 248991 h 876300"/>
                  <a:gd name="connsiteX4" fmla="*/ 590550 w 692877"/>
                  <a:gd name="connsiteY4" fmla="*/ 7109 h 876300"/>
                  <a:gd name="connsiteX5" fmla="*/ 0 w 692877"/>
                  <a:gd name="connsiteY5" fmla="*/ 0 h 876300"/>
                  <a:gd name="connsiteX0" fmla="*/ 0 w 692877"/>
                  <a:gd name="connsiteY0" fmla="*/ 0 h 876300"/>
                  <a:gd name="connsiteX1" fmla="*/ 4763 w 692877"/>
                  <a:gd name="connsiteY1" fmla="*/ 871537 h 876300"/>
                  <a:gd name="connsiteX2" fmla="*/ 690563 w 692877"/>
                  <a:gd name="connsiteY2" fmla="*/ 876300 h 876300"/>
                  <a:gd name="connsiteX3" fmla="*/ 688181 w 692877"/>
                  <a:gd name="connsiteY3" fmla="*/ 248991 h 876300"/>
                  <a:gd name="connsiteX4" fmla="*/ 590550 w 692877"/>
                  <a:gd name="connsiteY4" fmla="*/ 7109 h 876300"/>
                  <a:gd name="connsiteX5" fmla="*/ 0 w 692877"/>
                  <a:gd name="connsiteY5" fmla="*/ 0 h 876300"/>
                  <a:gd name="connsiteX0" fmla="*/ 0 w 692877"/>
                  <a:gd name="connsiteY0" fmla="*/ 0 h 876300"/>
                  <a:gd name="connsiteX1" fmla="*/ 4763 w 692877"/>
                  <a:gd name="connsiteY1" fmla="*/ 871537 h 876300"/>
                  <a:gd name="connsiteX2" fmla="*/ 690563 w 692877"/>
                  <a:gd name="connsiteY2" fmla="*/ 876300 h 876300"/>
                  <a:gd name="connsiteX3" fmla="*/ 688181 w 692877"/>
                  <a:gd name="connsiteY3" fmla="*/ 248991 h 876300"/>
                  <a:gd name="connsiteX4" fmla="*/ 590550 w 692877"/>
                  <a:gd name="connsiteY4" fmla="*/ 7109 h 876300"/>
                  <a:gd name="connsiteX5" fmla="*/ 0 w 692877"/>
                  <a:gd name="connsiteY5" fmla="*/ 0 h 876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2877" h="876300">
                    <a:moveTo>
                      <a:pt x="0" y="0"/>
                    </a:moveTo>
                    <a:cubicBezTo>
                      <a:pt x="1588" y="290512"/>
                      <a:pt x="3175" y="581025"/>
                      <a:pt x="4763" y="871537"/>
                    </a:cubicBezTo>
                    <a:lnTo>
                      <a:pt x="690563" y="876300"/>
                    </a:lnTo>
                    <a:cubicBezTo>
                      <a:pt x="696913" y="696824"/>
                      <a:pt x="688182" y="367275"/>
                      <a:pt x="688181" y="248991"/>
                    </a:cubicBezTo>
                    <a:cubicBezTo>
                      <a:pt x="688180" y="130707"/>
                      <a:pt x="690563" y="16387"/>
                      <a:pt x="590550" y="7109"/>
                    </a:cubicBezTo>
                    <a:lnTo>
                      <a:pt x="0" y="0"/>
                    </a:lnTo>
                    <a:close/>
                  </a:path>
                </a:pathLst>
              </a:custGeom>
              <a:gradFill flip="none" rotWithShape="1">
                <a:gsLst>
                  <a:gs pos="100000">
                    <a:srgbClr val="28A9D6"/>
                  </a:gs>
                  <a:gs pos="20000">
                    <a:srgbClr val="2187AB"/>
                  </a:gs>
                </a:gsLst>
                <a:lin ang="5400000" scaled="0"/>
                <a:tileRect/>
              </a:gradFill>
              <a:ln w="12700">
                <a:solidFill>
                  <a:schemeClr val="bg1"/>
                </a:solidFill>
              </a:ln>
              <a:effectLst>
                <a:outerShdw blurRad="381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19" name="任意多边形 18"/>
              <p:cNvSpPr/>
              <p:nvPr/>
            </p:nvSpPr>
            <p:spPr>
              <a:xfrm rot="16200000">
                <a:off x="3713482" y="2025304"/>
                <a:ext cx="811235" cy="1475487"/>
              </a:xfrm>
              <a:custGeom>
                <a:avLst/>
                <a:gdLst>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633413 w 800100"/>
                  <a:gd name="connsiteY15" fmla="*/ 1466850 h 1490663"/>
                  <a:gd name="connsiteX16" fmla="*/ 590550 w 800100"/>
                  <a:gd name="connsiteY16" fmla="*/ 1490663 h 1490663"/>
                  <a:gd name="connsiteX17" fmla="*/ 542925 w 800100"/>
                  <a:gd name="connsiteY17" fmla="*/ 1481138 h 1490663"/>
                  <a:gd name="connsiteX18" fmla="*/ 519113 w 800100"/>
                  <a:gd name="connsiteY18" fmla="*/ 1433513 h 1490663"/>
                  <a:gd name="connsiteX19" fmla="*/ 523875 w 800100"/>
                  <a:gd name="connsiteY19" fmla="*/ 981075 h 1490663"/>
                  <a:gd name="connsiteX20" fmla="*/ 490538 w 800100"/>
                  <a:gd name="connsiteY20" fmla="*/ 981075 h 1490663"/>
                  <a:gd name="connsiteX21" fmla="*/ 490538 w 800100"/>
                  <a:gd name="connsiteY21" fmla="*/ 1133475 h 1490663"/>
                  <a:gd name="connsiteX22" fmla="*/ 423863 w 800100"/>
                  <a:gd name="connsiteY22" fmla="*/ 1190625 h 1490663"/>
                  <a:gd name="connsiteX23" fmla="*/ 366713 w 800100"/>
                  <a:gd name="connsiteY23" fmla="*/ 1162050 h 1490663"/>
                  <a:gd name="connsiteX24" fmla="*/ 347663 w 800100"/>
                  <a:gd name="connsiteY24" fmla="*/ 1138238 h 1490663"/>
                  <a:gd name="connsiteX25" fmla="*/ 347663 w 800100"/>
                  <a:gd name="connsiteY25" fmla="*/ 981075 h 1490663"/>
                  <a:gd name="connsiteX26" fmla="*/ 314325 w 800100"/>
                  <a:gd name="connsiteY26" fmla="*/ 981075 h 1490663"/>
                  <a:gd name="connsiteX27" fmla="*/ 314325 w 800100"/>
                  <a:gd name="connsiteY27" fmla="*/ 1090613 h 1490663"/>
                  <a:gd name="connsiteX28" fmla="*/ 257175 w 800100"/>
                  <a:gd name="connsiteY28" fmla="*/ 1147763 h 1490663"/>
                  <a:gd name="connsiteX29" fmla="*/ 176213 w 800100"/>
                  <a:gd name="connsiteY29" fmla="*/ 1114425 h 1490663"/>
                  <a:gd name="connsiteX30" fmla="*/ 171450 w 800100"/>
                  <a:gd name="connsiteY30" fmla="*/ 981075 h 1490663"/>
                  <a:gd name="connsiteX31" fmla="*/ 142875 w 800100"/>
                  <a:gd name="connsiteY31" fmla="*/ 981075 h 1490663"/>
                  <a:gd name="connsiteX32" fmla="*/ 133350 w 800100"/>
                  <a:gd name="connsiteY32" fmla="*/ 1076325 h 1490663"/>
                  <a:gd name="connsiteX33" fmla="*/ 90488 w 800100"/>
                  <a:gd name="connsiteY33" fmla="*/ 1109663 h 1490663"/>
                  <a:gd name="connsiteX34" fmla="*/ 80963 w 800100"/>
                  <a:gd name="connsiteY34" fmla="*/ 1128713 h 1490663"/>
                  <a:gd name="connsiteX35" fmla="*/ 9525 w 800100"/>
                  <a:gd name="connsiteY35" fmla="*/ 1071563 h 1490663"/>
                  <a:gd name="connsiteX36" fmla="*/ 0 w 800100"/>
                  <a:gd name="connsiteY36"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633413 w 800100"/>
                  <a:gd name="connsiteY15" fmla="*/ 1466850 h 1490663"/>
                  <a:gd name="connsiteX16" fmla="*/ 590550 w 800100"/>
                  <a:gd name="connsiteY16" fmla="*/ 1490663 h 1490663"/>
                  <a:gd name="connsiteX17" fmla="*/ 542925 w 800100"/>
                  <a:gd name="connsiteY17" fmla="*/ 1481138 h 1490663"/>
                  <a:gd name="connsiteX18" fmla="*/ 519113 w 800100"/>
                  <a:gd name="connsiteY18" fmla="*/ 1433513 h 1490663"/>
                  <a:gd name="connsiteX19" fmla="*/ 523875 w 800100"/>
                  <a:gd name="connsiteY19" fmla="*/ 981075 h 1490663"/>
                  <a:gd name="connsiteX20" fmla="*/ 490538 w 800100"/>
                  <a:gd name="connsiteY20" fmla="*/ 981075 h 1490663"/>
                  <a:gd name="connsiteX21" fmla="*/ 490538 w 800100"/>
                  <a:gd name="connsiteY21" fmla="*/ 1133475 h 1490663"/>
                  <a:gd name="connsiteX22" fmla="*/ 423863 w 800100"/>
                  <a:gd name="connsiteY22" fmla="*/ 1190625 h 1490663"/>
                  <a:gd name="connsiteX23" fmla="*/ 366713 w 800100"/>
                  <a:gd name="connsiteY23" fmla="*/ 1162050 h 1490663"/>
                  <a:gd name="connsiteX24" fmla="*/ 347663 w 800100"/>
                  <a:gd name="connsiteY24" fmla="*/ 1138238 h 1490663"/>
                  <a:gd name="connsiteX25" fmla="*/ 347663 w 800100"/>
                  <a:gd name="connsiteY25" fmla="*/ 981075 h 1490663"/>
                  <a:gd name="connsiteX26" fmla="*/ 314325 w 800100"/>
                  <a:gd name="connsiteY26" fmla="*/ 981075 h 1490663"/>
                  <a:gd name="connsiteX27" fmla="*/ 314325 w 800100"/>
                  <a:gd name="connsiteY27" fmla="*/ 1090613 h 1490663"/>
                  <a:gd name="connsiteX28" fmla="*/ 257175 w 800100"/>
                  <a:gd name="connsiteY28" fmla="*/ 1147763 h 1490663"/>
                  <a:gd name="connsiteX29" fmla="*/ 176213 w 800100"/>
                  <a:gd name="connsiteY29" fmla="*/ 1114425 h 1490663"/>
                  <a:gd name="connsiteX30" fmla="*/ 171450 w 800100"/>
                  <a:gd name="connsiteY30" fmla="*/ 981075 h 1490663"/>
                  <a:gd name="connsiteX31" fmla="*/ 142875 w 800100"/>
                  <a:gd name="connsiteY31" fmla="*/ 981075 h 1490663"/>
                  <a:gd name="connsiteX32" fmla="*/ 133350 w 800100"/>
                  <a:gd name="connsiteY32" fmla="*/ 1076325 h 1490663"/>
                  <a:gd name="connsiteX33" fmla="*/ 80963 w 800100"/>
                  <a:gd name="connsiteY33" fmla="*/ 1128713 h 1490663"/>
                  <a:gd name="connsiteX34" fmla="*/ 9525 w 800100"/>
                  <a:gd name="connsiteY34" fmla="*/ 1071563 h 1490663"/>
                  <a:gd name="connsiteX35" fmla="*/ 0 w 800100"/>
                  <a:gd name="connsiteY35"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633413 w 800100"/>
                  <a:gd name="connsiteY15" fmla="*/ 1466850 h 1490663"/>
                  <a:gd name="connsiteX16" fmla="*/ 590550 w 800100"/>
                  <a:gd name="connsiteY16" fmla="*/ 1490663 h 1490663"/>
                  <a:gd name="connsiteX17" fmla="*/ 542925 w 800100"/>
                  <a:gd name="connsiteY17" fmla="*/ 1481138 h 1490663"/>
                  <a:gd name="connsiteX18" fmla="*/ 519113 w 800100"/>
                  <a:gd name="connsiteY18" fmla="*/ 1433513 h 1490663"/>
                  <a:gd name="connsiteX19" fmla="*/ 523875 w 800100"/>
                  <a:gd name="connsiteY19" fmla="*/ 981075 h 1490663"/>
                  <a:gd name="connsiteX20" fmla="*/ 490538 w 800100"/>
                  <a:gd name="connsiteY20" fmla="*/ 981075 h 1490663"/>
                  <a:gd name="connsiteX21" fmla="*/ 490538 w 800100"/>
                  <a:gd name="connsiteY21" fmla="*/ 1133475 h 1490663"/>
                  <a:gd name="connsiteX22" fmla="*/ 423863 w 800100"/>
                  <a:gd name="connsiteY22" fmla="*/ 1190625 h 1490663"/>
                  <a:gd name="connsiteX23" fmla="*/ 347663 w 800100"/>
                  <a:gd name="connsiteY23" fmla="*/ 1138238 h 1490663"/>
                  <a:gd name="connsiteX24" fmla="*/ 347663 w 800100"/>
                  <a:gd name="connsiteY24" fmla="*/ 981075 h 1490663"/>
                  <a:gd name="connsiteX25" fmla="*/ 314325 w 800100"/>
                  <a:gd name="connsiteY25" fmla="*/ 981075 h 1490663"/>
                  <a:gd name="connsiteX26" fmla="*/ 314325 w 800100"/>
                  <a:gd name="connsiteY26" fmla="*/ 1090613 h 1490663"/>
                  <a:gd name="connsiteX27" fmla="*/ 257175 w 800100"/>
                  <a:gd name="connsiteY27" fmla="*/ 1147763 h 1490663"/>
                  <a:gd name="connsiteX28" fmla="*/ 176213 w 800100"/>
                  <a:gd name="connsiteY28" fmla="*/ 1114425 h 1490663"/>
                  <a:gd name="connsiteX29" fmla="*/ 171450 w 800100"/>
                  <a:gd name="connsiteY29" fmla="*/ 981075 h 1490663"/>
                  <a:gd name="connsiteX30" fmla="*/ 142875 w 800100"/>
                  <a:gd name="connsiteY30" fmla="*/ 981075 h 1490663"/>
                  <a:gd name="connsiteX31" fmla="*/ 133350 w 800100"/>
                  <a:gd name="connsiteY31" fmla="*/ 1076325 h 1490663"/>
                  <a:gd name="connsiteX32" fmla="*/ 80963 w 800100"/>
                  <a:gd name="connsiteY32" fmla="*/ 1128713 h 1490663"/>
                  <a:gd name="connsiteX33" fmla="*/ 9525 w 800100"/>
                  <a:gd name="connsiteY33" fmla="*/ 1071563 h 1490663"/>
                  <a:gd name="connsiteX34" fmla="*/ 0 w 800100"/>
                  <a:gd name="connsiteY34"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633413 w 800100"/>
                  <a:gd name="connsiteY15" fmla="*/ 1466850 h 1490663"/>
                  <a:gd name="connsiteX16" fmla="*/ 590550 w 800100"/>
                  <a:gd name="connsiteY16" fmla="*/ 1490663 h 1490663"/>
                  <a:gd name="connsiteX17" fmla="*/ 519113 w 800100"/>
                  <a:gd name="connsiteY17" fmla="*/ 1433513 h 1490663"/>
                  <a:gd name="connsiteX18" fmla="*/ 523875 w 800100"/>
                  <a:gd name="connsiteY18" fmla="*/ 981075 h 1490663"/>
                  <a:gd name="connsiteX19" fmla="*/ 490538 w 800100"/>
                  <a:gd name="connsiteY19" fmla="*/ 981075 h 1490663"/>
                  <a:gd name="connsiteX20" fmla="*/ 490538 w 800100"/>
                  <a:gd name="connsiteY20" fmla="*/ 1133475 h 1490663"/>
                  <a:gd name="connsiteX21" fmla="*/ 423863 w 800100"/>
                  <a:gd name="connsiteY21" fmla="*/ 1190625 h 1490663"/>
                  <a:gd name="connsiteX22" fmla="*/ 347663 w 800100"/>
                  <a:gd name="connsiteY22" fmla="*/ 1138238 h 1490663"/>
                  <a:gd name="connsiteX23" fmla="*/ 347663 w 800100"/>
                  <a:gd name="connsiteY23" fmla="*/ 981075 h 1490663"/>
                  <a:gd name="connsiteX24" fmla="*/ 314325 w 800100"/>
                  <a:gd name="connsiteY24" fmla="*/ 981075 h 1490663"/>
                  <a:gd name="connsiteX25" fmla="*/ 314325 w 800100"/>
                  <a:gd name="connsiteY25" fmla="*/ 1090613 h 1490663"/>
                  <a:gd name="connsiteX26" fmla="*/ 257175 w 800100"/>
                  <a:gd name="connsiteY26" fmla="*/ 1147763 h 1490663"/>
                  <a:gd name="connsiteX27" fmla="*/ 176213 w 800100"/>
                  <a:gd name="connsiteY27" fmla="*/ 1114425 h 1490663"/>
                  <a:gd name="connsiteX28" fmla="*/ 171450 w 800100"/>
                  <a:gd name="connsiteY28" fmla="*/ 981075 h 1490663"/>
                  <a:gd name="connsiteX29" fmla="*/ 142875 w 800100"/>
                  <a:gd name="connsiteY29" fmla="*/ 981075 h 1490663"/>
                  <a:gd name="connsiteX30" fmla="*/ 133350 w 800100"/>
                  <a:gd name="connsiteY30" fmla="*/ 1076325 h 1490663"/>
                  <a:gd name="connsiteX31" fmla="*/ 80963 w 800100"/>
                  <a:gd name="connsiteY31" fmla="*/ 1128713 h 1490663"/>
                  <a:gd name="connsiteX32" fmla="*/ 9525 w 800100"/>
                  <a:gd name="connsiteY32" fmla="*/ 1071563 h 1490663"/>
                  <a:gd name="connsiteX33" fmla="*/ 0 w 800100"/>
                  <a:gd name="connsiteY33"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133350 w 800100"/>
                  <a:gd name="connsiteY29" fmla="*/ 1076325 h 1490663"/>
                  <a:gd name="connsiteX30" fmla="*/ 80963 w 800100"/>
                  <a:gd name="connsiteY30" fmla="*/ 1128713 h 1490663"/>
                  <a:gd name="connsiteX31" fmla="*/ 9525 w 800100"/>
                  <a:gd name="connsiteY31" fmla="*/ 1071563 h 1490663"/>
                  <a:gd name="connsiteX32" fmla="*/ 0 w 800100"/>
                  <a:gd name="connsiteY32" fmla="*/ 990600 h 1490663"/>
                  <a:gd name="connsiteX0" fmla="*/ 3725 w 803825"/>
                  <a:gd name="connsiteY0" fmla="*/ 990600 h 1490663"/>
                  <a:gd name="connsiteX1" fmla="*/ 3725 w 803825"/>
                  <a:gd name="connsiteY1" fmla="*/ 381000 h 1490663"/>
                  <a:gd name="connsiteX2" fmla="*/ 46588 w 803825"/>
                  <a:gd name="connsiteY2" fmla="*/ 228600 h 1490663"/>
                  <a:gd name="connsiteX3" fmla="*/ 208513 w 803825"/>
                  <a:gd name="connsiteY3" fmla="*/ 0 h 1490663"/>
                  <a:gd name="connsiteX4" fmla="*/ 784775 w 803825"/>
                  <a:gd name="connsiteY4" fmla="*/ 4763 h 1490663"/>
                  <a:gd name="connsiteX5" fmla="*/ 684763 w 803825"/>
                  <a:gd name="connsiteY5" fmla="*/ 23813 h 1490663"/>
                  <a:gd name="connsiteX6" fmla="*/ 651425 w 803825"/>
                  <a:gd name="connsiteY6" fmla="*/ 85725 h 1490663"/>
                  <a:gd name="connsiteX7" fmla="*/ 618088 w 803825"/>
                  <a:gd name="connsiteY7" fmla="*/ 161925 h 1490663"/>
                  <a:gd name="connsiteX8" fmla="*/ 622850 w 803825"/>
                  <a:gd name="connsiteY8" fmla="*/ 319088 h 1490663"/>
                  <a:gd name="connsiteX9" fmla="*/ 770488 w 803825"/>
                  <a:gd name="connsiteY9" fmla="*/ 519113 h 1490663"/>
                  <a:gd name="connsiteX10" fmla="*/ 803825 w 803825"/>
                  <a:gd name="connsiteY10" fmla="*/ 619125 h 1490663"/>
                  <a:gd name="connsiteX11" fmla="*/ 770488 w 803825"/>
                  <a:gd name="connsiteY11" fmla="*/ 671513 h 1490663"/>
                  <a:gd name="connsiteX12" fmla="*/ 713338 w 803825"/>
                  <a:gd name="connsiteY12" fmla="*/ 700088 h 1490663"/>
                  <a:gd name="connsiteX13" fmla="*/ 675238 w 803825"/>
                  <a:gd name="connsiteY13" fmla="*/ 714375 h 1490663"/>
                  <a:gd name="connsiteX14" fmla="*/ 670475 w 803825"/>
                  <a:gd name="connsiteY14" fmla="*/ 1433513 h 1490663"/>
                  <a:gd name="connsiteX15" fmla="*/ 594275 w 803825"/>
                  <a:gd name="connsiteY15" fmla="*/ 1490663 h 1490663"/>
                  <a:gd name="connsiteX16" fmla="*/ 522838 w 803825"/>
                  <a:gd name="connsiteY16" fmla="*/ 1433513 h 1490663"/>
                  <a:gd name="connsiteX17" fmla="*/ 527600 w 803825"/>
                  <a:gd name="connsiteY17" fmla="*/ 981075 h 1490663"/>
                  <a:gd name="connsiteX18" fmla="*/ 494263 w 803825"/>
                  <a:gd name="connsiteY18" fmla="*/ 981075 h 1490663"/>
                  <a:gd name="connsiteX19" fmla="*/ 494263 w 803825"/>
                  <a:gd name="connsiteY19" fmla="*/ 1133475 h 1490663"/>
                  <a:gd name="connsiteX20" fmla="*/ 427588 w 803825"/>
                  <a:gd name="connsiteY20" fmla="*/ 1190625 h 1490663"/>
                  <a:gd name="connsiteX21" fmla="*/ 351388 w 803825"/>
                  <a:gd name="connsiteY21" fmla="*/ 1138238 h 1490663"/>
                  <a:gd name="connsiteX22" fmla="*/ 351388 w 803825"/>
                  <a:gd name="connsiteY22" fmla="*/ 981075 h 1490663"/>
                  <a:gd name="connsiteX23" fmla="*/ 318050 w 803825"/>
                  <a:gd name="connsiteY23" fmla="*/ 981075 h 1490663"/>
                  <a:gd name="connsiteX24" fmla="*/ 318050 w 803825"/>
                  <a:gd name="connsiteY24" fmla="*/ 1090613 h 1490663"/>
                  <a:gd name="connsiteX25" fmla="*/ 260900 w 803825"/>
                  <a:gd name="connsiteY25" fmla="*/ 1147763 h 1490663"/>
                  <a:gd name="connsiteX26" fmla="*/ 179938 w 803825"/>
                  <a:gd name="connsiteY26" fmla="*/ 1114425 h 1490663"/>
                  <a:gd name="connsiteX27" fmla="*/ 175175 w 803825"/>
                  <a:gd name="connsiteY27" fmla="*/ 981075 h 1490663"/>
                  <a:gd name="connsiteX28" fmla="*/ 146600 w 803825"/>
                  <a:gd name="connsiteY28" fmla="*/ 981075 h 1490663"/>
                  <a:gd name="connsiteX29" fmla="*/ 137075 w 803825"/>
                  <a:gd name="connsiteY29" fmla="*/ 1076325 h 1490663"/>
                  <a:gd name="connsiteX30" fmla="*/ 84688 w 803825"/>
                  <a:gd name="connsiteY30" fmla="*/ 1128713 h 1490663"/>
                  <a:gd name="connsiteX31" fmla="*/ 13250 w 803825"/>
                  <a:gd name="connsiteY31" fmla="*/ 1071563 h 1490663"/>
                  <a:gd name="connsiteX32" fmla="*/ 3725 w 803825"/>
                  <a:gd name="connsiteY32"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133350 w 800100"/>
                  <a:gd name="connsiteY29" fmla="*/ 1076325 h 1490663"/>
                  <a:gd name="connsiteX30" fmla="*/ 80963 w 800100"/>
                  <a:gd name="connsiteY30" fmla="*/ 1128713 h 1490663"/>
                  <a:gd name="connsiteX31" fmla="*/ 9525 w 800100"/>
                  <a:gd name="connsiteY31" fmla="*/ 1071563 h 1490663"/>
                  <a:gd name="connsiteX32" fmla="*/ 0 w 800100"/>
                  <a:gd name="connsiteY32"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133350 w 800100"/>
                  <a:gd name="connsiteY29" fmla="*/ 1076325 h 1490663"/>
                  <a:gd name="connsiteX30" fmla="*/ 80963 w 800100"/>
                  <a:gd name="connsiteY30" fmla="*/ 1128713 h 1490663"/>
                  <a:gd name="connsiteX31" fmla="*/ 0 w 800100"/>
                  <a:gd name="connsiteY31"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80963 w 800100"/>
                  <a:gd name="connsiteY29" fmla="*/ 1128713 h 1490663"/>
                  <a:gd name="connsiteX30" fmla="*/ 0 w 800100"/>
                  <a:gd name="connsiteY30"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80963 w 800100"/>
                  <a:gd name="connsiteY29" fmla="*/ 1128713 h 1490663"/>
                  <a:gd name="connsiteX30" fmla="*/ 0 w 800100"/>
                  <a:gd name="connsiteY30"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69057 w 800100"/>
                  <a:gd name="connsiteY29" fmla="*/ 1133476 h 1490663"/>
                  <a:gd name="connsiteX30" fmla="*/ 0 w 800100"/>
                  <a:gd name="connsiteY30"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69057 w 800100"/>
                  <a:gd name="connsiteY29" fmla="*/ 1133476 h 1490663"/>
                  <a:gd name="connsiteX30" fmla="*/ 0 w 800100"/>
                  <a:gd name="connsiteY30"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69057 w 800100"/>
                  <a:gd name="connsiteY29" fmla="*/ 1133476 h 1490663"/>
                  <a:gd name="connsiteX30" fmla="*/ 0 w 800100"/>
                  <a:gd name="connsiteY30"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69057 w 800100"/>
                  <a:gd name="connsiteY29" fmla="*/ 1133476 h 1490663"/>
                  <a:gd name="connsiteX30" fmla="*/ 0 w 800100"/>
                  <a:gd name="connsiteY30" fmla="*/ 990600 h 1490663"/>
                  <a:gd name="connsiteX0" fmla="*/ 3624 w 803724"/>
                  <a:gd name="connsiteY0" fmla="*/ 990600 h 1490663"/>
                  <a:gd name="connsiteX1" fmla="*/ 3624 w 803724"/>
                  <a:gd name="connsiteY1" fmla="*/ 381000 h 1490663"/>
                  <a:gd name="connsiteX2" fmla="*/ 46487 w 803724"/>
                  <a:gd name="connsiteY2" fmla="*/ 228600 h 1490663"/>
                  <a:gd name="connsiteX3" fmla="*/ 208412 w 803724"/>
                  <a:gd name="connsiteY3" fmla="*/ 0 h 1490663"/>
                  <a:gd name="connsiteX4" fmla="*/ 784674 w 803724"/>
                  <a:gd name="connsiteY4" fmla="*/ 4763 h 1490663"/>
                  <a:gd name="connsiteX5" fmla="*/ 684662 w 803724"/>
                  <a:gd name="connsiteY5" fmla="*/ 23813 h 1490663"/>
                  <a:gd name="connsiteX6" fmla="*/ 651324 w 803724"/>
                  <a:gd name="connsiteY6" fmla="*/ 85725 h 1490663"/>
                  <a:gd name="connsiteX7" fmla="*/ 617987 w 803724"/>
                  <a:gd name="connsiteY7" fmla="*/ 161925 h 1490663"/>
                  <a:gd name="connsiteX8" fmla="*/ 622749 w 803724"/>
                  <a:gd name="connsiteY8" fmla="*/ 319088 h 1490663"/>
                  <a:gd name="connsiteX9" fmla="*/ 770387 w 803724"/>
                  <a:gd name="connsiteY9" fmla="*/ 519113 h 1490663"/>
                  <a:gd name="connsiteX10" fmla="*/ 803724 w 803724"/>
                  <a:gd name="connsiteY10" fmla="*/ 619125 h 1490663"/>
                  <a:gd name="connsiteX11" fmla="*/ 770387 w 803724"/>
                  <a:gd name="connsiteY11" fmla="*/ 671513 h 1490663"/>
                  <a:gd name="connsiteX12" fmla="*/ 713237 w 803724"/>
                  <a:gd name="connsiteY12" fmla="*/ 700088 h 1490663"/>
                  <a:gd name="connsiteX13" fmla="*/ 675137 w 803724"/>
                  <a:gd name="connsiteY13" fmla="*/ 714375 h 1490663"/>
                  <a:gd name="connsiteX14" fmla="*/ 670374 w 803724"/>
                  <a:gd name="connsiteY14" fmla="*/ 1433513 h 1490663"/>
                  <a:gd name="connsiteX15" fmla="*/ 594174 w 803724"/>
                  <a:gd name="connsiteY15" fmla="*/ 1490663 h 1490663"/>
                  <a:gd name="connsiteX16" fmla="*/ 522737 w 803724"/>
                  <a:gd name="connsiteY16" fmla="*/ 1433513 h 1490663"/>
                  <a:gd name="connsiteX17" fmla="*/ 527499 w 803724"/>
                  <a:gd name="connsiteY17" fmla="*/ 981075 h 1490663"/>
                  <a:gd name="connsiteX18" fmla="*/ 494162 w 803724"/>
                  <a:gd name="connsiteY18" fmla="*/ 981075 h 1490663"/>
                  <a:gd name="connsiteX19" fmla="*/ 494162 w 803724"/>
                  <a:gd name="connsiteY19" fmla="*/ 1133475 h 1490663"/>
                  <a:gd name="connsiteX20" fmla="*/ 427487 w 803724"/>
                  <a:gd name="connsiteY20" fmla="*/ 1190625 h 1490663"/>
                  <a:gd name="connsiteX21" fmla="*/ 351287 w 803724"/>
                  <a:gd name="connsiteY21" fmla="*/ 1138238 h 1490663"/>
                  <a:gd name="connsiteX22" fmla="*/ 351287 w 803724"/>
                  <a:gd name="connsiteY22" fmla="*/ 981075 h 1490663"/>
                  <a:gd name="connsiteX23" fmla="*/ 317949 w 803724"/>
                  <a:gd name="connsiteY23" fmla="*/ 981075 h 1490663"/>
                  <a:gd name="connsiteX24" fmla="*/ 317949 w 803724"/>
                  <a:gd name="connsiteY24" fmla="*/ 1090613 h 1490663"/>
                  <a:gd name="connsiteX25" fmla="*/ 260799 w 803724"/>
                  <a:gd name="connsiteY25" fmla="*/ 1147763 h 1490663"/>
                  <a:gd name="connsiteX26" fmla="*/ 179837 w 803724"/>
                  <a:gd name="connsiteY26" fmla="*/ 1114425 h 1490663"/>
                  <a:gd name="connsiteX27" fmla="*/ 175074 w 803724"/>
                  <a:gd name="connsiteY27" fmla="*/ 981075 h 1490663"/>
                  <a:gd name="connsiteX28" fmla="*/ 146499 w 803724"/>
                  <a:gd name="connsiteY28" fmla="*/ 981075 h 1490663"/>
                  <a:gd name="connsiteX29" fmla="*/ 72681 w 803724"/>
                  <a:gd name="connsiteY29" fmla="*/ 1133476 h 1490663"/>
                  <a:gd name="connsiteX30" fmla="*/ 3624 w 803724"/>
                  <a:gd name="connsiteY30"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69057 w 800100"/>
                  <a:gd name="connsiteY29" fmla="*/ 1133476 h 1490663"/>
                  <a:gd name="connsiteX30" fmla="*/ 0 w 800100"/>
                  <a:gd name="connsiteY30" fmla="*/ 990600 h 1490663"/>
                  <a:gd name="connsiteX0" fmla="*/ 2214 w 802314"/>
                  <a:gd name="connsiteY0" fmla="*/ 990600 h 1490663"/>
                  <a:gd name="connsiteX1" fmla="*/ 2214 w 802314"/>
                  <a:gd name="connsiteY1" fmla="*/ 381000 h 1490663"/>
                  <a:gd name="connsiteX2" fmla="*/ 45077 w 802314"/>
                  <a:gd name="connsiteY2" fmla="*/ 228600 h 1490663"/>
                  <a:gd name="connsiteX3" fmla="*/ 207002 w 802314"/>
                  <a:gd name="connsiteY3" fmla="*/ 0 h 1490663"/>
                  <a:gd name="connsiteX4" fmla="*/ 783264 w 802314"/>
                  <a:gd name="connsiteY4" fmla="*/ 4763 h 1490663"/>
                  <a:gd name="connsiteX5" fmla="*/ 683252 w 802314"/>
                  <a:gd name="connsiteY5" fmla="*/ 23813 h 1490663"/>
                  <a:gd name="connsiteX6" fmla="*/ 649914 w 802314"/>
                  <a:gd name="connsiteY6" fmla="*/ 85725 h 1490663"/>
                  <a:gd name="connsiteX7" fmla="*/ 616577 w 802314"/>
                  <a:gd name="connsiteY7" fmla="*/ 161925 h 1490663"/>
                  <a:gd name="connsiteX8" fmla="*/ 621339 w 802314"/>
                  <a:gd name="connsiteY8" fmla="*/ 319088 h 1490663"/>
                  <a:gd name="connsiteX9" fmla="*/ 768977 w 802314"/>
                  <a:gd name="connsiteY9" fmla="*/ 519113 h 1490663"/>
                  <a:gd name="connsiteX10" fmla="*/ 802314 w 802314"/>
                  <a:gd name="connsiteY10" fmla="*/ 619125 h 1490663"/>
                  <a:gd name="connsiteX11" fmla="*/ 768977 w 802314"/>
                  <a:gd name="connsiteY11" fmla="*/ 671513 h 1490663"/>
                  <a:gd name="connsiteX12" fmla="*/ 711827 w 802314"/>
                  <a:gd name="connsiteY12" fmla="*/ 700088 h 1490663"/>
                  <a:gd name="connsiteX13" fmla="*/ 673727 w 802314"/>
                  <a:gd name="connsiteY13" fmla="*/ 714375 h 1490663"/>
                  <a:gd name="connsiteX14" fmla="*/ 668964 w 802314"/>
                  <a:gd name="connsiteY14" fmla="*/ 1433513 h 1490663"/>
                  <a:gd name="connsiteX15" fmla="*/ 592764 w 802314"/>
                  <a:gd name="connsiteY15" fmla="*/ 1490663 h 1490663"/>
                  <a:gd name="connsiteX16" fmla="*/ 521327 w 802314"/>
                  <a:gd name="connsiteY16" fmla="*/ 1433513 h 1490663"/>
                  <a:gd name="connsiteX17" fmla="*/ 526089 w 802314"/>
                  <a:gd name="connsiteY17" fmla="*/ 981075 h 1490663"/>
                  <a:gd name="connsiteX18" fmla="*/ 492752 w 802314"/>
                  <a:gd name="connsiteY18" fmla="*/ 981075 h 1490663"/>
                  <a:gd name="connsiteX19" fmla="*/ 492752 w 802314"/>
                  <a:gd name="connsiteY19" fmla="*/ 1133475 h 1490663"/>
                  <a:gd name="connsiteX20" fmla="*/ 426077 w 802314"/>
                  <a:gd name="connsiteY20" fmla="*/ 1190625 h 1490663"/>
                  <a:gd name="connsiteX21" fmla="*/ 349877 w 802314"/>
                  <a:gd name="connsiteY21" fmla="*/ 1138238 h 1490663"/>
                  <a:gd name="connsiteX22" fmla="*/ 349877 w 802314"/>
                  <a:gd name="connsiteY22" fmla="*/ 981075 h 1490663"/>
                  <a:gd name="connsiteX23" fmla="*/ 316539 w 802314"/>
                  <a:gd name="connsiteY23" fmla="*/ 981075 h 1490663"/>
                  <a:gd name="connsiteX24" fmla="*/ 316539 w 802314"/>
                  <a:gd name="connsiteY24" fmla="*/ 1090613 h 1490663"/>
                  <a:gd name="connsiteX25" fmla="*/ 259389 w 802314"/>
                  <a:gd name="connsiteY25" fmla="*/ 1147763 h 1490663"/>
                  <a:gd name="connsiteX26" fmla="*/ 178427 w 802314"/>
                  <a:gd name="connsiteY26" fmla="*/ 1114425 h 1490663"/>
                  <a:gd name="connsiteX27" fmla="*/ 173664 w 802314"/>
                  <a:gd name="connsiteY27" fmla="*/ 981075 h 1490663"/>
                  <a:gd name="connsiteX28" fmla="*/ 145089 w 802314"/>
                  <a:gd name="connsiteY28" fmla="*/ 981075 h 1490663"/>
                  <a:gd name="connsiteX29" fmla="*/ 71271 w 802314"/>
                  <a:gd name="connsiteY29" fmla="*/ 1133476 h 1490663"/>
                  <a:gd name="connsiteX30" fmla="*/ 2214 w 802314"/>
                  <a:gd name="connsiteY30" fmla="*/ 990600 h 1490663"/>
                  <a:gd name="connsiteX0" fmla="*/ 1157 w 801257"/>
                  <a:gd name="connsiteY0" fmla="*/ 990600 h 1490663"/>
                  <a:gd name="connsiteX1" fmla="*/ 1157 w 801257"/>
                  <a:gd name="connsiteY1" fmla="*/ 381000 h 1490663"/>
                  <a:gd name="connsiteX2" fmla="*/ 44020 w 801257"/>
                  <a:gd name="connsiteY2" fmla="*/ 228600 h 1490663"/>
                  <a:gd name="connsiteX3" fmla="*/ 205945 w 801257"/>
                  <a:gd name="connsiteY3" fmla="*/ 0 h 1490663"/>
                  <a:gd name="connsiteX4" fmla="*/ 782207 w 801257"/>
                  <a:gd name="connsiteY4" fmla="*/ 4763 h 1490663"/>
                  <a:gd name="connsiteX5" fmla="*/ 682195 w 801257"/>
                  <a:gd name="connsiteY5" fmla="*/ 23813 h 1490663"/>
                  <a:gd name="connsiteX6" fmla="*/ 648857 w 801257"/>
                  <a:gd name="connsiteY6" fmla="*/ 85725 h 1490663"/>
                  <a:gd name="connsiteX7" fmla="*/ 615520 w 801257"/>
                  <a:gd name="connsiteY7" fmla="*/ 161925 h 1490663"/>
                  <a:gd name="connsiteX8" fmla="*/ 620282 w 801257"/>
                  <a:gd name="connsiteY8" fmla="*/ 319088 h 1490663"/>
                  <a:gd name="connsiteX9" fmla="*/ 767920 w 801257"/>
                  <a:gd name="connsiteY9" fmla="*/ 519113 h 1490663"/>
                  <a:gd name="connsiteX10" fmla="*/ 801257 w 801257"/>
                  <a:gd name="connsiteY10" fmla="*/ 619125 h 1490663"/>
                  <a:gd name="connsiteX11" fmla="*/ 767920 w 801257"/>
                  <a:gd name="connsiteY11" fmla="*/ 671513 h 1490663"/>
                  <a:gd name="connsiteX12" fmla="*/ 710770 w 801257"/>
                  <a:gd name="connsiteY12" fmla="*/ 700088 h 1490663"/>
                  <a:gd name="connsiteX13" fmla="*/ 672670 w 801257"/>
                  <a:gd name="connsiteY13" fmla="*/ 714375 h 1490663"/>
                  <a:gd name="connsiteX14" fmla="*/ 667907 w 801257"/>
                  <a:gd name="connsiteY14" fmla="*/ 1433513 h 1490663"/>
                  <a:gd name="connsiteX15" fmla="*/ 591707 w 801257"/>
                  <a:gd name="connsiteY15" fmla="*/ 1490663 h 1490663"/>
                  <a:gd name="connsiteX16" fmla="*/ 520270 w 801257"/>
                  <a:gd name="connsiteY16" fmla="*/ 1433513 h 1490663"/>
                  <a:gd name="connsiteX17" fmla="*/ 525032 w 801257"/>
                  <a:gd name="connsiteY17" fmla="*/ 981075 h 1490663"/>
                  <a:gd name="connsiteX18" fmla="*/ 491695 w 801257"/>
                  <a:gd name="connsiteY18" fmla="*/ 981075 h 1490663"/>
                  <a:gd name="connsiteX19" fmla="*/ 491695 w 801257"/>
                  <a:gd name="connsiteY19" fmla="*/ 1133475 h 1490663"/>
                  <a:gd name="connsiteX20" fmla="*/ 425020 w 801257"/>
                  <a:gd name="connsiteY20" fmla="*/ 1190625 h 1490663"/>
                  <a:gd name="connsiteX21" fmla="*/ 348820 w 801257"/>
                  <a:gd name="connsiteY21" fmla="*/ 1138238 h 1490663"/>
                  <a:gd name="connsiteX22" fmla="*/ 348820 w 801257"/>
                  <a:gd name="connsiteY22" fmla="*/ 981075 h 1490663"/>
                  <a:gd name="connsiteX23" fmla="*/ 315482 w 801257"/>
                  <a:gd name="connsiteY23" fmla="*/ 981075 h 1490663"/>
                  <a:gd name="connsiteX24" fmla="*/ 315482 w 801257"/>
                  <a:gd name="connsiteY24" fmla="*/ 1090613 h 1490663"/>
                  <a:gd name="connsiteX25" fmla="*/ 258332 w 801257"/>
                  <a:gd name="connsiteY25" fmla="*/ 1147763 h 1490663"/>
                  <a:gd name="connsiteX26" fmla="*/ 177370 w 801257"/>
                  <a:gd name="connsiteY26" fmla="*/ 1114425 h 1490663"/>
                  <a:gd name="connsiteX27" fmla="*/ 172607 w 801257"/>
                  <a:gd name="connsiteY27" fmla="*/ 981075 h 1490663"/>
                  <a:gd name="connsiteX28" fmla="*/ 144032 w 801257"/>
                  <a:gd name="connsiteY28" fmla="*/ 981075 h 1490663"/>
                  <a:gd name="connsiteX29" fmla="*/ 70214 w 801257"/>
                  <a:gd name="connsiteY29" fmla="*/ 1133476 h 1490663"/>
                  <a:gd name="connsiteX30" fmla="*/ 1157 w 801257"/>
                  <a:gd name="connsiteY30" fmla="*/ 990600 h 1490663"/>
                  <a:gd name="connsiteX0" fmla="*/ 1157 w 801257"/>
                  <a:gd name="connsiteY0" fmla="*/ 990600 h 1490663"/>
                  <a:gd name="connsiteX1" fmla="*/ 1157 w 801257"/>
                  <a:gd name="connsiteY1" fmla="*/ 381000 h 1490663"/>
                  <a:gd name="connsiteX2" fmla="*/ 44020 w 801257"/>
                  <a:gd name="connsiteY2" fmla="*/ 228600 h 1490663"/>
                  <a:gd name="connsiteX3" fmla="*/ 205945 w 801257"/>
                  <a:gd name="connsiteY3" fmla="*/ 0 h 1490663"/>
                  <a:gd name="connsiteX4" fmla="*/ 782207 w 801257"/>
                  <a:gd name="connsiteY4" fmla="*/ 4763 h 1490663"/>
                  <a:gd name="connsiteX5" fmla="*/ 682195 w 801257"/>
                  <a:gd name="connsiteY5" fmla="*/ 23813 h 1490663"/>
                  <a:gd name="connsiteX6" fmla="*/ 648857 w 801257"/>
                  <a:gd name="connsiteY6" fmla="*/ 85725 h 1490663"/>
                  <a:gd name="connsiteX7" fmla="*/ 615520 w 801257"/>
                  <a:gd name="connsiteY7" fmla="*/ 161925 h 1490663"/>
                  <a:gd name="connsiteX8" fmla="*/ 620282 w 801257"/>
                  <a:gd name="connsiteY8" fmla="*/ 319088 h 1490663"/>
                  <a:gd name="connsiteX9" fmla="*/ 767920 w 801257"/>
                  <a:gd name="connsiteY9" fmla="*/ 519113 h 1490663"/>
                  <a:gd name="connsiteX10" fmla="*/ 801257 w 801257"/>
                  <a:gd name="connsiteY10" fmla="*/ 619125 h 1490663"/>
                  <a:gd name="connsiteX11" fmla="*/ 767920 w 801257"/>
                  <a:gd name="connsiteY11" fmla="*/ 671513 h 1490663"/>
                  <a:gd name="connsiteX12" fmla="*/ 710770 w 801257"/>
                  <a:gd name="connsiteY12" fmla="*/ 700088 h 1490663"/>
                  <a:gd name="connsiteX13" fmla="*/ 672670 w 801257"/>
                  <a:gd name="connsiteY13" fmla="*/ 714375 h 1490663"/>
                  <a:gd name="connsiteX14" fmla="*/ 667907 w 801257"/>
                  <a:gd name="connsiteY14" fmla="*/ 1433513 h 1490663"/>
                  <a:gd name="connsiteX15" fmla="*/ 591707 w 801257"/>
                  <a:gd name="connsiteY15" fmla="*/ 1490663 h 1490663"/>
                  <a:gd name="connsiteX16" fmla="*/ 520270 w 801257"/>
                  <a:gd name="connsiteY16" fmla="*/ 1433513 h 1490663"/>
                  <a:gd name="connsiteX17" fmla="*/ 525032 w 801257"/>
                  <a:gd name="connsiteY17" fmla="*/ 981075 h 1490663"/>
                  <a:gd name="connsiteX18" fmla="*/ 491695 w 801257"/>
                  <a:gd name="connsiteY18" fmla="*/ 981075 h 1490663"/>
                  <a:gd name="connsiteX19" fmla="*/ 491695 w 801257"/>
                  <a:gd name="connsiteY19" fmla="*/ 1133475 h 1490663"/>
                  <a:gd name="connsiteX20" fmla="*/ 425020 w 801257"/>
                  <a:gd name="connsiteY20" fmla="*/ 1190625 h 1490663"/>
                  <a:gd name="connsiteX21" fmla="*/ 348820 w 801257"/>
                  <a:gd name="connsiteY21" fmla="*/ 1138238 h 1490663"/>
                  <a:gd name="connsiteX22" fmla="*/ 348820 w 801257"/>
                  <a:gd name="connsiteY22" fmla="*/ 981075 h 1490663"/>
                  <a:gd name="connsiteX23" fmla="*/ 315482 w 801257"/>
                  <a:gd name="connsiteY23" fmla="*/ 981075 h 1490663"/>
                  <a:gd name="connsiteX24" fmla="*/ 315482 w 801257"/>
                  <a:gd name="connsiteY24" fmla="*/ 1090613 h 1490663"/>
                  <a:gd name="connsiteX25" fmla="*/ 258332 w 801257"/>
                  <a:gd name="connsiteY25" fmla="*/ 1147763 h 1490663"/>
                  <a:gd name="connsiteX26" fmla="*/ 177370 w 801257"/>
                  <a:gd name="connsiteY26" fmla="*/ 1114425 h 1490663"/>
                  <a:gd name="connsiteX27" fmla="*/ 172607 w 801257"/>
                  <a:gd name="connsiteY27" fmla="*/ 981075 h 1490663"/>
                  <a:gd name="connsiteX28" fmla="*/ 144032 w 801257"/>
                  <a:gd name="connsiteY28" fmla="*/ 981075 h 1490663"/>
                  <a:gd name="connsiteX29" fmla="*/ 70214 w 801257"/>
                  <a:gd name="connsiteY29" fmla="*/ 1133476 h 1490663"/>
                  <a:gd name="connsiteX30" fmla="*/ 1157 w 801257"/>
                  <a:gd name="connsiteY30" fmla="*/ 990600 h 1490663"/>
                  <a:gd name="connsiteX0" fmla="*/ 1157 w 801257"/>
                  <a:gd name="connsiteY0" fmla="*/ 990600 h 1490663"/>
                  <a:gd name="connsiteX1" fmla="*/ 1157 w 801257"/>
                  <a:gd name="connsiteY1" fmla="*/ 381000 h 1490663"/>
                  <a:gd name="connsiteX2" fmla="*/ 44020 w 801257"/>
                  <a:gd name="connsiteY2" fmla="*/ 228600 h 1490663"/>
                  <a:gd name="connsiteX3" fmla="*/ 205945 w 801257"/>
                  <a:gd name="connsiteY3" fmla="*/ 0 h 1490663"/>
                  <a:gd name="connsiteX4" fmla="*/ 782207 w 801257"/>
                  <a:gd name="connsiteY4" fmla="*/ 4763 h 1490663"/>
                  <a:gd name="connsiteX5" fmla="*/ 682195 w 801257"/>
                  <a:gd name="connsiteY5" fmla="*/ 23813 h 1490663"/>
                  <a:gd name="connsiteX6" fmla="*/ 648857 w 801257"/>
                  <a:gd name="connsiteY6" fmla="*/ 85725 h 1490663"/>
                  <a:gd name="connsiteX7" fmla="*/ 615520 w 801257"/>
                  <a:gd name="connsiteY7" fmla="*/ 161925 h 1490663"/>
                  <a:gd name="connsiteX8" fmla="*/ 620282 w 801257"/>
                  <a:gd name="connsiteY8" fmla="*/ 319088 h 1490663"/>
                  <a:gd name="connsiteX9" fmla="*/ 767920 w 801257"/>
                  <a:gd name="connsiteY9" fmla="*/ 519113 h 1490663"/>
                  <a:gd name="connsiteX10" fmla="*/ 801257 w 801257"/>
                  <a:gd name="connsiteY10" fmla="*/ 619125 h 1490663"/>
                  <a:gd name="connsiteX11" fmla="*/ 767920 w 801257"/>
                  <a:gd name="connsiteY11" fmla="*/ 671513 h 1490663"/>
                  <a:gd name="connsiteX12" fmla="*/ 710770 w 801257"/>
                  <a:gd name="connsiteY12" fmla="*/ 700088 h 1490663"/>
                  <a:gd name="connsiteX13" fmla="*/ 672670 w 801257"/>
                  <a:gd name="connsiteY13" fmla="*/ 714375 h 1490663"/>
                  <a:gd name="connsiteX14" fmla="*/ 667907 w 801257"/>
                  <a:gd name="connsiteY14" fmla="*/ 1433513 h 1490663"/>
                  <a:gd name="connsiteX15" fmla="*/ 591707 w 801257"/>
                  <a:gd name="connsiteY15" fmla="*/ 1490663 h 1490663"/>
                  <a:gd name="connsiteX16" fmla="*/ 520270 w 801257"/>
                  <a:gd name="connsiteY16" fmla="*/ 1433513 h 1490663"/>
                  <a:gd name="connsiteX17" fmla="*/ 525032 w 801257"/>
                  <a:gd name="connsiteY17" fmla="*/ 981075 h 1490663"/>
                  <a:gd name="connsiteX18" fmla="*/ 491695 w 801257"/>
                  <a:gd name="connsiteY18" fmla="*/ 981075 h 1490663"/>
                  <a:gd name="connsiteX19" fmla="*/ 491695 w 801257"/>
                  <a:gd name="connsiteY19" fmla="*/ 1133475 h 1490663"/>
                  <a:gd name="connsiteX20" fmla="*/ 425020 w 801257"/>
                  <a:gd name="connsiteY20" fmla="*/ 1190625 h 1490663"/>
                  <a:gd name="connsiteX21" fmla="*/ 348820 w 801257"/>
                  <a:gd name="connsiteY21" fmla="*/ 1138238 h 1490663"/>
                  <a:gd name="connsiteX22" fmla="*/ 348820 w 801257"/>
                  <a:gd name="connsiteY22" fmla="*/ 981075 h 1490663"/>
                  <a:gd name="connsiteX23" fmla="*/ 315482 w 801257"/>
                  <a:gd name="connsiteY23" fmla="*/ 981075 h 1490663"/>
                  <a:gd name="connsiteX24" fmla="*/ 315482 w 801257"/>
                  <a:gd name="connsiteY24" fmla="*/ 1090613 h 1490663"/>
                  <a:gd name="connsiteX25" fmla="*/ 258332 w 801257"/>
                  <a:gd name="connsiteY25" fmla="*/ 1147763 h 1490663"/>
                  <a:gd name="connsiteX26" fmla="*/ 177370 w 801257"/>
                  <a:gd name="connsiteY26" fmla="*/ 1114425 h 1490663"/>
                  <a:gd name="connsiteX27" fmla="*/ 172607 w 801257"/>
                  <a:gd name="connsiteY27" fmla="*/ 981075 h 1490663"/>
                  <a:gd name="connsiteX28" fmla="*/ 144032 w 801257"/>
                  <a:gd name="connsiteY28" fmla="*/ 981075 h 1490663"/>
                  <a:gd name="connsiteX29" fmla="*/ 70214 w 801257"/>
                  <a:gd name="connsiteY29" fmla="*/ 1133476 h 1490663"/>
                  <a:gd name="connsiteX30" fmla="*/ 1157 w 801257"/>
                  <a:gd name="connsiteY30"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319263 w 805038"/>
                  <a:gd name="connsiteY24" fmla="*/ 1090613 h 1490663"/>
                  <a:gd name="connsiteX25" fmla="*/ 262113 w 805038"/>
                  <a:gd name="connsiteY25" fmla="*/ 1147763 h 1490663"/>
                  <a:gd name="connsiteX26" fmla="*/ 181151 w 805038"/>
                  <a:gd name="connsiteY26" fmla="*/ 1114425 h 1490663"/>
                  <a:gd name="connsiteX27" fmla="*/ 176388 w 805038"/>
                  <a:gd name="connsiteY27" fmla="*/ 981075 h 1490663"/>
                  <a:gd name="connsiteX28" fmla="*/ 147813 w 805038"/>
                  <a:gd name="connsiteY28" fmla="*/ 981075 h 1490663"/>
                  <a:gd name="connsiteX29" fmla="*/ 71613 w 805038"/>
                  <a:gd name="connsiteY29" fmla="*/ 1131095 h 1490663"/>
                  <a:gd name="connsiteX30" fmla="*/ 4938 w 805038"/>
                  <a:gd name="connsiteY30"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319263 w 805038"/>
                  <a:gd name="connsiteY24" fmla="*/ 1090613 h 1490663"/>
                  <a:gd name="connsiteX25" fmla="*/ 262113 w 805038"/>
                  <a:gd name="connsiteY25" fmla="*/ 1147763 h 1490663"/>
                  <a:gd name="connsiteX26" fmla="*/ 181151 w 805038"/>
                  <a:gd name="connsiteY26" fmla="*/ 1114425 h 1490663"/>
                  <a:gd name="connsiteX27" fmla="*/ 176388 w 805038"/>
                  <a:gd name="connsiteY27" fmla="*/ 981075 h 1490663"/>
                  <a:gd name="connsiteX28" fmla="*/ 147813 w 805038"/>
                  <a:gd name="connsiteY28" fmla="*/ 981075 h 1490663"/>
                  <a:gd name="connsiteX29" fmla="*/ 71613 w 805038"/>
                  <a:gd name="connsiteY29" fmla="*/ 1131095 h 1490663"/>
                  <a:gd name="connsiteX30" fmla="*/ 4938 w 805038"/>
                  <a:gd name="connsiteY30"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319263 w 805038"/>
                  <a:gd name="connsiteY24" fmla="*/ 1090613 h 1490663"/>
                  <a:gd name="connsiteX25" fmla="*/ 262113 w 805038"/>
                  <a:gd name="connsiteY25" fmla="*/ 1147763 h 1490663"/>
                  <a:gd name="connsiteX26" fmla="*/ 181151 w 805038"/>
                  <a:gd name="connsiteY26" fmla="*/ 1114425 h 1490663"/>
                  <a:gd name="connsiteX27" fmla="*/ 176388 w 805038"/>
                  <a:gd name="connsiteY27" fmla="*/ 981075 h 1490663"/>
                  <a:gd name="connsiteX28" fmla="*/ 147813 w 805038"/>
                  <a:gd name="connsiteY28" fmla="*/ 981075 h 1490663"/>
                  <a:gd name="connsiteX29" fmla="*/ 71613 w 805038"/>
                  <a:gd name="connsiteY29" fmla="*/ 1131095 h 1490663"/>
                  <a:gd name="connsiteX30" fmla="*/ 4938 w 805038"/>
                  <a:gd name="connsiteY30"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319263 w 805038"/>
                  <a:gd name="connsiteY24" fmla="*/ 1090613 h 1490663"/>
                  <a:gd name="connsiteX25" fmla="*/ 262113 w 805038"/>
                  <a:gd name="connsiteY25" fmla="*/ 1147763 h 1490663"/>
                  <a:gd name="connsiteX26" fmla="*/ 181151 w 805038"/>
                  <a:gd name="connsiteY26" fmla="*/ 1114425 h 1490663"/>
                  <a:gd name="connsiteX27" fmla="*/ 176388 w 805038"/>
                  <a:gd name="connsiteY27" fmla="*/ 981075 h 1490663"/>
                  <a:gd name="connsiteX28" fmla="*/ 147813 w 805038"/>
                  <a:gd name="connsiteY28" fmla="*/ 981075 h 1490663"/>
                  <a:gd name="connsiteX29" fmla="*/ 71613 w 805038"/>
                  <a:gd name="connsiteY29" fmla="*/ 1131095 h 1490663"/>
                  <a:gd name="connsiteX30" fmla="*/ 4938 w 805038"/>
                  <a:gd name="connsiteY30"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319263 w 805038"/>
                  <a:gd name="connsiteY24" fmla="*/ 1090613 h 1490663"/>
                  <a:gd name="connsiteX25" fmla="*/ 262113 w 805038"/>
                  <a:gd name="connsiteY25" fmla="*/ 1147763 h 1490663"/>
                  <a:gd name="connsiteX26" fmla="*/ 181151 w 805038"/>
                  <a:gd name="connsiteY26" fmla="*/ 1114425 h 1490663"/>
                  <a:gd name="connsiteX27" fmla="*/ 176388 w 805038"/>
                  <a:gd name="connsiteY27" fmla="*/ 981075 h 1490663"/>
                  <a:gd name="connsiteX28" fmla="*/ 147813 w 805038"/>
                  <a:gd name="connsiteY28" fmla="*/ 981075 h 1490663"/>
                  <a:gd name="connsiteX29" fmla="*/ 71613 w 805038"/>
                  <a:gd name="connsiteY29" fmla="*/ 1131095 h 1490663"/>
                  <a:gd name="connsiteX30" fmla="*/ 4938 w 805038"/>
                  <a:gd name="connsiteY30"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319263 w 805038"/>
                  <a:gd name="connsiteY24" fmla="*/ 1090613 h 1490663"/>
                  <a:gd name="connsiteX25" fmla="*/ 262113 w 805038"/>
                  <a:gd name="connsiteY25" fmla="*/ 1147763 h 1490663"/>
                  <a:gd name="connsiteX26" fmla="*/ 176388 w 805038"/>
                  <a:gd name="connsiteY26" fmla="*/ 981075 h 1490663"/>
                  <a:gd name="connsiteX27" fmla="*/ 147813 w 805038"/>
                  <a:gd name="connsiteY27" fmla="*/ 981075 h 1490663"/>
                  <a:gd name="connsiteX28" fmla="*/ 71613 w 805038"/>
                  <a:gd name="connsiteY28" fmla="*/ 1131095 h 1490663"/>
                  <a:gd name="connsiteX29" fmla="*/ 4938 w 805038"/>
                  <a:gd name="connsiteY29"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62126 w 805038"/>
                  <a:gd name="connsiteY21" fmla="*/ 1145382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47838 w 805038"/>
                  <a:gd name="connsiteY21" fmla="*/ 1147763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47838 w 805038"/>
                  <a:gd name="connsiteY21" fmla="*/ 1147763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47838 w 805038"/>
                  <a:gd name="connsiteY21" fmla="*/ 1147763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47838 w 805038"/>
                  <a:gd name="connsiteY21" fmla="*/ 1147763 h 1490663"/>
                  <a:gd name="connsiteX22" fmla="*/ 352601 w 805038"/>
                  <a:gd name="connsiteY22" fmla="*/ 981075 h 1490663"/>
                  <a:gd name="connsiteX23" fmla="*/ 319263 w 805038"/>
                  <a:gd name="connsiteY23" fmla="*/ 981075 h 1490663"/>
                  <a:gd name="connsiteX24" fmla="*/ 247826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47838 w 805038"/>
                  <a:gd name="connsiteY21" fmla="*/ 1147763 h 1490663"/>
                  <a:gd name="connsiteX22" fmla="*/ 352601 w 805038"/>
                  <a:gd name="connsiteY22" fmla="*/ 981075 h 1490663"/>
                  <a:gd name="connsiteX23" fmla="*/ 319263 w 805038"/>
                  <a:gd name="connsiteY23" fmla="*/ 981075 h 1490663"/>
                  <a:gd name="connsiteX24" fmla="*/ 247826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47838 w 805038"/>
                  <a:gd name="connsiteY21" fmla="*/ 1147763 h 1490663"/>
                  <a:gd name="connsiteX22" fmla="*/ 352601 w 805038"/>
                  <a:gd name="connsiteY22" fmla="*/ 981075 h 1490663"/>
                  <a:gd name="connsiteX23" fmla="*/ 319263 w 805038"/>
                  <a:gd name="connsiteY23" fmla="*/ 981075 h 1490663"/>
                  <a:gd name="connsiteX24" fmla="*/ 247826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91244 w 800806"/>
                  <a:gd name="connsiteY19" fmla="*/ 1133475 h 1490663"/>
                  <a:gd name="connsiteX20" fmla="*/ 424569 w 800806"/>
                  <a:gd name="connsiteY20" fmla="*/ 1190625 h 1490663"/>
                  <a:gd name="connsiteX21" fmla="*/ 343606 w 800806"/>
                  <a:gd name="connsiteY21" fmla="*/ 1147763 h 1490663"/>
                  <a:gd name="connsiteX22" fmla="*/ 348369 w 800806"/>
                  <a:gd name="connsiteY22" fmla="*/ 981075 h 1490663"/>
                  <a:gd name="connsiteX23" fmla="*/ 315031 w 800806"/>
                  <a:gd name="connsiteY23" fmla="*/ 981075 h 1490663"/>
                  <a:gd name="connsiteX24" fmla="*/ 243594 w 800806"/>
                  <a:gd name="connsiteY24" fmla="*/ 1147763 h 1490663"/>
                  <a:gd name="connsiteX25" fmla="*/ 172156 w 800806"/>
                  <a:gd name="connsiteY25" fmla="*/ 981075 h 1490663"/>
                  <a:gd name="connsiteX26" fmla="*/ 143581 w 800806"/>
                  <a:gd name="connsiteY26" fmla="*/ 981075 h 1490663"/>
                  <a:gd name="connsiteX27" fmla="*/ 67381 w 800806"/>
                  <a:gd name="connsiteY27" fmla="*/ 1131095 h 1490663"/>
                  <a:gd name="connsiteX28" fmla="*/ 706 w 800806"/>
                  <a:gd name="connsiteY28"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91244 w 800806"/>
                  <a:gd name="connsiteY19" fmla="*/ 1133475 h 1490663"/>
                  <a:gd name="connsiteX20" fmla="*/ 424569 w 800806"/>
                  <a:gd name="connsiteY20" fmla="*/ 1190625 h 1490663"/>
                  <a:gd name="connsiteX21" fmla="*/ 343606 w 800806"/>
                  <a:gd name="connsiteY21" fmla="*/ 1147763 h 1490663"/>
                  <a:gd name="connsiteX22" fmla="*/ 348369 w 800806"/>
                  <a:gd name="connsiteY22" fmla="*/ 981075 h 1490663"/>
                  <a:gd name="connsiteX23" fmla="*/ 315031 w 800806"/>
                  <a:gd name="connsiteY23" fmla="*/ 981075 h 1490663"/>
                  <a:gd name="connsiteX24" fmla="*/ 243594 w 800806"/>
                  <a:gd name="connsiteY24" fmla="*/ 1147763 h 1490663"/>
                  <a:gd name="connsiteX25" fmla="*/ 172156 w 800806"/>
                  <a:gd name="connsiteY25" fmla="*/ 981075 h 1490663"/>
                  <a:gd name="connsiteX26" fmla="*/ 143581 w 800806"/>
                  <a:gd name="connsiteY26" fmla="*/ 981075 h 1490663"/>
                  <a:gd name="connsiteX27" fmla="*/ 67381 w 800806"/>
                  <a:gd name="connsiteY27" fmla="*/ 1131095 h 1490663"/>
                  <a:gd name="connsiteX28" fmla="*/ 706 w 800806"/>
                  <a:gd name="connsiteY28"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91244 w 800806"/>
                  <a:gd name="connsiteY19" fmla="*/ 1133475 h 1490663"/>
                  <a:gd name="connsiteX20" fmla="*/ 424569 w 800806"/>
                  <a:gd name="connsiteY20" fmla="*/ 1190625 h 1490663"/>
                  <a:gd name="connsiteX21" fmla="*/ 343606 w 800806"/>
                  <a:gd name="connsiteY21" fmla="*/ 1147763 h 1490663"/>
                  <a:gd name="connsiteX22" fmla="*/ 348369 w 800806"/>
                  <a:gd name="connsiteY22" fmla="*/ 981075 h 1490663"/>
                  <a:gd name="connsiteX23" fmla="*/ 315031 w 800806"/>
                  <a:gd name="connsiteY23" fmla="*/ 981075 h 1490663"/>
                  <a:gd name="connsiteX24" fmla="*/ 243594 w 800806"/>
                  <a:gd name="connsiteY24" fmla="*/ 1147763 h 1490663"/>
                  <a:gd name="connsiteX25" fmla="*/ 172156 w 800806"/>
                  <a:gd name="connsiteY25" fmla="*/ 981075 h 1490663"/>
                  <a:gd name="connsiteX26" fmla="*/ 143581 w 800806"/>
                  <a:gd name="connsiteY26" fmla="*/ 981075 h 1490663"/>
                  <a:gd name="connsiteX27" fmla="*/ 67381 w 800806"/>
                  <a:gd name="connsiteY27" fmla="*/ 1131095 h 1490663"/>
                  <a:gd name="connsiteX28" fmla="*/ 706 w 800806"/>
                  <a:gd name="connsiteY28"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91244 w 800806"/>
                  <a:gd name="connsiteY19" fmla="*/ 1133475 h 1490663"/>
                  <a:gd name="connsiteX20" fmla="*/ 424569 w 800806"/>
                  <a:gd name="connsiteY20" fmla="*/ 1190625 h 1490663"/>
                  <a:gd name="connsiteX21" fmla="*/ 348369 w 800806"/>
                  <a:gd name="connsiteY21" fmla="*/ 981075 h 1490663"/>
                  <a:gd name="connsiteX22" fmla="*/ 315031 w 800806"/>
                  <a:gd name="connsiteY22" fmla="*/ 981075 h 1490663"/>
                  <a:gd name="connsiteX23" fmla="*/ 243594 w 800806"/>
                  <a:gd name="connsiteY23" fmla="*/ 1147763 h 1490663"/>
                  <a:gd name="connsiteX24" fmla="*/ 172156 w 800806"/>
                  <a:gd name="connsiteY24" fmla="*/ 981075 h 1490663"/>
                  <a:gd name="connsiteX25" fmla="*/ 143581 w 800806"/>
                  <a:gd name="connsiteY25" fmla="*/ 981075 h 1490663"/>
                  <a:gd name="connsiteX26" fmla="*/ 67381 w 800806"/>
                  <a:gd name="connsiteY26" fmla="*/ 1131095 h 1490663"/>
                  <a:gd name="connsiteX27" fmla="*/ 706 w 800806"/>
                  <a:gd name="connsiteY27"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24569 w 800806"/>
                  <a:gd name="connsiteY19" fmla="*/ 1190625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24569 w 800806"/>
                  <a:gd name="connsiteY19" fmla="*/ 1190625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24569 w 800806"/>
                  <a:gd name="connsiteY19" fmla="*/ 1190625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24569 w 800806"/>
                  <a:gd name="connsiteY19" fmla="*/ 1190625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24569 w 800806"/>
                  <a:gd name="connsiteY19" fmla="*/ 1190625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24569 w 800806"/>
                  <a:gd name="connsiteY19" fmla="*/ 1190625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10282 w 800806"/>
                  <a:gd name="connsiteY19" fmla="*/ 1195388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10282 w 800806"/>
                  <a:gd name="connsiteY19" fmla="*/ 1195388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10282 w 800806"/>
                  <a:gd name="connsiteY19" fmla="*/ 1195388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10282 w 800806"/>
                  <a:gd name="connsiteY19" fmla="*/ 1195388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503348"/>
                  <a:gd name="connsiteX1" fmla="*/ 706 w 800806"/>
                  <a:gd name="connsiteY1" fmla="*/ 381000 h 1503348"/>
                  <a:gd name="connsiteX2" fmla="*/ 43569 w 800806"/>
                  <a:gd name="connsiteY2" fmla="*/ 228600 h 1503348"/>
                  <a:gd name="connsiteX3" fmla="*/ 205494 w 800806"/>
                  <a:gd name="connsiteY3" fmla="*/ 0 h 1503348"/>
                  <a:gd name="connsiteX4" fmla="*/ 781756 w 800806"/>
                  <a:gd name="connsiteY4" fmla="*/ 4763 h 1503348"/>
                  <a:gd name="connsiteX5" fmla="*/ 681744 w 800806"/>
                  <a:gd name="connsiteY5" fmla="*/ 23813 h 1503348"/>
                  <a:gd name="connsiteX6" fmla="*/ 648406 w 800806"/>
                  <a:gd name="connsiteY6" fmla="*/ 85725 h 1503348"/>
                  <a:gd name="connsiteX7" fmla="*/ 615069 w 800806"/>
                  <a:gd name="connsiteY7" fmla="*/ 161925 h 1503348"/>
                  <a:gd name="connsiteX8" fmla="*/ 619831 w 800806"/>
                  <a:gd name="connsiteY8" fmla="*/ 319088 h 1503348"/>
                  <a:gd name="connsiteX9" fmla="*/ 767469 w 800806"/>
                  <a:gd name="connsiteY9" fmla="*/ 519113 h 1503348"/>
                  <a:gd name="connsiteX10" fmla="*/ 800806 w 800806"/>
                  <a:gd name="connsiteY10" fmla="*/ 619125 h 1503348"/>
                  <a:gd name="connsiteX11" fmla="*/ 767469 w 800806"/>
                  <a:gd name="connsiteY11" fmla="*/ 671513 h 1503348"/>
                  <a:gd name="connsiteX12" fmla="*/ 710319 w 800806"/>
                  <a:gd name="connsiteY12" fmla="*/ 700088 h 1503348"/>
                  <a:gd name="connsiteX13" fmla="*/ 672219 w 800806"/>
                  <a:gd name="connsiteY13" fmla="*/ 714375 h 1503348"/>
                  <a:gd name="connsiteX14" fmla="*/ 667456 w 800806"/>
                  <a:gd name="connsiteY14" fmla="*/ 1433513 h 1503348"/>
                  <a:gd name="connsiteX15" fmla="*/ 591256 w 800806"/>
                  <a:gd name="connsiteY15" fmla="*/ 1490663 h 1503348"/>
                  <a:gd name="connsiteX16" fmla="*/ 519819 w 800806"/>
                  <a:gd name="connsiteY16" fmla="*/ 1433513 h 1503348"/>
                  <a:gd name="connsiteX17" fmla="*/ 524581 w 800806"/>
                  <a:gd name="connsiteY17" fmla="*/ 981075 h 1503348"/>
                  <a:gd name="connsiteX18" fmla="*/ 491244 w 800806"/>
                  <a:gd name="connsiteY18" fmla="*/ 981075 h 1503348"/>
                  <a:gd name="connsiteX19" fmla="*/ 410282 w 800806"/>
                  <a:gd name="connsiteY19" fmla="*/ 1195388 h 1503348"/>
                  <a:gd name="connsiteX20" fmla="*/ 348369 w 800806"/>
                  <a:gd name="connsiteY20" fmla="*/ 981075 h 1503348"/>
                  <a:gd name="connsiteX21" fmla="*/ 315031 w 800806"/>
                  <a:gd name="connsiteY21" fmla="*/ 981075 h 1503348"/>
                  <a:gd name="connsiteX22" fmla="*/ 243594 w 800806"/>
                  <a:gd name="connsiteY22" fmla="*/ 1147763 h 1503348"/>
                  <a:gd name="connsiteX23" fmla="*/ 172156 w 800806"/>
                  <a:gd name="connsiteY23" fmla="*/ 981075 h 1503348"/>
                  <a:gd name="connsiteX24" fmla="*/ 143581 w 800806"/>
                  <a:gd name="connsiteY24" fmla="*/ 981075 h 1503348"/>
                  <a:gd name="connsiteX25" fmla="*/ 67381 w 800806"/>
                  <a:gd name="connsiteY25" fmla="*/ 1131095 h 1503348"/>
                  <a:gd name="connsiteX26" fmla="*/ 706 w 800806"/>
                  <a:gd name="connsiteY26" fmla="*/ 990600 h 1503348"/>
                  <a:gd name="connsiteX0" fmla="*/ 706 w 800806"/>
                  <a:gd name="connsiteY0" fmla="*/ 990600 h 1495008"/>
                  <a:gd name="connsiteX1" fmla="*/ 706 w 800806"/>
                  <a:gd name="connsiteY1" fmla="*/ 381000 h 1495008"/>
                  <a:gd name="connsiteX2" fmla="*/ 43569 w 800806"/>
                  <a:gd name="connsiteY2" fmla="*/ 228600 h 1495008"/>
                  <a:gd name="connsiteX3" fmla="*/ 205494 w 800806"/>
                  <a:gd name="connsiteY3" fmla="*/ 0 h 1495008"/>
                  <a:gd name="connsiteX4" fmla="*/ 781756 w 800806"/>
                  <a:gd name="connsiteY4" fmla="*/ 4763 h 1495008"/>
                  <a:gd name="connsiteX5" fmla="*/ 681744 w 800806"/>
                  <a:gd name="connsiteY5" fmla="*/ 23813 h 1495008"/>
                  <a:gd name="connsiteX6" fmla="*/ 648406 w 800806"/>
                  <a:gd name="connsiteY6" fmla="*/ 85725 h 1495008"/>
                  <a:gd name="connsiteX7" fmla="*/ 615069 w 800806"/>
                  <a:gd name="connsiteY7" fmla="*/ 161925 h 1495008"/>
                  <a:gd name="connsiteX8" fmla="*/ 619831 w 800806"/>
                  <a:gd name="connsiteY8" fmla="*/ 319088 h 1495008"/>
                  <a:gd name="connsiteX9" fmla="*/ 767469 w 800806"/>
                  <a:gd name="connsiteY9" fmla="*/ 519113 h 1495008"/>
                  <a:gd name="connsiteX10" fmla="*/ 800806 w 800806"/>
                  <a:gd name="connsiteY10" fmla="*/ 619125 h 1495008"/>
                  <a:gd name="connsiteX11" fmla="*/ 767469 w 800806"/>
                  <a:gd name="connsiteY11" fmla="*/ 671513 h 1495008"/>
                  <a:gd name="connsiteX12" fmla="*/ 710319 w 800806"/>
                  <a:gd name="connsiteY12" fmla="*/ 700088 h 1495008"/>
                  <a:gd name="connsiteX13" fmla="*/ 672219 w 800806"/>
                  <a:gd name="connsiteY13" fmla="*/ 714375 h 1495008"/>
                  <a:gd name="connsiteX14" fmla="*/ 667456 w 800806"/>
                  <a:gd name="connsiteY14" fmla="*/ 1433513 h 1495008"/>
                  <a:gd name="connsiteX15" fmla="*/ 591256 w 800806"/>
                  <a:gd name="connsiteY15" fmla="*/ 1490663 h 1495008"/>
                  <a:gd name="connsiteX16" fmla="*/ 519819 w 800806"/>
                  <a:gd name="connsiteY16" fmla="*/ 1433513 h 1495008"/>
                  <a:gd name="connsiteX17" fmla="*/ 524581 w 800806"/>
                  <a:gd name="connsiteY17" fmla="*/ 981075 h 1495008"/>
                  <a:gd name="connsiteX18" fmla="*/ 491244 w 800806"/>
                  <a:gd name="connsiteY18" fmla="*/ 981075 h 1495008"/>
                  <a:gd name="connsiteX19" fmla="*/ 410282 w 800806"/>
                  <a:gd name="connsiteY19" fmla="*/ 1195388 h 1495008"/>
                  <a:gd name="connsiteX20" fmla="*/ 348369 w 800806"/>
                  <a:gd name="connsiteY20" fmla="*/ 981075 h 1495008"/>
                  <a:gd name="connsiteX21" fmla="*/ 315031 w 800806"/>
                  <a:gd name="connsiteY21" fmla="*/ 981075 h 1495008"/>
                  <a:gd name="connsiteX22" fmla="*/ 243594 w 800806"/>
                  <a:gd name="connsiteY22" fmla="*/ 1147763 h 1495008"/>
                  <a:gd name="connsiteX23" fmla="*/ 172156 w 800806"/>
                  <a:gd name="connsiteY23" fmla="*/ 981075 h 1495008"/>
                  <a:gd name="connsiteX24" fmla="*/ 143581 w 800806"/>
                  <a:gd name="connsiteY24" fmla="*/ 981075 h 1495008"/>
                  <a:gd name="connsiteX25" fmla="*/ 67381 w 800806"/>
                  <a:gd name="connsiteY25" fmla="*/ 1131095 h 1495008"/>
                  <a:gd name="connsiteX26" fmla="*/ 706 w 800806"/>
                  <a:gd name="connsiteY26" fmla="*/ 990600 h 1495008"/>
                  <a:gd name="connsiteX0" fmla="*/ 706 w 800806"/>
                  <a:gd name="connsiteY0" fmla="*/ 990600 h 1499858"/>
                  <a:gd name="connsiteX1" fmla="*/ 706 w 800806"/>
                  <a:gd name="connsiteY1" fmla="*/ 381000 h 1499858"/>
                  <a:gd name="connsiteX2" fmla="*/ 43569 w 800806"/>
                  <a:gd name="connsiteY2" fmla="*/ 228600 h 1499858"/>
                  <a:gd name="connsiteX3" fmla="*/ 205494 w 800806"/>
                  <a:gd name="connsiteY3" fmla="*/ 0 h 1499858"/>
                  <a:gd name="connsiteX4" fmla="*/ 781756 w 800806"/>
                  <a:gd name="connsiteY4" fmla="*/ 4763 h 1499858"/>
                  <a:gd name="connsiteX5" fmla="*/ 681744 w 800806"/>
                  <a:gd name="connsiteY5" fmla="*/ 23813 h 1499858"/>
                  <a:gd name="connsiteX6" fmla="*/ 648406 w 800806"/>
                  <a:gd name="connsiteY6" fmla="*/ 85725 h 1499858"/>
                  <a:gd name="connsiteX7" fmla="*/ 615069 w 800806"/>
                  <a:gd name="connsiteY7" fmla="*/ 161925 h 1499858"/>
                  <a:gd name="connsiteX8" fmla="*/ 619831 w 800806"/>
                  <a:gd name="connsiteY8" fmla="*/ 319088 h 1499858"/>
                  <a:gd name="connsiteX9" fmla="*/ 767469 w 800806"/>
                  <a:gd name="connsiteY9" fmla="*/ 519113 h 1499858"/>
                  <a:gd name="connsiteX10" fmla="*/ 800806 w 800806"/>
                  <a:gd name="connsiteY10" fmla="*/ 619125 h 1499858"/>
                  <a:gd name="connsiteX11" fmla="*/ 767469 w 800806"/>
                  <a:gd name="connsiteY11" fmla="*/ 671513 h 1499858"/>
                  <a:gd name="connsiteX12" fmla="*/ 710319 w 800806"/>
                  <a:gd name="connsiteY12" fmla="*/ 700088 h 1499858"/>
                  <a:gd name="connsiteX13" fmla="*/ 672219 w 800806"/>
                  <a:gd name="connsiteY13" fmla="*/ 714375 h 1499858"/>
                  <a:gd name="connsiteX14" fmla="*/ 667456 w 800806"/>
                  <a:gd name="connsiteY14" fmla="*/ 1366838 h 1499858"/>
                  <a:gd name="connsiteX15" fmla="*/ 591256 w 800806"/>
                  <a:gd name="connsiteY15" fmla="*/ 1490663 h 1499858"/>
                  <a:gd name="connsiteX16" fmla="*/ 519819 w 800806"/>
                  <a:gd name="connsiteY16" fmla="*/ 1433513 h 1499858"/>
                  <a:gd name="connsiteX17" fmla="*/ 524581 w 800806"/>
                  <a:gd name="connsiteY17" fmla="*/ 981075 h 1499858"/>
                  <a:gd name="connsiteX18" fmla="*/ 491244 w 800806"/>
                  <a:gd name="connsiteY18" fmla="*/ 981075 h 1499858"/>
                  <a:gd name="connsiteX19" fmla="*/ 410282 w 800806"/>
                  <a:gd name="connsiteY19" fmla="*/ 1195388 h 1499858"/>
                  <a:gd name="connsiteX20" fmla="*/ 348369 w 800806"/>
                  <a:gd name="connsiteY20" fmla="*/ 981075 h 1499858"/>
                  <a:gd name="connsiteX21" fmla="*/ 315031 w 800806"/>
                  <a:gd name="connsiteY21" fmla="*/ 981075 h 1499858"/>
                  <a:gd name="connsiteX22" fmla="*/ 243594 w 800806"/>
                  <a:gd name="connsiteY22" fmla="*/ 1147763 h 1499858"/>
                  <a:gd name="connsiteX23" fmla="*/ 172156 w 800806"/>
                  <a:gd name="connsiteY23" fmla="*/ 981075 h 1499858"/>
                  <a:gd name="connsiteX24" fmla="*/ 143581 w 800806"/>
                  <a:gd name="connsiteY24" fmla="*/ 981075 h 1499858"/>
                  <a:gd name="connsiteX25" fmla="*/ 67381 w 800806"/>
                  <a:gd name="connsiteY25" fmla="*/ 1131095 h 1499858"/>
                  <a:gd name="connsiteX26" fmla="*/ 706 w 800806"/>
                  <a:gd name="connsiteY26" fmla="*/ 990600 h 1499858"/>
                  <a:gd name="connsiteX0" fmla="*/ 706 w 800806"/>
                  <a:gd name="connsiteY0" fmla="*/ 990600 h 1490715"/>
                  <a:gd name="connsiteX1" fmla="*/ 706 w 800806"/>
                  <a:gd name="connsiteY1" fmla="*/ 381000 h 1490715"/>
                  <a:gd name="connsiteX2" fmla="*/ 43569 w 800806"/>
                  <a:gd name="connsiteY2" fmla="*/ 228600 h 1490715"/>
                  <a:gd name="connsiteX3" fmla="*/ 205494 w 800806"/>
                  <a:gd name="connsiteY3" fmla="*/ 0 h 1490715"/>
                  <a:gd name="connsiteX4" fmla="*/ 781756 w 800806"/>
                  <a:gd name="connsiteY4" fmla="*/ 4763 h 1490715"/>
                  <a:gd name="connsiteX5" fmla="*/ 681744 w 800806"/>
                  <a:gd name="connsiteY5" fmla="*/ 23813 h 1490715"/>
                  <a:gd name="connsiteX6" fmla="*/ 648406 w 800806"/>
                  <a:gd name="connsiteY6" fmla="*/ 85725 h 1490715"/>
                  <a:gd name="connsiteX7" fmla="*/ 615069 w 800806"/>
                  <a:gd name="connsiteY7" fmla="*/ 161925 h 1490715"/>
                  <a:gd name="connsiteX8" fmla="*/ 619831 w 800806"/>
                  <a:gd name="connsiteY8" fmla="*/ 319088 h 1490715"/>
                  <a:gd name="connsiteX9" fmla="*/ 767469 w 800806"/>
                  <a:gd name="connsiteY9" fmla="*/ 519113 h 1490715"/>
                  <a:gd name="connsiteX10" fmla="*/ 800806 w 800806"/>
                  <a:gd name="connsiteY10" fmla="*/ 619125 h 1490715"/>
                  <a:gd name="connsiteX11" fmla="*/ 767469 w 800806"/>
                  <a:gd name="connsiteY11" fmla="*/ 671513 h 1490715"/>
                  <a:gd name="connsiteX12" fmla="*/ 710319 w 800806"/>
                  <a:gd name="connsiteY12" fmla="*/ 700088 h 1490715"/>
                  <a:gd name="connsiteX13" fmla="*/ 672219 w 800806"/>
                  <a:gd name="connsiteY13" fmla="*/ 714375 h 1490715"/>
                  <a:gd name="connsiteX14" fmla="*/ 667456 w 800806"/>
                  <a:gd name="connsiteY14" fmla="*/ 1366838 h 1490715"/>
                  <a:gd name="connsiteX15" fmla="*/ 591256 w 800806"/>
                  <a:gd name="connsiteY15" fmla="*/ 1490663 h 1490715"/>
                  <a:gd name="connsiteX16" fmla="*/ 524581 w 800806"/>
                  <a:gd name="connsiteY16" fmla="*/ 1350170 h 1490715"/>
                  <a:gd name="connsiteX17" fmla="*/ 524581 w 800806"/>
                  <a:gd name="connsiteY17" fmla="*/ 981075 h 1490715"/>
                  <a:gd name="connsiteX18" fmla="*/ 491244 w 800806"/>
                  <a:gd name="connsiteY18" fmla="*/ 981075 h 1490715"/>
                  <a:gd name="connsiteX19" fmla="*/ 410282 w 800806"/>
                  <a:gd name="connsiteY19" fmla="*/ 1195388 h 1490715"/>
                  <a:gd name="connsiteX20" fmla="*/ 348369 w 800806"/>
                  <a:gd name="connsiteY20" fmla="*/ 981075 h 1490715"/>
                  <a:gd name="connsiteX21" fmla="*/ 315031 w 800806"/>
                  <a:gd name="connsiteY21" fmla="*/ 981075 h 1490715"/>
                  <a:gd name="connsiteX22" fmla="*/ 243594 w 800806"/>
                  <a:gd name="connsiteY22" fmla="*/ 1147763 h 1490715"/>
                  <a:gd name="connsiteX23" fmla="*/ 172156 w 800806"/>
                  <a:gd name="connsiteY23" fmla="*/ 981075 h 1490715"/>
                  <a:gd name="connsiteX24" fmla="*/ 143581 w 800806"/>
                  <a:gd name="connsiteY24" fmla="*/ 981075 h 1490715"/>
                  <a:gd name="connsiteX25" fmla="*/ 67381 w 800806"/>
                  <a:gd name="connsiteY25" fmla="*/ 1131095 h 1490715"/>
                  <a:gd name="connsiteX26" fmla="*/ 706 w 800806"/>
                  <a:gd name="connsiteY26" fmla="*/ 990600 h 1490715"/>
                  <a:gd name="connsiteX0" fmla="*/ 706 w 800806"/>
                  <a:gd name="connsiteY0" fmla="*/ 990600 h 1490712"/>
                  <a:gd name="connsiteX1" fmla="*/ 706 w 800806"/>
                  <a:gd name="connsiteY1" fmla="*/ 381000 h 1490712"/>
                  <a:gd name="connsiteX2" fmla="*/ 43569 w 800806"/>
                  <a:gd name="connsiteY2" fmla="*/ 228600 h 1490712"/>
                  <a:gd name="connsiteX3" fmla="*/ 205494 w 800806"/>
                  <a:gd name="connsiteY3" fmla="*/ 0 h 1490712"/>
                  <a:gd name="connsiteX4" fmla="*/ 781756 w 800806"/>
                  <a:gd name="connsiteY4" fmla="*/ 4763 h 1490712"/>
                  <a:gd name="connsiteX5" fmla="*/ 681744 w 800806"/>
                  <a:gd name="connsiteY5" fmla="*/ 23813 h 1490712"/>
                  <a:gd name="connsiteX6" fmla="*/ 648406 w 800806"/>
                  <a:gd name="connsiteY6" fmla="*/ 85725 h 1490712"/>
                  <a:gd name="connsiteX7" fmla="*/ 615069 w 800806"/>
                  <a:gd name="connsiteY7" fmla="*/ 161925 h 1490712"/>
                  <a:gd name="connsiteX8" fmla="*/ 619831 w 800806"/>
                  <a:gd name="connsiteY8" fmla="*/ 319088 h 1490712"/>
                  <a:gd name="connsiteX9" fmla="*/ 767469 w 800806"/>
                  <a:gd name="connsiteY9" fmla="*/ 519113 h 1490712"/>
                  <a:gd name="connsiteX10" fmla="*/ 800806 w 800806"/>
                  <a:gd name="connsiteY10" fmla="*/ 619125 h 1490712"/>
                  <a:gd name="connsiteX11" fmla="*/ 767469 w 800806"/>
                  <a:gd name="connsiteY11" fmla="*/ 671513 h 1490712"/>
                  <a:gd name="connsiteX12" fmla="*/ 710319 w 800806"/>
                  <a:gd name="connsiteY12" fmla="*/ 700088 h 1490712"/>
                  <a:gd name="connsiteX13" fmla="*/ 672219 w 800806"/>
                  <a:gd name="connsiteY13" fmla="*/ 714375 h 1490712"/>
                  <a:gd name="connsiteX14" fmla="*/ 667456 w 800806"/>
                  <a:gd name="connsiteY14" fmla="*/ 1366838 h 1490712"/>
                  <a:gd name="connsiteX15" fmla="*/ 591256 w 800806"/>
                  <a:gd name="connsiteY15" fmla="*/ 1490663 h 1490712"/>
                  <a:gd name="connsiteX16" fmla="*/ 524581 w 800806"/>
                  <a:gd name="connsiteY16" fmla="*/ 1350170 h 1490712"/>
                  <a:gd name="connsiteX17" fmla="*/ 524581 w 800806"/>
                  <a:gd name="connsiteY17" fmla="*/ 981075 h 1490712"/>
                  <a:gd name="connsiteX18" fmla="*/ 491244 w 800806"/>
                  <a:gd name="connsiteY18" fmla="*/ 981075 h 1490712"/>
                  <a:gd name="connsiteX19" fmla="*/ 410282 w 800806"/>
                  <a:gd name="connsiteY19" fmla="*/ 1195388 h 1490712"/>
                  <a:gd name="connsiteX20" fmla="*/ 348369 w 800806"/>
                  <a:gd name="connsiteY20" fmla="*/ 981075 h 1490712"/>
                  <a:gd name="connsiteX21" fmla="*/ 315031 w 800806"/>
                  <a:gd name="connsiteY21" fmla="*/ 981075 h 1490712"/>
                  <a:gd name="connsiteX22" fmla="*/ 243594 w 800806"/>
                  <a:gd name="connsiteY22" fmla="*/ 1147763 h 1490712"/>
                  <a:gd name="connsiteX23" fmla="*/ 172156 w 800806"/>
                  <a:gd name="connsiteY23" fmla="*/ 981075 h 1490712"/>
                  <a:gd name="connsiteX24" fmla="*/ 143581 w 800806"/>
                  <a:gd name="connsiteY24" fmla="*/ 981075 h 1490712"/>
                  <a:gd name="connsiteX25" fmla="*/ 67381 w 800806"/>
                  <a:gd name="connsiteY25" fmla="*/ 1131095 h 1490712"/>
                  <a:gd name="connsiteX26" fmla="*/ 706 w 800806"/>
                  <a:gd name="connsiteY26" fmla="*/ 990600 h 1490712"/>
                  <a:gd name="connsiteX0" fmla="*/ 706 w 800806"/>
                  <a:gd name="connsiteY0" fmla="*/ 990600 h 1490712"/>
                  <a:gd name="connsiteX1" fmla="*/ 706 w 800806"/>
                  <a:gd name="connsiteY1" fmla="*/ 381000 h 1490712"/>
                  <a:gd name="connsiteX2" fmla="*/ 43569 w 800806"/>
                  <a:gd name="connsiteY2" fmla="*/ 228600 h 1490712"/>
                  <a:gd name="connsiteX3" fmla="*/ 205494 w 800806"/>
                  <a:gd name="connsiteY3" fmla="*/ 0 h 1490712"/>
                  <a:gd name="connsiteX4" fmla="*/ 781756 w 800806"/>
                  <a:gd name="connsiteY4" fmla="*/ 4763 h 1490712"/>
                  <a:gd name="connsiteX5" fmla="*/ 681744 w 800806"/>
                  <a:gd name="connsiteY5" fmla="*/ 23813 h 1490712"/>
                  <a:gd name="connsiteX6" fmla="*/ 648406 w 800806"/>
                  <a:gd name="connsiteY6" fmla="*/ 85725 h 1490712"/>
                  <a:gd name="connsiteX7" fmla="*/ 615069 w 800806"/>
                  <a:gd name="connsiteY7" fmla="*/ 161925 h 1490712"/>
                  <a:gd name="connsiteX8" fmla="*/ 619831 w 800806"/>
                  <a:gd name="connsiteY8" fmla="*/ 319088 h 1490712"/>
                  <a:gd name="connsiteX9" fmla="*/ 767469 w 800806"/>
                  <a:gd name="connsiteY9" fmla="*/ 519113 h 1490712"/>
                  <a:gd name="connsiteX10" fmla="*/ 800806 w 800806"/>
                  <a:gd name="connsiteY10" fmla="*/ 619125 h 1490712"/>
                  <a:gd name="connsiteX11" fmla="*/ 767469 w 800806"/>
                  <a:gd name="connsiteY11" fmla="*/ 671513 h 1490712"/>
                  <a:gd name="connsiteX12" fmla="*/ 710319 w 800806"/>
                  <a:gd name="connsiteY12" fmla="*/ 700088 h 1490712"/>
                  <a:gd name="connsiteX13" fmla="*/ 672219 w 800806"/>
                  <a:gd name="connsiteY13" fmla="*/ 714375 h 1490712"/>
                  <a:gd name="connsiteX14" fmla="*/ 667456 w 800806"/>
                  <a:gd name="connsiteY14" fmla="*/ 1366838 h 1490712"/>
                  <a:gd name="connsiteX15" fmla="*/ 591256 w 800806"/>
                  <a:gd name="connsiteY15" fmla="*/ 1490663 h 1490712"/>
                  <a:gd name="connsiteX16" fmla="*/ 524581 w 800806"/>
                  <a:gd name="connsiteY16" fmla="*/ 1350170 h 1490712"/>
                  <a:gd name="connsiteX17" fmla="*/ 524581 w 800806"/>
                  <a:gd name="connsiteY17" fmla="*/ 981075 h 1490712"/>
                  <a:gd name="connsiteX18" fmla="*/ 491244 w 800806"/>
                  <a:gd name="connsiteY18" fmla="*/ 981075 h 1490712"/>
                  <a:gd name="connsiteX19" fmla="*/ 410282 w 800806"/>
                  <a:gd name="connsiteY19" fmla="*/ 1195388 h 1490712"/>
                  <a:gd name="connsiteX20" fmla="*/ 348369 w 800806"/>
                  <a:gd name="connsiteY20" fmla="*/ 981075 h 1490712"/>
                  <a:gd name="connsiteX21" fmla="*/ 315031 w 800806"/>
                  <a:gd name="connsiteY21" fmla="*/ 981075 h 1490712"/>
                  <a:gd name="connsiteX22" fmla="*/ 243594 w 800806"/>
                  <a:gd name="connsiteY22" fmla="*/ 1147763 h 1490712"/>
                  <a:gd name="connsiteX23" fmla="*/ 172156 w 800806"/>
                  <a:gd name="connsiteY23" fmla="*/ 981075 h 1490712"/>
                  <a:gd name="connsiteX24" fmla="*/ 143581 w 800806"/>
                  <a:gd name="connsiteY24" fmla="*/ 981075 h 1490712"/>
                  <a:gd name="connsiteX25" fmla="*/ 67381 w 800806"/>
                  <a:gd name="connsiteY25" fmla="*/ 1131095 h 1490712"/>
                  <a:gd name="connsiteX26" fmla="*/ 706 w 800806"/>
                  <a:gd name="connsiteY26" fmla="*/ 990600 h 1490712"/>
                  <a:gd name="connsiteX0" fmla="*/ 706 w 800806"/>
                  <a:gd name="connsiteY0" fmla="*/ 990600 h 1490712"/>
                  <a:gd name="connsiteX1" fmla="*/ 706 w 800806"/>
                  <a:gd name="connsiteY1" fmla="*/ 381000 h 1490712"/>
                  <a:gd name="connsiteX2" fmla="*/ 43569 w 800806"/>
                  <a:gd name="connsiteY2" fmla="*/ 228600 h 1490712"/>
                  <a:gd name="connsiteX3" fmla="*/ 205494 w 800806"/>
                  <a:gd name="connsiteY3" fmla="*/ 0 h 1490712"/>
                  <a:gd name="connsiteX4" fmla="*/ 781756 w 800806"/>
                  <a:gd name="connsiteY4" fmla="*/ 4763 h 1490712"/>
                  <a:gd name="connsiteX5" fmla="*/ 681744 w 800806"/>
                  <a:gd name="connsiteY5" fmla="*/ 23813 h 1490712"/>
                  <a:gd name="connsiteX6" fmla="*/ 648406 w 800806"/>
                  <a:gd name="connsiteY6" fmla="*/ 85725 h 1490712"/>
                  <a:gd name="connsiteX7" fmla="*/ 615069 w 800806"/>
                  <a:gd name="connsiteY7" fmla="*/ 161925 h 1490712"/>
                  <a:gd name="connsiteX8" fmla="*/ 619831 w 800806"/>
                  <a:gd name="connsiteY8" fmla="*/ 319088 h 1490712"/>
                  <a:gd name="connsiteX9" fmla="*/ 767469 w 800806"/>
                  <a:gd name="connsiteY9" fmla="*/ 519113 h 1490712"/>
                  <a:gd name="connsiteX10" fmla="*/ 800806 w 800806"/>
                  <a:gd name="connsiteY10" fmla="*/ 619125 h 1490712"/>
                  <a:gd name="connsiteX11" fmla="*/ 767469 w 800806"/>
                  <a:gd name="connsiteY11" fmla="*/ 671513 h 1490712"/>
                  <a:gd name="connsiteX12" fmla="*/ 710319 w 800806"/>
                  <a:gd name="connsiteY12" fmla="*/ 700088 h 1490712"/>
                  <a:gd name="connsiteX13" fmla="*/ 672219 w 800806"/>
                  <a:gd name="connsiteY13" fmla="*/ 714375 h 1490712"/>
                  <a:gd name="connsiteX14" fmla="*/ 667456 w 800806"/>
                  <a:gd name="connsiteY14" fmla="*/ 1366838 h 1490712"/>
                  <a:gd name="connsiteX15" fmla="*/ 591256 w 800806"/>
                  <a:gd name="connsiteY15" fmla="*/ 1490663 h 1490712"/>
                  <a:gd name="connsiteX16" fmla="*/ 524581 w 800806"/>
                  <a:gd name="connsiteY16" fmla="*/ 1350170 h 1490712"/>
                  <a:gd name="connsiteX17" fmla="*/ 524581 w 800806"/>
                  <a:gd name="connsiteY17" fmla="*/ 981075 h 1490712"/>
                  <a:gd name="connsiteX18" fmla="*/ 491244 w 800806"/>
                  <a:gd name="connsiteY18" fmla="*/ 981075 h 1490712"/>
                  <a:gd name="connsiteX19" fmla="*/ 410282 w 800806"/>
                  <a:gd name="connsiteY19" fmla="*/ 1195388 h 1490712"/>
                  <a:gd name="connsiteX20" fmla="*/ 348369 w 800806"/>
                  <a:gd name="connsiteY20" fmla="*/ 981075 h 1490712"/>
                  <a:gd name="connsiteX21" fmla="*/ 315031 w 800806"/>
                  <a:gd name="connsiteY21" fmla="*/ 981075 h 1490712"/>
                  <a:gd name="connsiteX22" fmla="*/ 243594 w 800806"/>
                  <a:gd name="connsiteY22" fmla="*/ 1147763 h 1490712"/>
                  <a:gd name="connsiteX23" fmla="*/ 172156 w 800806"/>
                  <a:gd name="connsiteY23" fmla="*/ 981075 h 1490712"/>
                  <a:gd name="connsiteX24" fmla="*/ 143581 w 800806"/>
                  <a:gd name="connsiteY24" fmla="*/ 981075 h 1490712"/>
                  <a:gd name="connsiteX25" fmla="*/ 67381 w 800806"/>
                  <a:gd name="connsiteY25" fmla="*/ 1131095 h 1490712"/>
                  <a:gd name="connsiteX26" fmla="*/ 706 w 800806"/>
                  <a:gd name="connsiteY26" fmla="*/ 990600 h 1490712"/>
                  <a:gd name="connsiteX0" fmla="*/ 706 w 800806"/>
                  <a:gd name="connsiteY0" fmla="*/ 990600 h 1490664"/>
                  <a:gd name="connsiteX1" fmla="*/ 706 w 800806"/>
                  <a:gd name="connsiteY1" fmla="*/ 381000 h 1490664"/>
                  <a:gd name="connsiteX2" fmla="*/ 43569 w 800806"/>
                  <a:gd name="connsiteY2" fmla="*/ 228600 h 1490664"/>
                  <a:gd name="connsiteX3" fmla="*/ 205494 w 800806"/>
                  <a:gd name="connsiteY3" fmla="*/ 0 h 1490664"/>
                  <a:gd name="connsiteX4" fmla="*/ 781756 w 800806"/>
                  <a:gd name="connsiteY4" fmla="*/ 4763 h 1490664"/>
                  <a:gd name="connsiteX5" fmla="*/ 681744 w 800806"/>
                  <a:gd name="connsiteY5" fmla="*/ 23813 h 1490664"/>
                  <a:gd name="connsiteX6" fmla="*/ 648406 w 800806"/>
                  <a:gd name="connsiteY6" fmla="*/ 85725 h 1490664"/>
                  <a:gd name="connsiteX7" fmla="*/ 615069 w 800806"/>
                  <a:gd name="connsiteY7" fmla="*/ 161925 h 1490664"/>
                  <a:gd name="connsiteX8" fmla="*/ 619831 w 800806"/>
                  <a:gd name="connsiteY8" fmla="*/ 319088 h 1490664"/>
                  <a:gd name="connsiteX9" fmla="*/ 767469 w 800806"/>
                  <a:gd name="connsiteY9" fmla="*/ 519113 h 1490664"/>
                  <a:gd name="connsiteX10" fmla="*/ 800806 w 800806"/>
                  <a:gd name="connsiteY10" fmla="*/ 619125 h 1490664"/>
                  <a:gd name="connsiteX11" fmla="*/ 767469 w 800806"/>
                  <a:gd name="connsiteY11" fmla="*/ 671513 h 1490664"/>
                  <a:gd name="connsiteX12" fmla="*/ 710319 w 800806"/>
                  <a:gd name="connsiteY12" fmla="*/ 700088 h 1490664"/>
                  <a:gd name="connsiteX13" fmla="*/ 672219 w 800806"/>
                  <a:gd name="connsiteY13" fmla="*/ 714375 h 1490664"/>
                  <a:gd name="connsiteX14" fmla="*/ 667456 w 800806"/>
                  <a:gd name="connsiteY14" fmla="*/ 1366838 h 1490664"/>
                  <a:gd name="connsiteX15" fmla="*/ 591256 w 800806"/>
                  <a:gd name="connsiteY15" fmla="*/ 1490663 h 1490664"/>
                  <a:gd name="connsiteX16" fmla="*/ 524581 w 800806"/>
                  <a:gd name="connsiteY16" fmla="*/ 1350170 h 1490664"/>
                  <a:gd name="connsiteX17" fmla="*/ 524581 w 800806"/>
                  <a:gd name="connsiteY17" fmla="*/ 981075 h 1490664"/>
                  <a:gd name="connsiteX18" fmla="*/ 491244 w 800806"/>
                  <a:gd name="connsiteY18" fmla="*/ 981075 h 1490664"/>
                  <a:gd name="connsiteX19" fmla="*/ 410282 w 800806"/>
                  <a:gd name="connsiteY19" fmla="*/ 1195388 h 1490664"/>
                  <a:gd name="connsiteX20" fmla="*/ 348369 w 800806"/>
                  <a:gd name="connsiteY20" fmla="*/ 981075 h 1490664"/>
                  <a:gd name="connsiteX21" fmla="*/ 315031 w 800806"/>
                  <a:gd name="connsiteY21" fmla="*/ 981075 h 1490664"/>
                  <a:gd name="connsiteX22" fmla="*/ 243594 w 800806"/>
                  <a:gd name="connsiteY22" fmla="*/ 1147763 h 1490664"/>
                  <a:gd name="connsiteX23" fmla="*/ 172156 w 800806"/>
                  <a:gd name="connsiteY23" fmla="*/ 981075 h 1490664"/>
                  <a:gd name="connsiteX24" fmla="*/ 143581 w 800806"/>
                  <a:gd name="connsiteY24" fmla="*/ 981075 h 1490664"/>
                  <a:gd name="connsiteX25" fmla="*/ 67381 w 800806"/>
                  <a:gd name="connsiteY25" fmla="*/ 1131095 h 1490664"/>
                  <a:gd name="connsiteX26" fmla="*/ 706 w 800806"/>
                  <a:gd name="connsiteY26" fmla="*/ 990600 h 1490664"/>
                  <a:gd name="connsiteX0" fmla="*/ 706 w 800806"/>
                  <a:gd name="connsiteY0" fmla="*/ 990600 h 1490664"/>
                  <a:gd name="connsiteX1" fmla="*/ 706 w 800806"/>
                  <a:gd name="connsiteY1" fmla="*/ 381000 h 1490664"/>
                  <a:gd name="connsiteX2" fmla="*/ 43569 w 800806"/>
                  <a:gd name="connsiteY2" fmla="*/ 228600 h 1490664"/>
                  <a:gd name="connsiteX3" fmla="*/ 205494 w 800806"/>
                  <a:gd name="connsiteY3" fmla="*/ 0 h 1490664"/>
                  <a:gd name="connsiteX4" fmla="*/ 781756 w 800806"/>
                  <a:gd name="connsiteY4" fmla="*/ 4763 h 1490664"/>
                  <a:gd name="connsiteX5" fmla="*/ 681744 w 800806"/>
                  <a:gd name="connsiteY5" fmla="*/ 23813 h 1490664"/>
                  <a:gd name="connsiteX6" fmla="*/ 648406 w 800806"/>
                  <a:gd name="connsiteY6" fmla="*/ 85725 h 1490664"/>
                  <a:gd name="connsiteX7" fmla="*/ 615069 w 800806"/>
                  <a:gd name="connsiteY7" fmla="*/ 161925 h 1490664"/>
                  <a:gd name="connsiteX8" fmla="*/ 619831 w 800806"/>
                  <a:gd name="connsiteY8" fmla="*/ 319088 h 1490664"/>
                  <a:gd name="connsiteX9" fmla="*/ 767469 w 800806"/>
                  <a:gd name="connsiteY9" fmla="*/ 519113 h 1490664"/>
                  <a:gd name="connsiteX10" fmla="*/ 800806 w 800806"/>
                  <a:gd name="connsiteY10" fmla="*/ 619125 h 1490664"/>
                  <a:gd name="connsiteX11" fmla="*/ 767469 w 800806"/>
                  <a:gd name="connsiteY11" fmla="*/ 671513 h 1490664"/>
                  <a:gd name="connsiteX12" fmla="*/ 710319 w 800806"/>
                  <a:gd name="connsiteY12" fmla="*/ 700088 h 1490664"/>
                  <a:gd name="connsiteX13" fmla="*/ 672219 w 800806"/>
                  <a:gd name="connsiteY13" fmla="*/ 714375 h 1490664"/>
                  <a:gd name="connsiteX14" fmla="*/ 667456 w 800806"/>
                  <a:gd name="connsiteY14" fmla="*/ 1366838 h 1490664"/>
                  <a:gd name="connsiteX15" fmla="*/ 591256 w 800806"/>
                  <a:gd name="connsiteY15" fmla="*/ 1490663 h 1490664"/>
                  <a:gd name="connsiteX16" fmla="*/ 524581 w 800806"/>
                  <a:gd name="connsiteY16" fmla="*/ 1350170 h 1490664"/>
                  <a:gd name="connsiteX17" fmla="*/ 524581 w 800806"/>
                  <a:gd name="connsiteY17" fmla="*/ 981075 h 1490664"/>
                  <a:gd name="connsiteX18" fmla="*/ 491244 w 800806"/>
                  <a:gd name="connsiteY18" fmla="*/ 981075 h 1490664"/>
                  <a:gd name="connsiteX19" fmla="*/ 410282 w 800806"/>
                  <a:gd name="connsiteY19" fmla="*/ 1195388 h 1490664"/>
                  <a:gd name="connsiteX20" fmla="*/ 348369 w 800806"/>
                  <a:gd name="connsiteY20" fmla="*/ 981075 h 1490664"/>
                  <a:gd name="connsiteX21" fmla="*/ 315031 w 800806"/>
                  <a:gd name="connsiteY21" fmla="*/ 981075 h 1490664"/>
                  <a:gd name="connsiteX22" fmla="*/ 243594 w 800806"/>
                  <a:gd name="connsiteY22" fmla="*/ 1147763 h 1490664"/>
                  <a:gd name="connsiteX23" fmla="*/ 172156 w 800806"/>
                  <a:gd name="connsiteY23" fmla="*/ 981075 h 1490664"/>
                  <a:gd name="connsiteX24" fmla="*/ 143581 w 800806"/>
                  <a:gd name="connsiteY24" fmla="*/ 981075 h 1490664"/>
                  <a:gd name="connsiteX25" fmla="*/ 67381 w 800806"/>
                  <a:gd name="connsiteY25" fmla="*/ 1131095 h 1490664"/>
                  <a:gd name="connsiteX26" fmla="*/ 706 w 800806"/>
                  <a:gd name="connsiteY26" fmla="*/ 990600 h 1490664"/>
                  <a:gd name="connsiteX0" fmla="*/ 706 w 800806"/>
                  <a:gd name="connsiteY0" fmla="*/ 990600 h 1479499"/>
                  <a:gd name="connsiteX1" fmla="*/ 706 w 800806"/>
                  <a:gd name="connsiteY1" fmla="*/ 381000 h 1479499"/>
                  <a:gd name="connsiteX2" fmla="*/ 43569 w 800806"/>
                  <a:gd name="connsiteY2" fmla="*/ 228600 h 1479499"/>
                  <a:gd name="connsiteX3" fmla="*/ 205494 w 800806"/>
                  <a:gd name="connsiteY3" fmla="*/ 0 h 1479499"/>
                  <a:gd name="connsiteX4" fmla="*/ 781756 w 800806"/>
                  <a:gd name="connsiteY4" fmla="*/ 4763 h 1479499"/>
                  <a:gd name="connsiteX5" fmla="*/ 681744 w 800806"/>
                  <a:gd name="connsiteY5" fmla="*/ 23813 h 1479499"/>
                  <a:gd name="connsiteX6" fmla="*/ 648406 w 800806"/>
                  <a:gd name="connsiteY6" fmla="*/ 85725 h 1479499"/>
                  <a:gd name="connsiteX7" fmla="*/ 615069 w 800806"/>
                  <a:gd name="connsiteY7" fmla="*/ 161925 h 1479499"/>
                  <a:gd name="connsiteX8" fmla="*/ 619831 w 800806"/>
                  <a:gd name="connsiteY8" fmla="*/ 319088 h 1479499"/>
                  <a:gd name="connsiteX9" fmla="*/ 767469 w 800806"/>
                  <a:gd name="connsiteY9" fmla="*/ 519113 h 1479499"/>
                  <a:gd name="connsiteX10" fmla="*/ 800806 w 800806"/>
                  <a:gd name="connsiteY10" fmla="*/ 619125 h 1479499"/>
                  <a:gd name="connsiteX11" fmla="*/ 767469 w 800806"/>
                  <a:gd name="connsiteY11" fmla="*/ 671513 h 1479499"/>
                  <a:gd name="connsiteX12" fmla="*/ 710319 w 800806"/>
                  <a:gd name="connsiteY12" fmla="*/ 700088 h 1479499"/>
                  <a:gd name="connsiteX13" fmla="*/ 672219 w 800806"/>
                  <a:gd name="connsiteY13" fmla="*/ 714375 h 1479499"/>
                  <a:gd name="connsiteX14" fmla="*/ 667456 w 800806"/>
                  <a:gd name="connsiteY14" fmla="*/ 1366838 h 1479499"/>
                  <a:gd name="connsiteX15" fmla="*/ 588875 w 800806"/>
                  <a:gd name="connsiteY15" fmla="*/ 1478756 h 1479499"/>
                  <a:gd name="connsiteX16" fmla="*/ 524581 w 800806"/>
                  <a:gd name="connsiteY16" fmla="*/ 1350170 h 1479499"/>
                  <a:gd name="connsiteX17" fmla="*/ 524581 w 800806"/>
                  <a:gd name="connsiteY17" fmla="*/ 981075 h 1479499"/>
                  <a:gd name="connsiteX18" fmla="*/ 491244 w 800806"/>
                  <a:gd name="connsiteY18" fmla="*/ 981075 h 1479499"/>
                  <a:gd name="connsiteX19" fmla="*/ 410282 w 800806"/>
                  <a:gd name="connsiteY19" fmla="*/ 1195388 h 1479499"/>
                  <a:gd name="connsiteX20" fmla="*/ 348369 w 800806"/>
                  <a:gd name="connsiteY20" fmla="*/ 981075 h 1479499"/>
                  <a:gd name="connsiteX21" fmla="*/ 315031 w 800806"/>
                  <a:gd name="connsiteY21" fmla="*/ 981075 h 1479499"/>
                  <a:gd name="connsiteX22" fmla="*/ 243594 w 800806"/>
                  <a:gd name="connsiteY22" fmla="*/ 1147763 h 1479499"/>
                  <a:gd name="connsiteX23" fmla="*/ 172156 w 800806"/>
                  <a:gd name="connsiteY23" fmla="*/ 981075 h 1479499"/>
                  <a:gd name="connsiteX24" fmla="*/ 143581 w 800806"/>
                  <a:gd name="connsiteY24" fmla="*/ 981075 h 1479499"/>
                  <a:gd name="connsiteX25" fmla="*/ 67381 w 800806"/>
                  <a:gd name="connsiteY25" fmla="*/ 1131095 h 1479499"/>
                  <a:gd name="connsiteX26" fmla="*/ 706 w 800806"/>
                  <a:gd name="connsiteY26" fmla="*/ 990600 h 1479499"/>
                  <a:gd name="connsiteX0" fmla="*/ 706 w 800806"/>
                  <a:gd name="connsiteY0" fmla="*/ 990600 h 1478759"/>
                  <a:gd name="connsiteX1" fmla="*/ 706 w 800806"/>
                  <a:gd name="connsiteY1" fmla="*/ 381000 h 1478759"/>
                  <a:gd name="connsiteX2" fmla="*/ 43569 w 800806"/>
                  <a:gd name="connsiteY2" fmla="*/ 228600 h 1478759"/>
                  <a:gd name="connsiteX3" fmla="*/ 205494 w 800806"/>
                  <a:gd name="connsiteY3" fmla="*/ 0 h 1478759"/>
                  <a:gd name="connsiteX4" fmla="*/ 781756 w 800806"/>
                  <a:gd name="connsiteY4" fmla="*/ 4763 h 1478759"/>
                  <a:gd name="connsiteX5" fmla="*/ 681744 w 800806"/>
                  <a:gd name="connsiteY5" fmla="*/ 23813 h 1478759"/>
                  <a:gd name="connsiteX6" fmla="*/ 648406 w 800806"/>
                  <a:gd name="connsiteY6" fmla="*/ 85725 h 1478759"/>
                  <a:gd name="connsiteX7" fmla="*/ 615069 w 800806"/>
                  <a:gd name="connsiteY7" fmla="*/ 161925 h 1478759"/>
                  <a:gd name="connsiteX8" fmla="*/ 619831 w 800806"/>
                  <a:gd name="connsiteY8" fmla="*/ 319088 h 1478759"/>
                  <a:gd name="connsiteX9" fmla="*/ 767469 w 800806"/>
                  <a:gd name="connsiteY9" fmla="*/ 519113 h 1478759"/>
                  <a:gd name="connsiteX10" fmla="*/ 800806 w 800806"/>
                  <a:gd name="connsiteY10" fmla="*/ 619125 h 1478759"/>
                  <a:gd name="connsiteX11" fmla="*/ 767469 w 800806"/>
                  <a:gd name="connsiteY11" fmla="*/ 671513 h 1478759"/>
                  <a:gd name="connsiteX12" fmla="*/ 710319 w 800806"/>
                  <a:gd name="connsiteY12" fmla="*/ 700088 h 1478759"/>
                  <a:gd name="connsiteX13" fmla="*/ 672219 w 800806"/>
                  <a:gd name="connsiteY13" fmla="*/ 714375 h 1478759"/>
                  <a:gd name="connsiteX14" fmla="*/ 667456 w 800806"/>
                  <a:gd name="connsiteY14" fmla="*/ 1366838 h 1478759"/>
                  <a:gd name="connsiteX15" fmla="*/ 588875 w 800806"/>
                  <a:gd name="connsiteY15" fmla="*/ 1478756 h 1478759"/>
                  <a:gd name="connsiteX16" fmla="*/ 524581 w 800806"/>
                  <a:gd name="connsiteY16" fmla="*/ 1350170 h 1478759"/>
                  <a:gd name="connsiteX17" fmla="*/ 524581 w 800806"/>
                  <a:gd name="connsiteY17" fmla="*/ 981075 h 1478759"/>
                  <a:gd name="connsiteX18" fmla="*/ 491244 w 800806"/>
                  <a:gd name="connsiteY18" fmla="*/ 981075 h 1478759"/>
                  <a:gd name="connsiteX19" fmla="*/ 410282 w 800806"/>
                  <a:gd name="connsiteY19" fmla="*/ 1195388 h 1478759"/>
                  <a:gd name="connsiteX20" fmla="*/ 348369 w 800806"/>
                  <a:gd name="connsiteY20" fmla="*/ 981075 h 1478759"/>
                  <a:gd name="connsiteX21" fmla="*/ 315031 w 800806"/>
                  <a:gd name="connsiteY21" fmla="*/ 981075 h 1478759"/>
                  <a:gd name="connsiteX22" fmla="*/ 243594 w 800806"/>
                  <a:gd name="connsiteY22" fmla="*/ 1147763 h 1478759"/>
                  <a:gd name="connsiteX23" fmla="*/ 172156 w 800806"/>
                  <a:gd name="connsiteY23" fmla="*/ 981075 h 1478759"/>
                  <a:gd name="connsiteX24" fmla="*/ 143581 w 800806"/>
                  <a:gd name="connsiteY24" fmla="*/ 981075 h 1478759"/>
                  <a:gd name="connsiteX25" fmla="*/ 67381 w 800806"/>
                  <a:gd name="connsiteY25" fmla="*/ 1131095 h 1478759"/>
                  <a:gd name="connsiteX26" fmla="*/ 706 w 800806"/>
                  <a:gd name="connsiteY26" fmla="*/ 990600 h 1478759"/>
                  <a:gd name="connsiteX0" fmla="*/ 706 w 800806"/>
                  <a:gd name="connsiteY0" fmla="*/ 990600 h 1478759"/>
                  <a:gd name="connsiteX1" fmla="*/ 706 w 800806"/>
                  <a:gd name="connsiteY1" fmla="*/ 381000 h 1478759"/>
                  <a:gd name="connsiteX2" fmla="*/ 43569 w 800806"/>
                  <a:gd name="connsiteY2" fmla="*/ 228600 h 1478759"/>
                  <a:gd name="connsiteX3" fmla="*/ 205494 w 800806"/>
                  <a:gd name="connsiteY3" fmla="*/ 0 h 1478759"/>
                  <a:gd name="connsiteX4" fmla="*/ 781756 w 800806"/>
                  <a:gd name="connsiteY4" fmla="*/ 4763 h 1478759"/>
                  <a:gd name="connsiteX5" fmla="*/ 681744 w 800806"/>
                  <a:gd name="connsiteY5" fmla="*/ 23813 h 1478759"/>
                  <a:gd name="connsiteX6" fmla="*/ 648406 w 800806"/>
                  <a:gd name="connsiteY6" fmla="*/ 85725 h 1478759"/>
                  <a:gd name="connsiteX7" fmla="*/ 615069 w 800806"/>
                  <a:gd name="connsiteY7" fmla="*/ 161925 h 1478759"/>
                  <a:gd name="connsiteX8" fmla="*/ 619831 w 800806"/>
                  <a:gd name="connsiteY8" fmla="*/ 319088 h 1478759"/>
                  <a:gd name="connsiteX9" fmla="*/ 767469 w 800806"/>
                  <a:gd name="connsiteY9" fmla="*/ 519113 h 1478759"/>
                  <a:gd name="connsiteX10" fmla="*/ 800806 w 800806"/>
                  <a:gd name="connsiteY10" fmla="*/ 619125 h 1478759"/>
                  <a:gd name="connsiteX11" fmla="*/ 767469 w 800806"/>
                  <a:gd name="connsiteY11" fmla="*/ 671513 h 1478759"/>
                  <a:gd name="connsiteX12" fmla="*/ 710319 w 800806"/>
                  <a:gd name="connsiteY12" fmla="*/ 700088 h 1478759"/>
                  <a:gd name="connsiteX13" fmla="*/ 672219 w 800806"/>
                  <a:gd name="connsiteY13" fmla="*/ 714375 h 1478759"/>
                  <a:gd name="connsiteX14" fmla="*/ 667456 w 800806"/>
                  <a:gd name="connsiteY14" fmla="*/ 1366838 h 1478759"/>
                  <a:gd name="connsiteX15" fmla="*/ 588875 w 800806"/>
                  <a:gd name="connsiteY15" fmla="*/ 1478756 h 1478759"/>
                  <a:gd name="connsiteX16" fmla="*/ 524581 w 800806"/>
                  <a:gd name="connsiteY16" fmla="*/ 1350170 h 1478759"/>
                  <a:gd name="connsiteX17" fmla="*/ 524581 w 800806"/>
                  <a:gd name="connsiteY17" fmla="*/ 981075 h 1478759"/>
                  <a:gd name="connsiteX18" fmla="*/ 491244 w 800806"/>
                  <a:gd name="connsiteY18" fmla="*/ 981075 h 1478759"/>
                  <a:gd name="connsiteX19" fmla="*/ 410282 w 800806"/>
                  <a:gd name="connsiteY19" fmla="*/ 1195388 h 1478759"/>
                  <a:gd name="connsiteX20" fmla="*/ 348369 w 800806"/>
                  <a:gd name="connsiteY20" fmla="*/ 981075 h 1478759"/>
                  <a:gd name="connsiteX21" fmla="*/ 315031 w 800806"/>
                  <a:gd name="connsiteY21" fmla="*/ 981075 h 1478759"/>
                  <a:gd name="connsiteX22" fmla="*/ 243594 w 800806"/>
                  <a:gd name="connsiteY22" fmla="*/ 1147763 h 1478759"/>
                  <a:gd name="connsiteX23" fmla="*/ 172156 w 800806"/>
                  <a:gd name="connsiteY23" fmla="*/ 981075 h 1478759"/>
                  <a:gd name="connsiteX24" fmla="*/ 143581 w 800806"/>
                  <a:gd name="connsiteY24" fmla="*/ 981075 h 1478759"/>
                  <a:gd name="connsiteX25" fmla="*/ 67381 w 800806"/>
                  <a:gd name="connsiteY25" fmla="*/ 1131095 h 1478759"/>
                  <a:gd name="connsiteX26" fmla="*/ 706 w 800806"/>
                  <a:gd name="connsiteY26" fmla="*/ 990600 h 1478759"/>
                  <a:gd name="connsiteX0" fmla="*/ 706 w 800806"/>
                  <a:gd name="connsiteY0" fmla="*/ 990600 h 1481690"/>
                  <a:gd name="connsiteX1" fmla="*/ 706 w 800806"/>
                  <a:gd name="connsiteY1" fmla="*/ 381000 h 1481690"/>
                  <a:gd name="connsiteX2" fmla="*/ 43569 w 800806"/>
                  <a:gd name="connsiteY2" fmla="*/ 228600 h 1481690"/>
                  <a:gd name="connsiteX3" fmla="*/ 205494 w 800806"/>
                  <a:gd name="connsiteY3" fmla="*/ 0 h 1481690"/>
                  <a:gd name="connsiteX4" fmla="*/ 781756 w 800806"/>
                  <a:gd name="connsiteY4" fmla="*/ 4763 h 1481690"/>
                  <a:gd name="connsiteX5" fmla="*/ 681744 w 800806"/>
                  <a:gd name="connsiteY5" fmla="*/ 23813 h 1481690"/>
                  <a:gd name="connsiteX6" fmla="*/ 648406 w 800806"/>
                  <a:gd name="connsiteY6" fmla="*/ 85725 h 1481690"/>
                  <a:gd name="connsiteX7" fmla="*/ 615069 w 800806"/>
                  <a:gd name="connsiteY7" fmla="*/ 161925 h 1481690"/>
                  <a:gd name="connsiteX8" fmla="*/ 619831 w 800806"/>
                  <a:gd name="connsiteY8" fmla="*/ 319088 h 1481690"/>
                  <a:gd name="connsiteX9" fmla="*/ 767469 w 800806"/>
                  <a:gd name="connsiteY9" fmla="*/ 519113 h 1481690"/>
                  <a:gd name="connsiteX10" fmla="*/ 800806 w 800806"/>
                  <a:gd name="connsiteY10" fmla="*/ 619125 h 1481690"/>
                  <a:gd name="connsiteX11" fmla="*/ 767469 w 800806"/>
                  <a:gd name="connsiteY11" fmla="*/ 671513 h 1481690"/>
                  <a:gd name="connsiteX12" fmla="*/ 710319 w 800806"/>
                  <a:gd name="connsiteY12" fmla="*/ 700088 h 1481690"/>
                  <a:gd name="connsiteX13" fmla="*/ 672219 w 800806"/>
                  <a:gd name="connsiteY13" fmla="*/ 714375 h 1481690"/>
                  <a:gd name="connsiteX14" fmla="*/ 667456 w 800806"/>
                  <a:gd name="connsiteY14" fmla="*/ 1366838 h 1481690"/>
                  <a:gd name="connsiteX15" fmla="*/ 596019 w 800806"/>
                  <a:gd name="connsiteY15" fmla="*/ 1481137 h 1481690"/>
                  <a:gd name="connsiteX16" fmla="*/ 524581 w 800806"/>
                  <a:gd name="connsiteY16" fmla="*/ 1350170 h 1481690"/>
                  <a:gd name="connsiteX17" fmla="*/ 524581 w 800806"/>
                  <a:gd name="connsiteY17" fmla="*/ 981075 h 1481690"/>
                  <a:gd name="connsiteX18" fmla="*/ 491244 w 800806"/>
                  <a:gd name="connsiteY18" fmla="*/ 981075 h 1481690"/>
                  <a:gd name="connsiteX19" fmla="*/ 410282 w 800806"/>
                  <a:gd name="connsiteY19" fmla="*/ 1195388 h 1481690"/>
                  <a:gd name="connsiteX20" fmla="*/ 348369 w 800806"/>
                  <a:gd name="connsiteY20" fmla="*/ 981075 h 1481690"/>
                  <a:gd name="connsiteX21" fmla="*/ 315031 w 800806"/>
                  <a:gd name="connsiteY21" fmla="*/ 981075 h 1481690"/>
                  <a:gd name="connsiteX22" fmla="*/ 243594 w 800806"/>
                  <a:gd name="connsiteY22" fmla="*/ 1147763 h 1481690"/>
                  <a:gd name="connsiteX23" fmla="*/ 172156 w 800806"/>
                  <a:gd name="connsiteY23" fmla="*/ 981075 h 1481690"/>
                  <a:gd name="connsiteX24" fmla="*/ 143581 w 800806"/>
                  <a:gd name="connsiteY24" fmla="*/ 981075 h 1481690"/>
                  <a:gd name="connsiteX25" fmla="*/ 67381 w 800806"/>
                  <a:gd name="connsiteY25" fmla="*/ 1131095 h 1481690"/>
                  <a:gd name="connsiteX26" fmla="*/ 706 w 800806"/>
                  <a:gd name="connsiteY26" fmla="*/ 990600 h 1481690"/>
                  <a:gd name="connsiteX0" fmla="*/ 706 w 800806"/>
                  <a:gd name="connsiteY0" fmla="*/ 990600 h 1481690"/>
                  <a:gd name="connsiteX1" fmla="*/ 706 w 800806"/>
                  <a:gd name="connsiteY1" fmla="*/ 381000 h 1481690"/>
                  <a:gd name="connsiteX2" fmla="*/ 43569 w 800806"/>
                  <a:gd name="connsiteY2" fmla="*/ 228600 h 1481690"/>
                  <a:gd name="connsiteX3" fmla="*/ 205494 w 800806"/>
                  <a:gd name="connsiteY3" fmla="*/ 0 h 1481690"/>
                  <a:gd name="connsiteX4" fmla="*/ 781756 w 800806"/>
                  <a:gd name="connsiteY4" fmla="*/ 4763 h 1481690"/>
                  <a:gd name="connsiteX5" fmla="*/ 681744 w 800806"/>
                  <a:gd name="connsiteY5" fmla="*/ 23813 h 1481690"/>
                  <a:gd name="connsiteX6" fmla="*/ 648406 w 800806"/>
                  <a:gd name="connsiteY6" fmla="*/ 85725 h 1481690"/>
                  <a:gd name="connsiteX7" fmla="*/ 615069 w 800806"/>
                  <a:gd name="connsiteY7" fmla="*/ 161925 h 1481690"/>
                  <a:gd name="connsiteX8" fmla="*/ 619831 w 800806"/>
                  <a:gd name="connsiteY8" fmla="*/ 319088 h 1481690"/>
                  <a:gd name="connsiteX9" fmla="*/ 767469 w 800806"/>
                  <a:gd name="connsiteY9" fmla="*/ 519113 h 1481690"/>
                  <a:gd name="connsiteX10" fmla="*/ 800806 w 800806"/>
                  <a:gd name="connsiteY10" fmla="*/ 619125 h 1481690"/>
                  <a:gd name="connsiteX11" fmla="*/ 767469 w 800806"/>
                  <a:gd name="connsiteY11" fmla="*/ 671513 h 1481690"/>
                  <a:gd name="connsiteX12" fmla="*/ 710319 w 800806"/>
                  <a:gd name="connsiteY12" fmla="*/ 700088 h 1481690"/>
                  <a:gd name="connsiteX13" fmla="*/ 672219 w 800806"/>
                  <a:gd name="connsiteY13" fmla="*/ 714375 h 1481690"/>
                  <a:gd name="connsiteX14" fmla="*/ 667456 w 800806"/>
                  <a:gd name="connsiteY14" fmla="*/ 1366838 h 1481690"/>
                  <a:gd name="connsiteX15" fmla="*/ 596019 w 800806"/>
                  <a:gd name="connsiteY15" fmla="*/ 1481137 h 1481690"/>
                  <a:gd name="connsiteX16" fmla="*/ 524581 w 800806"/>
                  <a:gd name="connsiteY16" fmla="*/ 1350170 h 1481690"/>
                  <a:gd name="connsiteX17" fmla="*/ 524581 w 800806"/>
                  <a:gd name="connsiteY17" fmla="*/ 981075 h 1481690"/>
                  <a:gd name="connsiteX18" fmla="*/ 491244 w 800806"/>
                  <a:gd name="connsiteY18" fmla="*/ 981075 h 1481690"/>
                  <a:gd name="connsiteX19" fmla="*/ 410282 w 800806"/>
                  <a:gd name="connsiteY19" fmla="*/ 1195388 h 1481690"/>
                  <a:gd name="connsiteX20" fmla="*/ 348369 w 800806"/>
                  <a:gd name="connsiteY20" fmla="*/ 981075 h 1481690"/>
                  <a:gd name="connsiteX21" fmla="*/ 315031 w 800806"/>
                  <a:gd name="connsiteY21" fmla="*/ 981075 h 1481690"/>
                  <a:gd name="connsiteX22" fmla="*/ 243594 w 800806"/>
                  <a:gd name="connsiteY22" fmla="*/ 1147763 h 1481690"/>
                  <a:gd name="connsiteX23" fmla="*/ 172156 w 800806"/>
                  <a:gd name="connsiteY23" fmla="*/ 981075 h 1481690"/>
                  <a:gd name="connsiteX24" fmla="*/ 143581 w 800806"/>
                  <a:gd name="connsiteY24" fmla="*/ 981075 h 1481690"/>
                  <a:gd name="connsiteX25" fmla="*/ 67381 w 800806"/>
                  <a:gd name="connsiteY25" fmla="*/ 1131095 h 1481690"/>
                  <a:gd name="connsiteX26" fmla="*/ 706 w 800806"/>
                  <a:gd name="connsiteY26" fmla="*/ 990600 h 1481690"/>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767469 w 800806"/>
                  <a:gd name="connsiteY11" fmla="*/ 671513 h 1481194"/>
                  <a:gd name="connsiteX12" fmla="*/ 710319 w 800806"/>
                  <a:gd name="connsiteY12" fmla="*/ 700088 h 1481194"/>
                  <a:gd name="connsiteX13" fmla="*/ 672219 w 800806"/>
                  <a:gd name="connsiteY13" fmla="*/ 714375 h 1481194"/>
                  <a:gd name="connsiteX14" fmla="*/ 667456 w 800806"/>
                  <a:gd name="connsiteY14" fmla="*/ 1366838 h 1481194"/>
                  <a:gd name="connsiteX15" fmla="*/ 596019 w 800806"/>
                  <a:gd name="connsiteY15" fmla="*/ 1481137 h 1481194"/>
                  <a:gd name="connsiteX16" fmla="*/ 524581 w 800806"/>
                  <a:gd name="connsiteY16" fmla="*/ 1350170 h 1481194"/>
                  <a:gd name="connsiteX17" fmla="*/ 524581 w 800806"/>
                  <a:gd name="connsiteY17" fmla="*/ 981075 h 1481194"/>
                  <a:gd name="connsiteX18" fmla="*/ 491244 w 800806"/>
                  <a:gd name="connsiteY18" fmla="*/ 981075 h 1481194"/>
                  <a:gd name="connsiteX19" fmla="*/ 410282 w 800806"/>
                  <a:gd name="connsiteY19" fmla="*/ 1195388 h 1481194"/>
                  <a:gd name="connsiteX20" fmla="*/ 348369 w 800806"/>
                  <a:gd name="connsiteY20" fmla="*/ 981075 h 1481194"/>
                  <a:gd name="connsiteX21" fmla="*/ 315031 w 800806"/>
                  <a:gd name="connsiteY21" fmla="*/ 981075 h 1481194"/>
                  <a:gd name="connsiteX22" fmla="*/ 243594 w 800806"/>
                  <a:gd name="connsiteY22" fmla="*/ 1147763 h 1481194"/>
                  <a:gd name="connsiteX23" fmla="*/ 172156 w 800806"/>
                  <a:gd name="connsiteY23" fmla="*/ 981075 h 1481194"/>
                  <a:gd name="connsiteX24" fmla="*/ 143581 w 800806"/>
                  <a:gd name="connsiteY24" fmla="*/ 981075 h 1481194"/>
                  <a:gd name="connsiteX25" fmla="*/ 67381 w 800806"/>
                  <a:gd name="connsiteY25" fmla="*/ 1131095 h 1481194"/>
                  <a:gd name="connsiteX26" fmla="*/ 706 w 800806"/>
                  <a:gd name="connsiteY26" fmla="*/ 990600 h 1481194"/>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767469 w 800806"/>
                  <a:gd name="connsiteY11" fmla="*/ 671513 h 1481194"/>
                  <a:gd name="connsiteX12" fmla="*/ 710319 w 800806"/>
                  <a:gd name="connsiteY12" fmla="*/ 700088 h 1481194"/>
                  <a:gd name="connsiteX13" fmla="*/ 672219 w 800806"/>
                  <a:gd name="connsiteY13" fmla="*/ 714375 h 1481194"/>
                  <a:gd name="connsiteX14" fmla="*/ 667456 w 800806"/>
                  <a:gd name="connsiteY14" fmla="*/ 1366838 h 1481194"/>
                  <a:gd name="connsiteX15" fmla="*/ 596019 w 800806"/>
                  <a:gd name="connsiteY15" fmla="*/ 1481137 h 1481194"/>
                  <a:gd name="connsiteX16" fmla="*/ 524581 w 800806"/>
                  <a:gd name="connsiteY16" fmla="*/ 1350170 h 1481194"/>
                  <a:gd name="connsiteX17" fmla="*/ 524581 w 800806"/>
                  <a:gd name="connsiteY17" fmla="*/ 981075 h 1481194"/>
                  <a:gd name="connsiteX18" fmla="*/ 491244 w 800806"/>
                  <a:gd name="connsiteY18" fmla="*/ 981075 h 1481194"/>
                  <a:gd name="connsiteX19" fmla="*/ 410282 w 800806"/>
                  <a:gd name="connsiteY19" fmla="*/ 1195388 h 1481194"/>
                  <a:gd name="connsiteX20" fmla="*/ 348369 w 800806"/>
                  <a:gd name="connsiteY20" fmla="*/ 981075 h 1481194"/>
                  <a:gd name="connsiteX21" fmla="*/ 315031 w 800806"/>
                  <a:gd name="connsiteY21" fmla="*/ 981075 h 1481194"/>
                  <a:gd name="connsiteX22" fmla="*/ 243594 w 800806"/>
                  <a:gd name="connsiteY22" fmla="*/ 1147763 h 1481194"/>
                  <a:gd name="connsiteX23" fmla="*/ 172156 w 800806"/>
                  <a:gd name="connsiteY23" fmla="*/ 981075 h 1481194"/>
                  <a:gd name="connsiteX24" fmla="*/ 143581 w 800806"/>
                  <a:gd name="connsiteY24" fmla="*/ 981075 h 1481194"/>
                  <a:gd name="connsiteX25" fmla="*/ 67381 w 800806"/>
                  <a:gd name="connsiteY25" fmla="*/ 1131095 h 1481194"/>
                  <a:gd name="connsiteX26" fmla="*/ 706 w 800806"/>
                  <a:gd name="connsiteY26" fmla="*/ 990600 h 1481194"/>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767469 w 800806"/>
                  <a:gd name="connsiteY11" fmla="*/ 671513 h 1481194"/>
                  <a:gd name="connsiteX12" fmla="*/ 710319 w 800806"/>
                  <a:gd name="connsiteY12" fmla="*/ 700088 h 1481194"/>
                  <a:gd name="connsiteX13" fmla="*/ 672219 w 800806"/>
                  <a:gd name="connsiteY13" fmla="*/ 714375 h 1481194"/>
                  <a:gd name="connsiteX14" fmla="*/ 667456 w 800806"/>
                  <a:gd name="connsiteY14" fmla="*/ 1366838 h 1481194"/>
                  <a:gd name="connsiteX15" fmla="*/ 596019 w 800806"/>
                  <a:gd name="connsiteY15" fmla="*/ 1481137 h 1481194"/>
                  <a:gd name="connsiteX16" fmla="*/ 524581 w 800806"/>
                  <a:gd name="connsiteY16" fmla="*/ 1350170 h 1481194"/>
                  <a:gd name="connsiteX17" fmla="*/ 524581 w 800806"/>
                  <a:gd name="connsiteY17" fmla="*/ 981075 h 1481194"/>
                  <a:gd name="connsiteX18" fmla="*/ 491244 w 800806"/>
                  <a:gd name="connsiteY18" fmla="*/ 981075 h 1481194"/>
                  <a:gd name="connsiteX19" fmla="*/ 410282 w 800806"/>
                  <a:gd name="connsiteY19" fmla="*/ 1195388 h 1481194"/>
                  <a:gd name="connsiteX20" fmla="*/ 348369 w 800806"/>
                  <a:gd name="connsiteY20" fmla="*/ 981075 h 1481194"/>
                  <a:gd name="connsiteX21" fmla="*/ 315031 w 800806"/>
                  <a:gd name="connsiteY21" fmla="*/ 981075 h 1481194"/>
                  <a:gd name="connsiteX22" fmla="*/ 243594 w 800806"/>
                  <a:gd name="connsiteY22" fmla="*/ 1147763 h 1481194"/>
                  <a:gd name="connsiteX23" fmla="*/ 172156 w 800806"/>
                  <a:gd name="connsiteY23" fmla="*/ 981075 h 1481194"/>
                  <a:gd name="connsiteX24" fmla="*/ 143581 w 800806"/>
                  <a:gd name="connsiteY24" fmla="*/ 981075 h 1481194"/>
                  <a:gd name="connsiteX25" fmla="*/ 67381 w 800806"/>
                  <a:gd name="connsiteY25" fmla="*/ 1131095 h 1481194"/>
                  <a:gd name="connsiteX26" fmla="*/ 706 w 800806"/>
                  <a:gd name="connsiteY26" fmla="*/ 990600 h 1481194"/>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767469 w 800806"/>
                  <a:gd name="connsiteY11" fmla="*/ 671513 h 1481194"/>
                  <a:gd name="connsiteX12" fmla="*/ 710319 w 800806"/>
                  <a:gd name="connsiteY12" fmla="*/ 700088 h 1481194"/>
                  <a:gd name="connsiteX13" fmla="*/ 672219 w 800806"/>
                  <a:gd name="connsiteY13" fmla="*/ 714375 h 1481194"/>
                  <a:gd name="connsiteX14" fmla="*/ 667456 w 800806"/>
                  <a:gd name="connsiteY14" fmla="*/ 1366838 h 1481194"/>
                  <a:gd name="connsiteX15" fmla="*/ 596019 w 800806"/>
                  <a:gd name="connsiteY15" fmla="*/ 1481137 h 1481194"/>
                  <a:gd name="connsiteX16" fmla="*/ 524581 w 800806"/>
                  <a:gd name="connsiteY16" fmla="*/ 1350170 h 1481194"/>
                  <a:gd name="connsiteX17" fmla="*/ 524581 w 800806"/>
                  <a:gd name="connsiteY17" fmla="*/ 981075 h 1481194"/>
                  <a:gd name="connsiteX18" fmla="*/ 491244 w 800806"/>
                  <a:gd name="connsiteY18" fmla="*/ 981075 h 1481194"/>
                  <a:gd name="connsiteX19" fmla="*/ 410282 w 800806"/>
                  <a:gd name="connsiteY19" fmla="*/ 1195388 h 1481194"/>
                  <a:gd name="connsiteX20" fmla="*/ 348369 w 800806"/>
                  <a:gd name="connsiteY20" fmla="*/ 981075 h 1481194"/>
                  <a:gd name="connsiteX21" fmla="*/ 315031 w 800806"/>
                  <a:gd name="connsiteY21" fmla="*/ 981075 h 1481194"/>
                  <a:gd name="connsiteX22" fmla="*/ 243594 w 800806"/>
                  <a:gd name="connsiteY22" fmla="*/ 1147763 h 1481194"/>
                  <a:gd name="connsiteX23" fmla="*/ 172156 w 800806"/>
                  <a:gd name="connsiteY23" fmla="*/ 981075 h 1481194"/>
                  <a:gd name="connsiteX24" fmla="*/ 143581 w 800806"/>
                  <a:gd name="connsiteY24" fmla="*/ 981075 h 1481194"/>
                  <a:gd name="connsiteX25" fmla="*/ 67381 w 800806"/>
                  <a:gd name="connsiteY25" fmla="*/ 1131095 h 1481194"/>
                  <a:gd name="connsiteX26" fmla="*/ 706 w 800806"/>
                  <a:gd name="connsiteY26" fmla="*/ 990600 h 1481194"/>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767469 w 800806"/>
                  <a:gd name="connsiteY11" fmla="*/ 671513 h 1481194"/>
                  <a:gd name="connsiteX12" fmla="*/ 672219 w 800806"/>
                  <a:gd name="connsiteY12" fmla="*/ 714375 h 1481194"/>
                  <a:gd name="connsiteX13" fmla="*/ 667456 w 800806"/>
                  <a:gd name="connsiteY13" fmla="*/ 1366838 h 1481194"/>
                  <a:gd name="connsiteX14" fmla="*/ 596019 w 800806"/>
                  <a:gd name="connsiteY14" fmla="*/ 1481137 h 1481194"/>
                  <a:gd name="connsiteX15" fmla="*/ 524581 w 800806"/>
                  <a:gd name="connsiteY15" fmla="*/ 1350170 h 1481194"/>
                  <a:gd name="connsiteX16" fmla="*/ 524581 w 800806"/>
                  <a:gd name="connsiteY16" fmla="*/ 981075 h 1481194"/>
                  <a:gd name="connsiteX17" fmla="*/ 491244 w 800806"/>
                  <a:gd name="connsiteY17" fmla="*/ 981075 h 1481194"/>
                  <a:gd name="connsiteX18" fmla="*/ 410282 w 800806"/>
                  <a:gd name="connsiteY18" fmla="*/ 1195388 h 1481194"/>
                  <a:gd name="connsiteX19" fmla="*/ 348369 w 800806"/>
                  <a:gd name="connsiteY19" fmla="*/ 981075 h 1481194"/>
                  <a:gd name="connsiteX20" fmla="*/ 315031 w 800806"/>
                  <a:gd name="connsiteY20" fmla="*/ 981075 h 1481194"/>
                  <a:gd name="connsiteX21" fmla="*/ 243594 w 800806"/>
                  <a:gd name="connsiteY21" fmla="*/ 1147763 h 1481194"/>
                  <a:gd name="connsiteX22" fmla="*/ 172156 w 800806"/>
                  <a:gd name="connsiteY22" fmla="*/ 981075 h 1481194"/>
                  <a:gd name="connsiteX23" fmla="*/ 143581 w 800806"/>
                  <a:gd name="connsiteY23" fmla="*/ 981075 h 1481194"/>
                  <a:gd name="connsiteX24" fmla="*/ 67381 w 800806"/>
                  <a:gd name="connsiteY24" fmla="*/ 1131095 h 1481194"/>
                  <a:gd name="connsiteX25" fmla="*/ 706 w 800806"/>
                  <a:gd name="connsiteY25" fmla="*/ 990600 h 1481194"/>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767469 w 800806"/>
                  <a:gd name="connsiteY11" fmla="*/ 671513 h 1481194"/>
                  <a:gd name="connsiteX12" fmla="*/ 672219 w 800806"/>
                  <a:gd name="connsiteY12" fmla="*/ 714375 h 1481194"/>
                  <a:gd name="connsiteX13" fmla="*/ 667456 w 800806"/>
                  <a:gd name="connsiteY13" fmla="*/ 1366838 h 1481194"/>
                  <a:gd name="connsiteX14" fmla="*/ 596019 w 800806"/>
                  <a:gd name="connsiteY14" fmla="*/ 1481137 h 1481194"/>
                  <a:gd name="connsiteX15" fmla="*/ 524581 w 800806"/>
                  <a:gd name="connsiteY15" fmla="*/ 1350170 h 1481194"/>
                  <a:gd name="connsiteX16" fmla="*/ 524581 w 800806"/>
                  <a:gd name="connsiteY16" fmla="*/ 981075 h 1481194"/>
                  <a:gd name="connsiteX17" fmla="*/ 491244 w 800806"/>
                  <a:gd name="connsiteY17" fmla="*/ 981075 h 1481194"/>
                  <a:gd name="connsiteX18" fmla="*/ 410282 w 800806"/>
                  <a:gd name="connsiteY18" fmla="*/ 1195388 h 1481194"/>
                  <a:gd name="connsiteX19" fmla="*/ 348369 w 800806"/>
                  <a:gd name="connsiteY19" fmla="*/ 981075 h 1481194"/>
                  <a:gd name="connsiteX20" fmla="*/ 315031 w 800806"/>
                  <a:gd name="connsiteY20" fmla="*/ 981075 h 1481194"/>
                  <a:gd name="connsiteX21" fmla="*/ 243594 w 800806"/>
                  <a:gd name="connsiteY21" fmla="*/ 1147763 h 1481194"/>
                  <a:gd name="connsiteX22" fmla="*/ 172156 w 800806"/>
                  <a:gd name="connsiteY22" fmla="*/ 981075 h 1481194"/>
                  <a:gd name="connsiteX23" fmla="*/ 143581 w 800806"/>
                  <a:gd name="connsiteY23" fmla="*/ 981075 h 1481194"/>
                  <a:gd name="connsiteX24" fmla="*/ 67381 w 800806"/>
                  <a:gd name="connsiteY24" fmla="*/ 1131095 h 1481194"/>
                  <a:gd name="connsiteX25" fmla="*/ 706 w 800806"/>
                  <a:gd name="connsiteY25" fmla="*/ 990600 h 1481194"/>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767469 w 800806"/>
                  <a:gd name="connsiteY11" fmla="*/ 671513 h 1481194"/>
                  <a:gd name="connsiteX12" fmla="*/ 672219 w 800806"/>
                  <a:gd name="connsiteY12" fmla="*/ 714375 h 1481194"/>
                  <a:gd name="connsiteX13" fmla="*/ 667456 w 800806"/>
                  <a:gd name="connsiteY13" fmla="*/ 1366838 h 1481194"/>
                  <a:gd name="connsiteX14" fmla="*/ 596019 w 800806"/>
                  <a:gd name="connsiteY14" fmla="*/ 1481137 h 1481194"/>
                  <a:gd name="connsiteX15" fmla="*/ 524581 w 800806"/>
                  <a:gd name="connsiteY15" fmla="*/ 1350170 h 1481194"/>
                  <a:gd name="connsiteX16" fmla="*/ 524581 w 800806"/>
                  <a:gd name="connsiteY16" fmla="*/ 981075 h 1481194"/>
                  <a:gd name="connsiteX17" fmla="*/ 491244 w 800806"/>
                  <a:gd name="connsiteY17" fmla="*/ 981075 h 1481194"/>
                  <a:gd name="connsiteX18" fmla="*/ 410282 w 800806"/>
                  <a:gd name="connsiteY18" fmla="*/ 1195388 h 1481194"/>
                  <a:gd name="connsiteX19" fmla="*/ 348369 w 800806"/>
                  <a:gd name="connsiteY19" fmla="*/ 981075 h 1481194"/>
                  <a:gd name="connsiteX20" fmla="*/ 315031 w 800806"/>
                  <a:gd name="connsiteY20" fmla="*/ 981075 h 1481194"/>
                  <a:gd name="connsiteX21" fmla="*/ 243594 w 800806"/>
                  <a:gd name="connsiteY21" fmla="*/ 1147763 h 1481194"/>
                  <a:gd name="connsiteX22" fmla="*/ 172156 w 800806"/>
                  <a:gd name="connsiteY22" fmla="*/ 981075 h 1481194"/>
                  <a:gd name="connsiteX23" fmla="*/ 143581 w 800806"/>
                  <a:gd name="connsiteY23" fmla="*/ 981075 h 1481194"/>
                  <a:gd name="connsiteX24" fmla="*/ 67381 w 800806"/>
                  <a:gd name="connsiteY24" fmla="*/ 1131095 h 1481194"/>
                  <a:gd name="connsiteX25" fmla="*/ 706 w 800806"/>
                  <a:gd name="connsiteY25" fmla="*/ 990600 h 1481194"/>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672219 w 800806"/>
                  <a:gd name="connsiteY11" fmla="*/ 714375 h 1481194"/>
                  <a:gd name="connsiteX12" fmla="*/ 667456 w 800806"/>
                  <a:gd name="connsiteY12" fmla="*/ 1366838 h 1481194"/>
                  <a:gd name="connsiteX13" fmla="*/ 596019 w 800806"/>
                  <a:gd name="connsiteY13" fmla="*/ 1481137 h 1481194"/>
                  <a:gd name="connsiteX14" fmla="*/ 524581 w 800806"/>
                  <a:gd name="connsiteY14" fmla="*/ 1350170 h 1481194"/>
                  <a:gd name="connsiteX15" fmla="*/ 524581 w 800806"/>
                  <a:gd name="connsiteY15" fmla="*/ 981075 h 1481194"/>
                  <a:gd name="connsiteX16" fmla="*/ 491244 w 800806"/>
                  <a:gd name="connsiteY16" fmla="*/ 981075 h 1481194"/>
                  <a:gd name="connsiteX17" fmla="*/ 410282 w 800806"/>
                  <a:gd name="connsiteY17" fmla="*/ 1195388 h 1481194"/>
                  <a:gd name="connsiteX18" fmla="*/ 348369 w 800806"/>
                  <a:gd name="connsiteY18" fmla="*/ 981075 h 1481194"/>
                  <a:gd name="connsiteX19" fmla="*/ 315031 w 800806"/>
                  <a:gd name="connsiteY19" fmla="*/ 981075 h 1481194"/>
                  <a:gd name="connsiteX20" fmla="*/ 243594 w 800806"/>
                  <a:gd name="connsiteY20" fmla="*/ 1147763 h 1481194"/>
                  <a:gd name="connsiteX21" fmla="*/ 172156 w 800806"/>
                  <a:gd name="connsiteY21" fmla="*/ 981075 h 1481194"/>
                  <a:gd name="connsiteX22" fmla="*/ 143581 w 800806"/>
                  <a:gd name="connsiteY22" fmla="*/ 981075 h 1481194"/>
                  <a:gd name="connsiteX23" fmla="*/ 67381 w 800806"/>
                  <a:gd name="connsiteY23" fmla="*/ 1131095 h 1481194"/>
                  <a:gd name="connsiteX24" fmla="*/ 706 w 800806"/>
                  <a:gd name="connsiteY24"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48406 w 806536"/>
                  <a:gd name="connsiteY6" fmla="*/ 85725 h 1481194"/>
                  <a:gd name="connsiteX7" fmla="*/ 615069 w 806536"/>
                  <a:gd name="connsiteY7" fmla="*/ 161925 h 1481194"/>
                  <a:gd name="connsiteX8" fmla="*/ 619831 w 806536"/>
                  <a:gd name="connsiteY8" fmla="*/ 319088 h 1481194"/>
                  <a:gd name="connsiteX9" fmla="*/ 767469 w 806536"/>
                  <a:gd name="connsiteY9" fmla="*/ 519113 h 1481194"/>
                  <a:gd name="connsiteX10" fmla="*/ 800806 w 806536"/>
                  <a:gd name="connsiteY10" fmla="*/ 619125 h 1481194"/>
                  <a:gd name="connsiteX11" fmla="*/ 672219 w 806536"/>
                  <a:gd name="connsiteY11" fmla="*/ 714375 h 1481194"/>
                  <a:gd name="connsiteX12" fmla="*/ 667456 w 806536"/>
                  <a:gd name="connsiteY12" fmla="*/ 1366838 h 1481194"/>
                  <a:gd name="connsiteX13" fmla="*/ 596019 w 806536"/>
                  <a:gd name="connsiteY13" fmla="*/ 1481137 h 1481194"/>
                  <a:gd name="connsiteX14" fmla="*/ 524581 w 806536"/>
                  <a:gd name="connsiteY14" fmla="*/ 1350170 h 1481194"/>
                  <a:gd name="connsiteX15" fmla="*/ 524581 w 806536"/>
                  <a:gd name="connsiteY15" fmla="*/ 981075 h 1481194"/>
                  <a:gd name="connsiteX16" fmla="*/ 491244 w 806536"/>
                  <a:gd name="connsiteY16" fmla="*/ 981075 h 1481194"/>
                  <a:gd name="connsiteX17" fmla="*/ 410282 w 806536"/>
                  <a:gd name="connsiteY17" fmla="*/ 1195388 h 1481194"/>
                  <a:gd name="connsiteX18" fmla="*/ 348369 w 806536"/>
                  <a:gd name="connsiteY18" fmla="*/ 981075 h 1481194"/>
                  <a:gd name="connsiteX19" fmla="*/ 315031 w 806536"/>
                  <a:gd name="connsiteY19" fmla="*/ 981075 h 1481194"/>
                  <a:gd name="connsiteX20" fmla="*/ 243594 w 806536"/>
                  <a:gd name="connsiteY20" fmla="*/ 1147763 h 1481194"/>
                  <a:gd name="connsiteX21" fmla="*/ 172156 w 806536"/>
                  <a:gd name="connsiteY21" fmla="*/ 981075 h 1481194"/>
                  <a:gd name="connsiteX22" fmla="*/ 143581 w 806536"/>
                  <a:gd name="connsiteY22" fmla="*/ 981075 h 1481194"/>
                  <a:gd name="connsiteX23" fmla="*/ 67381 w 806536"/>
                  <a:gd name="connsiteY23" fmla="*/ 1131095 h 1481194"/>
                  <a:gd name="connsiteX24" fmla="*/ 706 w 806536"/>
                  <a:gd name="connsiteY24"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48406 w 806536"/>
                  <a:gd name="connsiteY6" fmla="*/ 85725 h 1481194"/>
                  <a:gd name="connsiteX7" fmla="*/ 615069 w 806536"/>
                  <a:gd name="connsiteY7" fmla="*/ 161925 h 1481194"/>
                  <a:gd name="connsiteX8" fmla="*/ 619831 w 806536"/>
                  <a:gd name="connsiteY8" fmla="*/ 319088 h 1481194"/>
                  <a:gd name="connsiteX9" fmla="*/ 767469 w 806536"/>
                  <a:gd name="connsiteY9" fmla="*/ 519113 h 1481194"/>
                  <a:gd name="connsiteX10" fmla="*/ 800806 w 806536"/>
                  <a:gd name="connsiteY10" fmla="*/ 619125 h 1481194"/>
                  <a:gd name="connsiteX11" fmla="*/ 672219 w 806536"/>
                  <a:gd name="connsiteY11" fmla="*/ 714375 h 1481194"/>
                  <a:gd name="connsiteX12" fmla="*/ 667456 w 806536"/>
                  <a:gd name="connsiteY12" fmla="*/ 1366838 h 1481194"/>
                  <a:gd name="connsiteX13" fmla="*/ 596019 w 806536"/>
                  <a:gd name="connsiteY13" fmla="*/ 1481137 h 1481194"/>
                  <a:gd name="connsiteX14" fmla="*/ 524581 w 806536"/>
                  <a:gd name="connsiteY14" fmla="*/ 1350170 h 1481194"/>
                  <a:gd name="connsiteX15" fmla="*/ 524581 w 806536"/>
                  <a:gd name="connsiteY15" fmla="*/ 981075 h 1481194"/>
                  <a:gd name="connsiteX16" fmla="*/ 491244 w 806536"/>
                  <a:gd name="connsiteY16" fmla="*/ 981075 h 1481194"/>
                  <a:gd name="connsiteX17" fmla="*/ 410282 w 806536"/>
                  <a:gd name="connsiteY17" fmla="*/ 1195388 h 1481194"/>
                  <a:gd name="connsiteX18" fmla="*/ 348369 w 806536"/>
                  <a:gd name="connsiteY18" fmla="*/ 981075 h 1481194"/>
                  <a:gd name="connsiteX19" fmla="*/ 315031 w 806536"/>
                  <a:gd name="connsiteY19" fmla="*/ 981075 h 1481194"/>
                  <a:gd name="connsiteX20" fmla="*/ 243594 w 806536"/>
                  <a:gd name="connsiteY20" fmla="*/ 1147763 h 1481194"/>
                  <a:gd name="connsiteX21" fmla="*/ 172156 w 806536"/>
                  <a:gd name="connsiteY21" fmla="*/ 981075 h 1481194"/>
                  <a:gd name="connsiteX22" fmla="*/ 143581 w 806536"/>
                  <a:gd name="connsiteY22" fmla="*/ 981075 h 1481194"/>
                  <a:gd name="connsiteX23" fmla="*/ 67381 w 806536"/>
                  <a:gd name="connsiteY23" fmla="*/ 1131095 h 1481194"/>
                  <a:gd name="connsiteX24" fmla="*/ 706 w 806536"/>
                  <a:gd name="connsiteY24"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48406 w 806536"/>
                  <a:gd name="connsiteY6" fmla="*/ 85725 h 1481194"/>
                  <a:gd name="connsiteX7" fmla="*/ 615069 w 806536"/>
                  <a:gd name="connsiteY7" fmla="*/ 161925 h 1481194"/>
                  <a:gd name="connsiteX8" fmla="*/ 619831 w 806536"/>
                  <a:gd name="connsiteY8" fmla="*/ 319088 h 1481194"/>
                  <a:gd name="connsiteX9" fmla="*/ 767469 w 806536"/>
                  <a:gd name="connsiteY9" fmla="*/ 519113 h 1481194"/>
                  <a:gd name="connsiteX10" fmla="*/ 800806 w 806536"/>
                  <a:gd name="connsiteY10" fmla="*/ 619125 h 1481194"/>
                  <a:gd name="connsiteX11" fmla="*/ 672219 w 806536"/>
                  <a:gd name="connsiteY11" fmla="*/ 714375 h 1481194"/>
                  <a:gd name="connsiteX12" fmla="*/ 667456 w 806536"/>
                  <a:gd name="connsiteY12" fmla="*/ 1366838 h 1481194"/>
                  <a:gd name="connsiteX13" fmla="*/ 596019 w 806536"/>
                  <a:gd name="connsiteY13" fmla="*/ 1481137 h 1481194"/>
                  <a:gd name="connsiteX14" fmla="*/ 524581 w 806536"/>
                  <a:gd name="connsiteY14" fmla="*/ 1350170 h 1481194"/>
                  <a:gd name="connsiteX15" fmla="*/ 524581 w 806536"/>
                  <a:gd name="connsiteY15" fmla="*/ 981075 h 1481194"/>
                  <a:gd name="connsiteX16" fmla="*/ 491244 w 806536"/>
                  <a:gd name="connsiteY16" fmla="*/ 981075 h 1481194"/>
                  <a:gd name="connsiteX17" fmla="*/ 410282 w 806536"/>
                  <a:gd name="connsiteY17" fmla="*/ 1195388 h 1481194"/>
                  <a:gd name="connsiteX18" fmla="*/ 348369 w 806536"/>
                  <a:gd name="connsiteY18" fmla="*/ 981075 h 1481194"/>
                  <a:gd name="connsiteX19" fmla="*/ 315031 w 806536"/>
                  <a:gd name="connsiteY19" fmla="*/ 981075 h 1481194"/>
                  <a:gd name="connsiteX20" fmla="*/ 243594 w 806536"/>
                  <a:gd name="connsiteY20" fmla="*/ 1147763 h 1481194"/>
                  <a:gd name="connsiteX21" fmla="*/ 172156 w 806536"/>
                  <a:gd name="connsiteY21" fmla="*/ 981075 h 1481194"/>
                  <a:gd name="connsiteX22" fmla="*/ 143581 w 806536"/>
                  <a:gd name="connsiteY22" fmla="*/ 981075 h 1481194"/>
                  <a:gd name="connsiteX23" fmla="*/ 67381 w 806536"/>
                  <a:gd name="connsiteY23" fmla="*/ 1131095 h 1481194"/>
                  <a:gd name="connsiteX24" fmla="*/ 706 w 806536"/>
                  <a:gd name="connsiteY24"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48406 w 806536"/>
                  <a:gd name="connsiteY6" fmla="*/ 85725 h 1481194"/>
                  <a:gd name="connsiteX7" fmla="*/ 615069 w 806536"/>
                  <a:gd name="connsiteY7" fmla="*/ 161925 h 1481194"/>
                  <a:gd name="connsiteX8" fmla="*/ 619831 w 806536"/>
                  <a:gd name="connsiteY8" fmla="*/ 319088 h 1481194"/>
                  <a:gd name="connsiteX9" fmla="*/ 767469 w 806536"/>
                  <a:gd name="connsiteY9" fmla="*/ 519113 h 1481194"/>
                  <a:gd name="connsiteX10" fmla="*/ 800806 w 806536"/>
                  <a:gd name="connsiteY10" fmla="*/ 619125 h 1481194"/>
                  <a:gd name="connsiteX11" fmla="*/ 672219 w 806536"/>
                  <a:gd name="connsiteY11" fmla="*/ 714375 h 1481194"/>
                  <a:gd name="connsiteX12" fmla="*/ 667456 w 806536"/>
                  <a:gd name="connsiteY12" fmla="*/ 1366838 h 1481194"/>
                  <a:gd name="connsiteX13" fmla="*/ 596019 w 806536"/>
                  <a:gd name="connsiteY13" fmla="*/ 1481137 h 1481194"/>
                  <a:gd name="connsiteX14" fmla="*/ 524581 w 806536"/>
                  <a:gd name="connsiteY14" fmla="*/ 1350170 h 1481194"/>
                  <a:gd name="connsiteX15" fmla="*/ 524581 w 806536"/>
                  <a:gd name="connsiteY15" fmla="*/ 981075 h 1481194"/>
                  <a:gd name="connsiteX16" fmla="*/ 491244 w 806536"/>
                  <a:gd name="connsiteY16" fmla="*/ 981075 h 1481194"/>
                  <a:gd name="connsiteX17" fmla="*/ 410282 w 806536"/>
                  <a:gd name="connsiteY17" fmla="*/ 1195388 h 1481194"/>
                  <a:gd name="connsiteX18" fmla="*/ 348369 w 806536"/>
                  <a:gd name="connsiteY18" fmla="*/ 981075 h 1481194"/>
                  <a:gd name="connsiteX19" fmla="*/ 315031 w 806536"/>
                  <a:gd name="connsiteY19" fmla="*/ 981075 h 1481194"/>
                  <a:gd name="connsiteX20" fmla="*/ 243594 w 806536"/>
                  <a:gd name="connsiteY20" fmla="*/ 1147763 h 1481194"/>
                  <a:gd name="connsiteX21" fmla="*/ 172156 w 806536"/>
                  <a:gd name="connsiteY21" fmla="*/ 981075 h 1481194"/>
                  <a:gd name="connsiteX22" fmla="*/ 143581 w 806536"/>
                  <a:gd name="connsiteY22" fmla="*/ 981075 h 1481194"/>
                  <a:gd name="connsiteX23" fmla="*/ 67381 w 806536"/>
                  <a:gd name="connsiteY23" fmla="*/ 1131095 h 1481194"/>
                  <a:gd name="connsiteX24" fmla="*/ 706 w 806536"/>
                  <a:gd name="connsiteY24"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48406 w 806536"/>
                  <a:gd name="connsiteY6" fmla="*/ 85725 h 1481194"/>
                  <a:gd name="connsiteX7" fmla="*/ 615069 w 806536"/>
                  <a:gd name="connsiteY7" fmla="*/ 161925 h 1481194"/>
                  <a:gd name="connsiteX8" fmla="*/ 619831 w 806536"/>
                  <a:gd name="connsiteY8" fmla="*/ 319088 h 1481194"/>
                  <a:gd name="connsiteX9" fmla="*/ 767469 w 806536"/>
                  <a:gd name="connsiteY9" fmla="*/ 519113 h 1481194"/>
                  <a:gd name="connsiteX10" fmla="*/ 800806 w 806536"/>
                  <a:gd name="connsiteY10" fmla="*/ 619125 h 1481194"/>
                  <a:gd name="connsiteX11" fmla="*/ 672219 w 806536"/>
                  <a:gd name="connsiteY11" fmla="*/ 714375 h 1481194"/>
                  <a:gd name="connsiteX12" fmla="*/ 667456 w 806536"/>
                  <a:gd name="connsiteY12" fmla="*/ 1366838 h 1481194"/>
                  <a:gd name="connsiteX13" fmla="*/ 596019 w 806536"/>
                  <a:gd name="connsiteY13" fmla="*/ 1481137 h 1481194"/>
                  <a:gd name="connsiteX14" fmla="*/ 524581 w 806536"/>
                  <a:gd name="connsiteY14" fmla="*/ 1350170 h 1481194"/>
                  <a:gd name="connsiteX15" fmla="*/ 524581 w 806536"/>
                  <a:gd name="connsiteY15" fmla="*/ 981075 h 1481194"/>
                  <a:gd name="connsiteX16" fmla="*/ 491244 w 806536"/>
                  <a:gd name="connsiteY16" fmla="*/ 981075 h 1481194"/>
                  <a:gd name="connsiteX17" fmla="*/ 410282 w 806536"/>
                  <a:gd name="connsiteY17" fmla="*/ 1195388 h 1481194"/>
                  <a:gd name="connsiteX18" fmla="*/ 348369 w 806536"/>
                  <a:gd name="connsiteY18" fmla="*/ 981075 h 1481194"/>
                  <a:gd name="connsiteX19" fmla="*/ 315031 w 806536"/>
                  <a:gd name="connsiteY19" fmla="*/ 981075 h 1481194"/>
                  <a:gd name="connsiteX20" fmla="*/ 243594 w 806536"/>
                  <a:gd name="connsiteY20" fmla="*/ 1147763 h 1481194"/>
                  <a:gd name="connsiteX21" fmla="*/ 172156 w 806536"/>
                  <a:gd name="connsiteY21" fmla="*/ 981075 h 1481194"/>
                  <a:gd name="connsiteX22" fmla="*/ 143581 w 806536"/>
                  <a:gd name="connsiteY22" fmla="*/ 981075 h 1481194"/>
                  <a:gd name="connsiteX23" fmla="*/ 67381 w 806536"/>
                  <a:gd name="connsiteY23" fmla="*/ 1131095 h 1481194"/>
                  <a:gd name="connsiteX24" fmla="*/ 706 w 806536"/>
                  <a:gd name="connsiteY24"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48406 w 806536"/>
                  <a:gd name="connsiteY6" fmla="*/ 85725 h 1481194"/>
                  <a:gd name="connsiteX7" fmla="*/ 615069 w 806536"/>
                  <a:gd name="connsiteY7" fmla="*/ 161925 h 1481194"/>
                  <a:gd name="connsiteX8" fmla="*/ 619831 w 806536"/>
                  <a:gd name="connsiteY8" fmla="*/ 319088 h 1481194"/>
                  <a:gd name="connsiteX9" fmla="*/ 767469 w 806536"/>
                  <a:gd name="connsiteY9" fmla="*/ 519113 h 1481194"/>
                  <a:gd name="connsiteX10" fmla="*/ 800806 w 806536"/>
                  <a:gd name="connsiteY10" fmla="*/ 619125 h 1481194"/>
                  <a:gd name="connsiteX11" fmla="*/ 672219 w 806536"/>
                  <a:gd name="connsiteY11" fmla="*/ 714375 h 1481194"/>
                  <a:gd name="connsiteX12" fmla="*/ 667456 w 806536"/>
                  <a:gd name="connsiteY12" fmla="*/ 1366838 h 1481194"/>
                  <a:gd name="connsiteX13" fmla="*/ 596019 w 806536"/>
                  <a:gd name="connsiteY13" fmla="*/ 1481137 h 1481194"/>
                  <a:gd name="connsiteX14" fmla="*/ 524581 w 806536"/>
                  <a:gd name="connsiteY14" fmla="*/ 1350170 h 1481194"/>
                  <a:gd name="connsiteX15" fmla="*/ 524581 w 806536"/>
                  <a:gd name="connsiteY15" fmla="*/ 981075 h 1481194"/>
                  <a:gd name="connsiteX16" fmla="*/ 491244 w 806536"/>
                  <a:gd name="connsiteY16" fmla="*/ 981075 h 1481194"/>
                  <a:gd name="connsiteX17" fmla="*/ 410282 w 806536"/>
                  <a:gd name="connsiteY17" fmla="*/ 1195388 h 1481194"/>
                  <a:gd name="connsiteX18" fmla="*/ 348369 w 806536"/>
                  <a:gd name="connsiteY18" fmla="*/ 981075 h 1481194"/>
                  <a:gd name="connsiteX19" fmla="*/ 315031 w 806536"/>
                  <a:gd name="connsiteY19" fmla="*/ 981075 h 1481194"/>
                  <a:gd name="connsiteX20" fmla="*/ 243594 w 806536"/>
                  <a:gd name="connsiteY20" fmla="*/ 1147763 h 1481194"/>
                  <a:gd name="connsiteX21" fmla="*/ 172156 w 806536"/>
                  <a:gd name="connsiteY21" fmla="*/ 981075 h 1481194"/>
                  <a:gd name="connsiteX22" fmla="*/ 143581 w 806536"/>
                  <a:gd name="connsiteY22" fmla="*/ 981075 h 1481194"/>
                  <a:gd name="connsiteX23" fmla="*/ 67381 w 806536"/>
                  <a:gd name="connsiteY23" fmla="*/ 1131095 h 1481194"/>
                  <a:gd name="connsiteX24" fmla="*/ 706 w 806536"/>
                  <a:gd name="connsiteY24"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15069 w 806536"/>
                  <a:gd name="connsiteY6" fmla="*/ 161925 h 1481194"/>
                  <a:gd name="connsiteX7" fmla="*/ 619831 w 806536"/>
                  <a:gd name="connsiteY7" fmla="*/ 319088 h 1481194"/>
                  <a:gd name="connsiteX8" fmla="*/ 767469 w 806536"/>
                  <a:gd name="connsiteY8" fmla="*/ 519113 h 1481194"/>
                  <a:gd name="connsiteX9" fmla="*/ 800806 w 806536"/>
                  <a:gd name="connsiteY9" fmla="*/ 619125 h 1481194"/>
                  <a:gd name="connsiteX10" fmla="*/ 672219 w 806536"/>
                  <a:gd name="connsiteY10" fmla="*/ 714375 h 1481194"/>
                  <a:gd name="connsiteX11" fmla="*/ 667456 w 806536"/>
                  <a:gd name="connsiteY11" fmla="*/ 1366838 h 1481194"/>
                  <a:gd name="connsiteX12" fmla="*/ 596019 w 806536"/>
                  <a:gd name="connsiteY12" fmla="*/ 1481137 h 1481194"/>
                  <a:gd name="connsiteX13" fmla="*/ 524581 w 806536"/>
                  <a:gd name="connsiteY13" fmla="*/ 1350170 h 1481194"/>
                  <a:gd name="connsiteX14" fmla="*/ 524581 w 806536"/>
                  <a:gd name="connsiteY14" fmla="*/ 981075 h 1481194"/>
                  <a:gd name="connsiteX15" fmla="*/ 491244 w 806536"/>
                  <a:gd name="connsiteY15" fmla="*/ 981075 h 1481194"/>
                  <a:gd name="connsiteX16" fmla="*/ 410282 w 806536"/>
                  <a:gd name="connsiteY16" fmla="*/ 1195388 h 1481194"/>
                  <a:gd name="connsiteX17" fmla="*/ 348369 w 806536"/>
                  <a:gd name="connsiteY17" fmla="*/ 981075 h 1481194"/>
                  <a:gd name="connsiteX18" fmla="*/ 315031 w 806536"/>
                  <a:gd name="connsiteY18" fmla="*/ 981075 h 1481194"/>
                  <a:gd name="connsiteX19" fmla="*/ 243594 w 806536"/>
                  <a:gd name="connsiteY19" fmla="*/ 1147763 h 1481194"/>
                  <a:gd name="connsiteX20" fmla="*/ 172156 w 806536"/>
                  <a:gd name="connsiteY20" fmla="*/ 981075 h 1481194"/>
                  <a:gd name="connsiteX21" fmla="*/ 143581 w 806536"/>
                  <a:gd name="connsiteY21" fmla="*/ 981075 h 1481194"/>
                  <a:gd name="connsiteX22" fmla="*/ 67381 w 806536"/>
                  <a:gd name="connsiteY22" fmla="*/ 1131095 h 1481194"/>
                  <a:gd name="connsiteX23" fmla="*/ 706 w 806536"/>
                  <a:gd name="connsiteY23"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15069 w 806536"/>
                  <a:gd name="connsiteY6" fmla="*/ 161925 h 1481194"/>
                  <a:gd name="connsiteX7" fmla="*/ 619831 w 806536"/>
                  <a:gd name="connsiteY7" fmla="*/ 319088 h 1481194"/>
                  <a:gd name="connsiteX8" fmla="*/ 767469 w 806536"/>
                  <a:gd name="connsiteY8" fmla="*/ 519113 h 1481194"/>
                  <a:gd name="connsiteX9" fmla="*/ 800806 w 806536"/>
                  <a:gd name="connsiteY9" fmla="*/ 619125 h 1481194"/>
                  <a:gd name="connsiteX10" fmla="*/ 672219 w 806536"/>
                  <a:gd name="connsiteY10" fmla="*/ 714375 h 1481194"/>
                  <a:gd name="connsiteX11" fmla="*/ 667456 w 806536"/>
                  <a:gd name="connsiteY11" fmla="*/ 1366838 h 1481194"/>
                  <a:gd name="connsiteX12" fmla="*/ 596019 w 806536"/>
                  <a:gd name="connsiteY12" fmla="*/ 1481137 h 1481194"/>
                  <a:gd name="connsiteX13" fmla="*/ 524581 w 806536"/>
                  <a:gd name="connsiteY13" fmla="*/ 1350170 h 1481194"/>
                  <a:gd name="connsiteX14" fmla="*/ 524581 w 806536"/>
                  <a:gd name="connsiteY14" fmla="*/ 981075 h 1481194"/>
                  <a:gd name="connsiteX15" fmla="*/ 491244 w 806536"/>
                  <a:gd name="connsiteY15" fmla="*/ 981075 h 1481194"/>
                  <a:gd name="connsiteX16" fmla="*/ 410282 w 806536"/>
                  <a:gd name="connsiteY16" fmla="*/ 1195388 h 1481194"/>
                  <a:gd name="connsiteX17" fmla="*/ 348369 w 806536"/>
                  <a:gd name="connsiteY17" fmla="*/ 981075 h 1481194"/>
                  <a:gd name="connsiteX18" fmla="*/ 315031 w 806536"/>
                  <a:gd name="connsiteY18" fmla="*/ 981075 h 1481194"/>
                  <a:gd name="connsiteX19" fmla="*/ 243594 w 806536"/>
                  <a:gd name="connsiteY19" fmla="*/ 1147763 h 1481194"/>
                  <a:gd name="connsiteX20" fmla="*/ 172156 w 806536"/>
                  <a:gd name="connsiteY20" fmla="*/ 981075 h 1481194"/>
                  <a:gd name="connsiteX21" fmla="*/ 143581 w 806536"/>
                  <a:gd name="connsiteY21" fmla="*/ 981075 h 1481194"/>
                  <a:gd name="connsiteX22" fmla="*/ 67381 w 806536"/>
                  <a:gd name="connsiteY22" fmla="*/ 1131095 h 1481194"/>
                  <a:gd name="connsiteX23" fmla="*/ 706 w 806536"/>
                  <a:gd name="connsiteY23"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15069 w 806536"/>
                  <a:gd name="connsiteY6" fmla="*/ 161925 h 1481194"/>
                  <a:gd name="connsiteX7" fmla="*/ 619831 w 806536"/>
                  <a:gd name="connsiteY7" fmla="*/ 319088 h 1481194"/>
                  <a:gd name="connsiteX8" fmla="*/ 767469 w 806536"/>
                  <a:gd name="connsiteY8" fmla="*/ 519113 h 1481194"/>
                  <a:gd name="connsiteX9" fmla="*/ 800806 w 806536"/>
                  <a:gd name="connsiteY9" fmla="*/ 619125 h 1481194"/>
                  <a:gd name="connsiteX10" fmla="*/ 672219 w 806536"/>
                  <a:gd name="connsiteY10" fmla="*/ 714375 h 1481194"/>
                  <a:gd name="connsiteX11" fmla="*/ 667456 w 806536"/>
                  <a:gd name="connsiteY11" fmla="*/ 1366838 h 1481194"/>
                  <a:gd name="connsiteX12" fmla="*/ 596019 w 806536"/>
                  <a:gd name="connsiteY12" fmla="*/ 1481137 h 1481194"/>
                  <a:gd name="connsiteX13" fmla="*/ 524581 w 806536"/>
                  <a:gd name="connsiteY13" fmla="*/ 1350170 h 1481194"/>
                  <a:gd name="connsiteX14" fmla="*/ 524581 w 806536"/>
                  <a:gd name="connsiteY14" fmla="*/ 981075 h 1481194"/>
                  <a:gd name="connsiteX15" fmla="*/ 491244 w 806536"/>
                  <a:gd name="connsiteY15" fmla="*/ 981075 h 1481194"/>
                  <a:gd name="connsiteX16" fmla="*/ 410282 w 806536"/>
                  <a:gd name="connsiteY16" fmla="*/ 1195388 h 1481194"/>
                  <a:gd name="connsiteX17" fmla="*/ 348369 w 806536"/>
                  <a:gd name="connsiteY17" fmla="*/ 981075 h 1481194"/>
                  <a:gd name="connsiteX18" fmla="*/ 315031 w 806536"/>
                  <a:gd name="connsiteY18" fmla="*/ 981075 h 1481194"/>
                  <a:gd name="connsiteX19" fmla="*/ 243594 w 806536"/>
                  <a:gd name="connsiteY19" fmla="*/ 1147763 h 1481194"/>
                  <a:gd name="connsiteX20" fmla="*/ 172156 w 806536"/>
                  <a:gd name="connsiteY20" fmla="*/ 981075 h 1481194"/>
                  <a:gd name="connsiteX21" fmla="*/ 143581 w 806536"/>
                  <a:gd name="connsiteY21" fmla="*/ 981075 h 1481194"/>
                  <a:gd name="connsiteX22" fmla="*/ 67381 w 806536"/>
                  <a:gd name="connsiteY22" fmla="*/ 1131095 h 1481194"/>
                  <a:gd name="connsiteX23" fmla="*/ 706 w 806536"/>
                  <a:gd name="connsiteY23"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15069 w 806536"/>
                  <a:gd name="connsiteY6" fmla="*/ 161925 h 1481194"/>
                  <a:gd name="connsiteX7" fmla="*/ 619831 w 806536"/>
                  <a:gd name="connsiteY7" fmla="*/ 319088 h 1481194"/>
                  <a:gd name="connsiteX8" fmla="*/ 767469 w 806536"/>
                  <a:gd name="connsiteY8" fmla="*/ 519113 h 1481194"/>
                  <a:gd name="connsiteX9" fmla="*/ 800806 w 806536"/>
                  <a:gd name="connsiteY9" fmla="*/ 619125 h 1481194"/>
                  <a:gd name="connsiteX10" fmla="*/ 672219 w 806536"/>
                  <a:gd name="connsiteY10" fmla="*/ 714375 h 1481194"/>
                  <a:gd name="connsiteX11" fmla="*/ 667456 w 806536"/>
                  <a:gd name="connsiteY11" fmla="*/ 1366838 h 1481194"/>
                  <a:gd name="connsiteX12" fmla="*/ 596019 w 806536"/>
                  <a:gd name="connsiteY12" fmla="*/ 1481137 h 1481194"/>
                  <a:gd name="connsiteX13" fmla="*/ 524581 w 806536"/>
                  <a:gd name="connsiteY13" fmla="*/ 1350170 h 1481194"/>
                  <a:gd name="connsiteX14" fmla="*/ 524581 w 806536"/>
                  <a:gd name="connsiteY14" fmla="*/ 981075 h 1481194"/>
                  <a:gd name="connsiteX15" fmla="*/ 491244 w 806536"/>
                  <a:gd name="connsiteY15" fmla="*/ 981075 h 1481194"/>
                  <a:gd name="connsiteX16" fmla="*/ 410282 w 806536"/>
                  <a:gd name="connsiteY16" fmla="*/ 1195388 h 1481194"/>
                  <a:gd name="connsiteX17" fmla="*/ 348369 w 806536"/>
                  <a:gd name="connsiteY17" fmla="*/ 981075 h 1481194"/>
                  <a:gd name="connsiteX18" fmla="*/ 315031 w 806536"/>
                  <a:gd name="connsiteY18" fmla="*/ 981075 h 1481194"/>
                  <a:gd name="connsiteX19" fmla="*/ 243594 w 806536"/>
                  <a:gd name="connsiteY19" fmla="*/ 1147763 h 1481194"/>
                  <a:gd name="connsiteX20" fmla="*/ 172156 w 806536"/>
                  <a:gd name="connsiteY20" fmla="*/ 981075 h 1481194"/>
                  <a:gd name="connsiteX21" fmla="*/ 143581 w 806536"/>
                  <a:gd name="connsiteY21" fmla="*/ 981075 h 1481194"/>
                  <a:gd name="connsiteX22" fmla="*/ 67381 w 806536"/>
                  <a:gd name="connsiteY22" fmla="*/ 1131095 h 1481194"/>
                  <a:gd name="connsiteX23" fmla="*/ 706 w 806536"/>
                  <a:gd name="connsiteY23" fmla="*/ 990600 h 1481194"/>
                  <a:gd name="connsiteX0" fmla="*/ 706 w 806536"/>
                  <a:gd name="connsiteY0" fmla="*/ 1006839 h 1497433"/>
                  <a:gd name="connsiteX1" fmla="*/ 706 w 806536"/>
                  <a:gd name="connsiteY1" fmla="*/ 397239 h 1497433"/>
                  <a:gd name="connsiteX2" fmla="*/ 43569 w 806536"/>
                  <a:gd name="connsiteY2" fmla="*/ 244839 h 1497433"/>
                  <a:gd name="connsiteX3" fmla="*/ 205494 w 806536"/>
                  <a:gd name="connsiteY3" fmla="*/ 16239 h 1497433"/>
                  <a:gd name="connsiteX4" fmla="*/ 781756 w 806536"/>
                  <a:gd name="connsiteY4" fmla="*/ 21002 h 1497433"/>
                  <a:gd name="connsiteX5" fmla="*/ 681744 w 806536"/>
                  <a:gd name="connsiteY5" fmla="*/ 40052 h 1497433"/>
                  <a:gd name="connsiteX6" fmla="*/ 615069 w 806536"/>
                  <a:gd name="connsiteY6" fmla="*/ 178164 h 1497433"/>
                  <a:gd name="connsiteX7" fmla="*/ 619831 w 806536"/>
                  <a:gd name="connsiteY7" fmla="*/ 335327 h 1497433"/>
                  <a:gd name="connsiteX8" fmla="*/ 767469 w 806536"/>
                  <a:gd name="connsiteY8" fmla="*/ 535352 h 1497433"/>
                  <a:gd name="connsiteX9" fmla="*/ 800806 w 806536"/>
                  <a:gd name="connsiteY9" fmla="*/ 635364 h 1497433"/>
                  <a:gd name="connsiteX10" fmla="*/ 672219 w 806536"/>
                  <a:gd name="connsiteY10" fmla="*/ 730614 h 1497433"/>
                  <a:gd name="connsiteX11" fmla="*/ 667456 w 806536"/>
                  <a:gd name="connsiteY11" fmla="*/ 1383077 h 1497433"/>
                  <a:gd name="connsiteX12" fmla="*/ 596019 w 806536"/>
                  <a:gd name="connsiteY12" fmla="*/ 1497376 h 1497433"/>
                  <a:gd name="connsiteX13" fmla="*/ 524581 w 806536"/>
                  <a:gd name="connsiteY13" fmla="*/ 1366409 h 1497433"/>
                  <a:gd name="connsiteX14" fmla="*/ 524581 w 806536"/>
                  <a:gd name="connsiteY14" fmla="*/ 997314 h 1497433"/>
                  <a:gd name="connsiteX15" fmla="*/ 491244 w 806536"/>
                  <a:gd name="connsiteY15" fmla="*/ 997314 h 1497433"/>
                  <a:gd name="connsiteX16" fmla="*/ 410282 w 806536"/>
                  <a:gd name="connsiteY16" fmla="*/ 1211627 h 1497433"/>
                  <a:gd name="connsiteX17" fmla="*/ 348369 w 806536"/>
                  <a:gd name="connsiteY17" fmla="*/ 997314 h 1497433"/>
                  <a:gd name="connsiteX18" fmla="*/ 315031 w 806536"/>
                  <a:gd name="connsiteY18" fmla="*/ 997314 h 1497433"/>
                  <a:gd name="connsiteX19" fmla="*/ 243594 w 806536"/>
                  <a:gd name="connsiteY19" fmla="*/ 1164002 h 1497433"/>
                  <a:gd name="connsiteX20" fmla="*/ 172156 w 806536"/>
                  <a:gd name="connsiteY20" fmla="*/ 997314 h 1497433"/>
                  <a:gd name="connsiteX21" fmla="*/ 143581 w 806536"/>
                  <a:gd name="connsiteY21" fmla="*/ 997314 h 1497433"/>
                  <a:gd name="connsiteX22" fmla="*/ 67381 w 806536"/>
                  <a:gd name="connsiteY22" fmla="*/ 1147334 h 1497433"/>
                  <a:gd name="connsiteX23" fmla="*/ 706 w 806536"/>
                  <a:gd name="connsiteY23" fmla="*/ 1006839 h 1497433"/>
                  <a:gd name="connsiteX0" fmla="*/ 706 w 806536"/>
                  <a:gd name="connsiteY0" fmla="*/ 993127 h 1483721"/>
                  <a:gd name="connsiteX1" fmla="*/ 706 w 806536"/>
                  <a:gd name="connsiteY1" fmla="*/ 383527 h 1483721"/>
                  <a:gd name="connsiteX2" fmla="*/ 43569 w 806536"/>
                  <a:gd name="connsiteY2" fmla="*/ 231127 h 1483721"/>
                  <a:gd name="connsiteX3" fmla="*/ 205494 w 806536"/>
                  <a:gd name="connsiteY3" fmla="*/ 2527 h 1483721"/>
                  <a:gd name="connsiteX4" fmla="*/ 781756 w 806536"/>
                  <a:gd name="connsiteY4" fmla="*/ 7290 h 1483721"/>
                  <a:gd name="connsiteX5" fmla="*/ 681744 w 806536"/>
                  <a:gd name="connsiteY5" fmla="*/ 26340 h 1483721"/>
                  <a:gd name="connsiteX6" fmla="*/ 615069 w 806536"/>
                  <a:gd name="connsiteY6" fmla="*/ 164452 h 1483721"/>
                  <a:gd name="connsiteX7" fmla="*/ 619831 w 806536"/>
                  <a:gd name="connsiteY7" fmla="*/ 321615 h 1483721"/>
                  <a:gd name="connsiteX8" fmla="*/ 767469 w 806536"/>
                  <a:gd name="connsiteY8" fmla="*/ 521640 h 1483721"/>
                  <a:gd name="connsiteX9" fmla="*/ 800806 w 806536"/>
                  <a:gd name="connsiteY9" fmla="*/ 621652 h 1483721"/>
                  <a:gd name="connsiteX10" fmla="*/ 672219 w 806536"/>
                  <a:gd name="connsiteY10" fmla="*/ 716902 h 1483721"/>
                  <a:gd name="connsiteX11" fmla="*/ 667456 w 806536"/>
                  <a:gd name="connsiteY11" fmla="*/ 1369365 h 1483721"/>
                  <a:gd name="connsiteX12" fmla="*/ 596019 w 806536"/>
                  <a:gd name="connsiteY12" fmla="*/ 1483664 h 1483721"/>
                  <a:gd name="connsiteX13" fmla="*/ 524581 w 806536"/>
                  <a:gd name="connsiteY13" fmla="*/ 1352697 h 1483721"/>
                  <a:gd name="connsiteX14" fmla="*/ 524581 w 806536"/>
                  <a:gd name="connsiteY14" fmla="*/ 983602 h 1483721"/>
                  <a:gd name="connsiteX15" fmla="*/ 491244 w 806536"/>
                  <a:gd name="connsiteY15" fmla="*/ 983602 h 1483721"/>
                  <a:gd name="connsiteX16" fmla="*/ 410282 w 806536"/>
                  <a:gd name="connsiteY16" fmla="*/ 1197915 h 1483721"/>
                  <a:gd name="connsiteX17" fmla="*/ 348369 w 806536"/>
                  <a:gd name="connsiteY17" fmla="*/ 983602 h 1483721"/>
                  <a:gd name="connsiteX18" fmla="*/ 315031 w 806536"/>
                  <a:gd name="connsiteY18" fmla="*/ 983602 h 1483721"/>
                  <a:gd name="connsiteX19" fmla="*/ 243594 w 806536"/>
                  <a:gd name="connsiteY19" fmla="*/ 1150290 h 1483721"/>
                  <a:gd name="connsiteX20" fmla="*/ 172156 w 806536"/>
                  <a:gd name="connsiteY20" fmla="*/ 983602 h 1483721"/>
                  <a:gd name="connsiteX21" fmla="*/ 143581 w 806536"/>
                  <a:gd name="connsiteY21" fmla="*/ 983602 h 1483721"/>
                  <a:gd name="connsiteX22" fmla="*/ 67381 w 806536"/>
                  <a:gd name="connsiteY22" fmla="*/ 1133622 h 1483721"/>
                  <a:gd name="connsiteX23" fmla="*/ 706 w 806536"/>
                  <a:gd name="connsiteY23" fmla="*/ 993127 h 1483721"/>
                  <a:gd name="connsiteX0" fmla="*/ 706 w 806536"/>
                  <a:gd name="connsiteY0" fmla="*/ 993127 h 1483721"/>
                  <a:gd name="connsiteX1" fmla="*/ 706 w 806536"/>
                  <a:gd name="connsiteY1" fmla="*/ 383527 h 1483721"/>
                  <a:gd name="connsiteX2" fmla="*/ 43569 w 806536"/>
                  <a:gd name="connsiteY2" fmla="*/ 231127 h 1483721"/>
                  <a:gd name="connsiteX3" fmla="*/ 205494 w 806536"/>
                  <a:gd name="connsiteY3" fmla="*/ 2527 h 1483721"/>
                  <a:gd name="connsiteX4" fmla="*/ 781756 w 806536"/>
                  <a:gd name="connsiteY4" fmla="*/ 7290 h 1483721"/>
                  <a:gd name="connsiteX5" fmla="*/ 681744 w 806536"/>
                  <a:gd name="connsiteY5" fmla="*/ 26340 h 1483721"/>
                  <a:gd name="connsiteX6" fmla="*/ 615069 w 806536"/>
                  <a:gd name="connsiteY6" fmla="*/ 164452 h 1483721"/>
                  <a:gd name="connsiteX7" fmla="*/ 619831 w 806536"/>
                  <a:gd name="connsiteY7" fmla="*/ 321615 h 1483721"/>
                  <a:gd name="connsiteX8" fmla="*/ 767469 w 806536"/>
                  <a:gd name="connsiteY8" fmla="*/ 521640 h 1483721"/>
                  <a:gd name="connsiteX9" fmla="*/ 800806 w 806536"/>
                  <a:gd name="connsiteY9" fmla="*/ 621652 h 1483721"/>
                  <a:gd name="connsiteX10" fmla="*/ 672219 w 806536"/>
                  <a:gd name="connsiteY10" fmla="*/ 716902 h 1483721"/>
                  <a:gd name="connsiteX11" fmla="*/ 667456 w 806536"/>
                  <a:gd name="connsiteY11" fmla="*/ 1369365 h 1483721"/>
                  <a:gd name="connsiteX12" fmla="*/ 596019 w 806536"/>
                  <a:gd name="connsiteY12" fmla="*/ 1483664 h 1483721"/>
                  <a:gd name="connsiteX13" fmla="*/ 524581 w 806536"/>
                  <a:gd name="connsiteY13" fmla="*/ 1352697 h 1483721"/>
                  <a:gd name="connsiteX14" fmla="*/ 524581 w 806536"/>
                  <a:gd name="connsiteY14" fmla="*/ 983602 h 1483721"/>
                  <a:gd name="connsiteX15" fmla="*/ 491244 w 806536"/>
                  <a:gd name="connsiteY15" fmla="*/ 983602 h 1483721"/>
                  <a:gd name="connsiteX16" fmla="*/ 410282 w 806536"/>
                  <a:gd name="connsiteY16" fmla="*/ 1197915 h 1483721"/>
                  <a:gd name="connsiteX17" fmla="*/ 348369 w 806536"/>
                  <a:gd name="connsiteY17" fmla="*/ 983602 h 1483721"/>
                  <a:gd name="connsiteX18" fmla="*/ 315031 w 806536"/>
                  <a:gd name="connsiteY18" fmla="*/ 983602 h 1483721"/>
                  <a:gd name="connsiteX19" fmla="*/ 243594 w 806536"/>
                  <a:gd name="connsiteY19" fmla="*/ 1150290 h 1483721"/>
                  <a:gd name="connsiteX20" fmla="*/ 172156 w 806536"/>
                  <a:gd name="connsiteY20" fmla="*/ 983602 h 1483721"/>
                  <a:gd name="connsiteX21" fmla="*/ 143581 w 806536"/>
                  <a:gd name="connsiteY21" fmla="*/ 983602 h 1483721"/>
                  <a:gd name="connsiteX22" fmla="*/ 67381 w 806536"/>
                  <a:gd name="connsiteY22" fmla="*/ 1133622 h 1483721"/>
                  <a:gd name="connsiteX23" fmla="*/ 706 w 806536"/>
                  <a:gd name="connsiteY23" fmla="*/ 993127 h 1483721"/>
                  <a:gd name="connsiteX0" fmla="*/ 706 w 806536"/>
                  <a:gd name="connsiteY0" fmla="*/ 993127 h 1483721"/>
                  <a:gd name="connsiteX1" fmla="*/ 706 w 806536"/>
                  <a:gd name="connsiteY1" fmla="*/ 383527 h 1483721"/>
                  <a:gd name="connsiteX2" fmla="*/ 43569 w 806536"/>
                  <a:gd name="connsiteY2" fmla="*/ 231127 h 1483721"/>
                  <a:gd name="connsiteX3" fmla="*/ 219781 w 806536"/>
                  <a:gd name="connsiteY3" fmla="*/ 2527 h 1483721"/>
                  <a:gd name="connsiteX4" fmla="*/ 781756 w 806536"/>
                  <a:gd name="connsiteY4" fmla="*/ 7290 h 1483721"/>
                  <a:gd name="connsiteX5" fmla="*/ 681744 w 806536"/>
                  <a:gd name="connsiteY5" fmla="*/ 26340 h 1483721"/>
                  <a:gd name="connsiteX6" fmla="*/ 615069 w 806536"/>
                  <a:gd name="connsiteY6" fmla="*/ 164452 h 1483721"/>
                  <a:gd name="connsiteX7" fmla="*/ 619831 w 806536"/>
                  <a:gd name="connsiteY7" fmla="*/ 321615 h 1483721"/>
                  <a:gd name="connsiteX8" fmla="*/ 767469 w 806536"/>
                  <a:gd name="connsiteY8" fmla="*/ 521640 h 1483721"/>
                  <a:gd name="connsiteX9" fmla="*/ 800806 w 806536"/>
                  <a:gd name="connsiteY9" fmla="*/ 621652 h 1483721"/>
                  <a:gd name="connsiteX10" fmla="*/ 672219 w 806536"/>
                  <a:gd name="connsiteY10" fmla="*/ 716902 h 1483721"/>
                  <a:gd name="connsiteX11" fmla="*/ 667456 w 806536"/>
                  <a:gd name="connsiteY11" fmla="*/ 1369365 h 1483721"/>
                  <a:gd name="connsiteX12" fmla="*/ 596019 w 806536"/>
                  <a:gd name="connsiteY12" fmla="*/ 1483664 h 1483721"/>
                  <a:gd name="connsiteX13" fmla="*/ 524581 w 806536"/>
                  <a:gd name="connsiteY13" fmla="*/ 1352697 h 1483721"/>
                  <a:gd name="connsiteX14" fmla="*/ 524581 w 806536"/>
                  <a:gd name="connsiteY14" fmla="*/ 983602 h 1483721"/>
                  <a:gd name="connsiteX15" fmla="*/ 491244 w 806536"/>
                  <a:gd name="connsiteY15" fmla="*/ 983602 h 1483721"/>
                  <a:gd name="connsiteX16" fmla="*/ 410282 w 806536"/>
                  <a:gd name="connsiteY16" fmla="*/ 1197915 h 1483721"/>
                  <a:gd name="connsiteX17" fmla="*/ 348369 w 806536"/>
                  <a:gd name="connsiteY17" fmla="*/ 983602 h 1483721"/>
                  <a:gd name="connsiteX18" fmla="*/ 315031 w 806536"/>
                  <a:gd name="connsiteY18" fmla="*/ 983602 h 1483721"/>
                  <a:gd name="connsiteX19" fmla="*/ 243594 w 806536"/>
                  <a:gd name="connsiteY19" fmla="*/ 1150290 h 1483721"/>
                  <a:gd name="connsiteX20" fmla="*/ 172156 w 806536"/>
                  <a:gd name="connsiteY20" fmla="*/ 983602 h 1483721"/>
                  <a:gd name="connsiteX21" fmla="*/ 143581 w 806536"/>
                  <a:gd name="connsiteY21" fmla="*/ 983602 h 1483721"/>
                  <a:gd name="connsiteX22" fmla="*/ 67381 w 806536"/>
                  <a:gd name="connsiteY22" fmla="*/ 1133622 h 1483721"/>
                  <a:gd name="connsiteX23" fmla="*/ 706 w 806536"/>
                  <a:gd name="connsiteY23" fmla="*/ 993127 h 1483721"/>
                  <a:gd name="connsiteX0" fmla="*/ 706 w 806536"/>
                  <a:gd name="connsiteY0" fmla="*/ 993127 h 1483721"/>
                  <a:gd name="connsiteX1" fmla="*/ 706 w 806536"/>
                  <a:gd name="connsiteY1" fmla="*/ 383527 h 1483721"/>
                  <a:gd name="connsiteX2" fmla="*/ 43569 w 806536"/>
                  <a:gd name="connsiteY2" fmla="*/ 231127 h 1483721"/>
                  <a:gd name="connsiteX3" fmla="*/ 219781 w 806536"/>
                  <a:gd name="connsiteY3" fmla="*/ 2527 h 1483721"/>
                  <a:gd name="connsiteX4" fmla="*/ 781756 w 806536"/>
                  <a:gd name="connsiteY4" fmla="*/ 7290 h 1483721"/>
                  <a:gd name="connsiteX5" fmla="*/ 681744 w 806536"/>
                  <a:gd name="connsiteY5" fmla="*/ 26340 h 1483721"/>
                  <a:gd name="connsiteX6" fmla="*/ 615069 w 806536"/>
                  <a:gd name="connsiteY6" fmla="*/ 164452 h 1483721"/>
                  <a:gd name="connsiteX7" fmla="*/ 619831 w 806536"/>
                  <a:gd name="connsiteY7" fmla="*/ 321615 h 1483721"/>
                  <a:gd name="connsiteX8" fmla="*/ 767469 w 806536"/>
                  <a:gd name="connsiteY8" fmla="*/ 521640 h 1483721"/>
                  <a:gd name="connsiteX9" fmla="*/ 800806 w 806536"/>
                  <a:gd name="connsiteY9" fmla="*/ 621652 h 1483721"/>
                  <a:gd name="connsiteX10" fmla="*/ 672219 w 806536"/>
                  <a:gd name="connsiteY10" fmla="*/ 716902 h 1483721"/>
                  <a:gd name="connsiteX11" fmla="*/ 667456 w 806536"/>
                  <a:gd name="connsiteY11" fmla="*/ 1369365 h 1483721"/>
                  <a:gd name="connsiteX12" fmla="*/ 596019 w 806536"/>
                  <a:gd name="connsiteY12" fmla="*/ 1483664 h 1483721"/>
                  <a:gd name="connsiteX13" fmla="*/ 524581 w 806536"/>
                  <a:gd name="connsiteY13" fmla="*/ 1352697 h 1483721"/>
                  <a:gd name="connsiteX14" fmla="*/ 524581 w 806536"/>
                  <a:gd name="connsiteY14" fmla="*/ 983602 h 1483721"/>
                  <a:gd name="connsiteX15" fmla="*/ 491244 w 806536"/>
                  <a:gd name="connsiteY15" fmla="*/ 983602 h 1483721"/>
                  <a:gd name="connsiteX16" fmla="*/ 410282 w 806536"/>
                  <a:gd name="connsiteY16" fmla="*/ 1197915 h 1483721"/>
                  <a:gd name="connsiteX17" fmla="*/ 348369 w 806536"/>
                  <a:gd name="connsiteY17" fmla="*/ 983602 h 1483721"/>
                  <a:gd name="connsiteX18" fmla="*/ 315031 w 806536"/>
                  <a:gd name="connsiteY18" fmla="*/ 983602 h 1483721"/>
                  <a:gd name="connsiteX19" fmla="*/ 243594 w 806536"/>
                  <a:gd name="connsiteY19" fmla="*/ 1150290 h 1483721"/>
                  <a:gd name="connsiteX20" fmla="*/ 172156 w 806536"/>
                  <a:gd name="connsiteY20" fmla="*/ 983602 h 1483721"/>
                  <a:gd name="connsiteX21" fmla="*/ 143581 w 806536"/>
                  <a:gd name="connsiteY21" fmla="*/ 983602 h 1483721"/>
                  <a:gd name="connsiteX22" fmla="*/ 67381 w 806536"/>
                  <a:gd name="connsiteY22" fmla="*/ 1133622 h 1483721"/>
                  <a:gd name="connsiteX23" fmla="*/ 706 w 806536"/>
                  <a:gd name="connsiteY23" fmla="*/ 993127 h 1483721"/>
                  <a:gd name="connsiteX0" fmla="*/ 6717 w 812547"/>
                  <a:gd name="connsiteY0" fmla="*/ 993127 h 1483721"/>
                  <a:gd name="connsiteX1" fmla="*/ 6717 w 812547"/>
                  <a:gd name="connsiteY1" fmla="*/ 383527 h 1483721"/>
                  <a:gd name="connsiteX2" fmla="*/ 49580 w 812547"/>
                  <a:gd name="connsiteY2" fmla="*/ 231127 h 1483721"/>
                  <a:gd name="connsiteX3" fmla="*/ 225792 w 812547"/>
                  <a:gd name="connsiteY3" fmla="*/ 2527 h 1483721"/>
                  <a:gd name="connsiteX4" fmla="*/ 787767 w 812547"/>
                  <a:gd name="connsiteY4" fmla="*/ 7290 h 1483721"/>
                  <a:gd name="connsiteX5" fmla="*/ 687755 w 812547"/>
                  <a:gd name="connsiteY5" fmla="*/ 26340 h 1483721"/>
                  <a:gd name="connsiteX6" fmla="*/ 621080 w 812547"/>
                  <a:gd name="connsiteY6" fmla="*/ 164452 h 1483721"/>
                  <a:gd name="connsiteX7" fmla="*/ 625842 w 812547"/>
                  <a:gd name="connsiteY7" fmla="*/ 321615 h 1483721"/>
                  <a:gd name="connsiteX8" fmla="*/ 773480 w 812547"/>
                  <a:gd name="connsiteY8" fmla="*/ 521640 h 1483721"/>
                  <a:gd name="connsiteX9" fmla="*/ 806817 w 812547"/>
                  <a:gd name="connsiteY9" fmla="*/ 621652 h 1483721"/>
                  <a:gd name="connsiteX10" fmla="*/ 678230 w 812547"/>
                  <a:gd name="connsiteY10" fmla="*/ 716902 h 1483721"/>
                  <a:gd name="connsiteX11" fmla="*/ 673467 w 812547"/>
                  <a:gd name="connsiteY11" fmla="*/ 1369365 h 1483721"/>
                  <a:gd name="connsiteX12" fmla="*/ 602030 w 812547"/>
                  <a:gd name="connsiteY12" fmla="*/ 1483664 h 1483721"/>
                  <a:gd name="connsiteX13" fmla="*/ 530592 w 812547"/>
                  <a:gd name="connsiteY13" fmla="*/ 1352697 h 1483721"/>
                  <a:gd name="connsiteX14" fmla="*/ 530592 w 812547"/>
                  <a:gd name="connsiteY14" fmla="*/ 983602 h 1483721"/>
                  <a:gd name="connsiteX15" fmla="*/ 497255 w 812547"/>
                  <a:gd name="connsiteY15" fmla="*/ 983602 h 1483721"/>
                  <a:gd name="connsiteX16" fmla="*/ 416293 w 812547"/>
                  <a:gd name="connsiteY16" fmla="*/ 1197915 h 1483721"/>
                  <a:gd name="connsiteX17" fmla="*/ 354380 w 812547"/>
                  <a:gd name="connsiteY17" fmla="*/ 983602 h 1483721"/>
                  <a:gd name="connsiteX18" fmla="*/ 321042 w 812547"/>
                  <a:gd name="connsiteY18" fmla="*/ 983602 h 1483721"/>
                  <a:gd name="connsiteX19" fmla="*/ 249605 w 812547"/>
                  <a:gd name="connsiteY19" fmla="*/ 1150290 h 1483721"/>
                  <a:gd name="connsiteX20" fmla="*/ 178167 w 812547"/>
                  <a:gd name="connsiteY20" fmla="*/ 983602 h 1483721"/>
                  <a:gd name="connsiteX21" fmla="*/ 149592 w 812547"/>
                  <a:gd name="connsiteY21" fmla="*/ 983602 h 1483721"/>
                  <a:gd name="connsiteX22" fmla="*/ 73392 w 812547"/>
                  <a:gd name="connsiteY22" fmla="*/ 1133622 h 1483721"/>
                  <a:gd name="connsiteX23" fmla="*/ 6717 w 812547"/>
                  <a:gd name="connsiteY23" fmla="*/ 993127 h 1483721"/>
                  <a:gd name="connsiteX0" fmla="*/ 3559 w 809389"/>
                  <a:gd name="connsiteY0" fmla="*/ 993127 h 1483721"/>
                  <a:gd name="connsiteX1" fmla="*/ 3559 w 809389"/>
                  <a:gd name="connsiteY1" fmla="*/ 383527 h 1483721"/>
                  <a:gd name="connsiteX2" fmla="*/ 46422 w 809389"/>
                  <a:gd name="connsiteY2" fmla="*/ 231127 h 1483721"/>
                  <a:gd name="connsiteX3" fmla="*/ 222634 w 809389"/>
                  <a:gd name="connsiteY3" fmla="*/ 2527 h 1483721"/>
                  <a:gd name="connsiteX4" fmla="*/ 784609 w 809389"/>
                  <a:gd name="connsiteY4" fmla="*/ 7290 h 1483721"/>
                  <a:gd name="connsiteX5" fmla="*/ 684597 w 809389"/>
                  <a:gd name="connsiteY5" fmla="*/ 26340 h 1483721"/>
                  <a:gd name="connsiteX6" fmla="*/ 617922 w 809389"/>
                  <a:gd name="connsiteY6" fmla="*/ 164452 h 1483721"/>
                  <a:gd name="connsiteX7" fmla="*/ 622684 w 809389"/>
                  <a:gd name="connsiteY7" fmla="*/ 321615 h 1483721"/>
                  <a:gd name="connsiteX8" fmla="*/ 770322 w 809389"/>
                  <a:gd name="connsiteY8" fmla="*/ 521640 h 1483721"/>
                  <a:gd name="connsiteX9" fmla="*/ 803659 w 809389"/>
                  <a:gd name="connsiteY9" fmla="*/ 621652 h 1483721"/>
                  <a:gd name="connsiteX10" fmla="*/ 675072 w 809389"/>
                  <a:gd name="connsiteY10" fmla="*/ 716902 h 1483721"/>
                  <a:gd name="connsiteX11" fmla="*/ 670309 w 809389"/>
                  <a:gd name="connsiteY11" fmla="*/ 1369365 h 1483721"/>
                  <a:gd name="connsiteX12" fmla="*/ 598872 w 809389"/>
                  <a:gd name="connsiteY12" fmla="*/ 1483664 h 1483721"/>
                  <a:gd name="connsiteX13" fmla="*/ 527434 w 809389"/>
                  <a:gd name="connsiteY13" fmla="*/ 1352697 h 1483721"/>
                  <a:gd name="connsiteX14" fmla="*/ 527434 w 809389"/>
                  <a:gd name="connsiteY14" fmla="*/ 983602 h 1483721"/>
                  <a:gd name="connsiteX15" fmla="*/ 494097 w 809389"/>
                  <a:gd name="connsiteY15" fmla="*/ 983602 h 1483721"/>
                  <a:gd name="connsiteX16" fmla="*/ 413135 w 809389"/>
                  <a:gd name="connsiteY16" fmla="*/ 1197915 h 1483721"/>
                  <a:gd name="connsiteX17" fmla="*/ 351222 w 809389"/>
                  <a:gd name="connsiteY17" fmla="*/ 983602 h 1483721"/>
                  <a:gd name="connsiteX18" fmla="*/ 317884 w 809389"/>
                  <a:gd name="connsiteY18" fmla="*/ 983602 h 1483721"/>
                  <a:gd name="connsiteX19" fmla="*/ 246447 w 809389"/>
                  <a:gd name="connsiteY19" fmla="*/ 1150290 h 1483721"/>
                  <a:gd name="connsiteX20" fmla="*/ 175009 w 809389"/>
                  <a:gd name="connsiteY20" fmla="*/ 983602 h 1483721"/>
                  <a:gd name="connsiteX21" fmla="*/ 146434 w 809389"/>
                  <a:gd name="connsiteY21" fmla="*/ 983602 h 1483721"/>
                  <a:gd name="connsiteX22" fmla="*/ 70234 w 809389"/>
                  <a:gd name="connsiteY22" fmla="*/ 1133622 h 1483721"/>
                  <a:gd name="connsiteX23" fmla="*/ 3559 w 809389"/>
                  <a:gd name="connsiteY23" fmla="*/ 993127 h 1483721"/>
                  <a:gd name="connsiteX0" fmla="*/ 16586 w 822416"/>
                  <a:gd name="connsiteY0" fmla="*/ 993127 h 1483721"/>
                  <a:gd name="connsiteX1" fmla="*/ 16586 w 822416"/>
                  <a:gd name="connsiteY1" fmla="*/ 383527 h 1483721"/>
                  <a:gd name="connsiteX2" fmla="*/ 235661 w 822416"/>
                  <a:gd name="connsiteY2" fmla="*/ 2527 h 1483721"/>
                  <a:gd name="connsiteX3" fmla="*/ 797636 w 822416"/>
                  <a:gd name="connsiteY3" fmla="*/ 7290 h 1483721"/>
                  <a:gd name="connsiteX4" fmla="*/ 697624 w 822416"/>
                  <a:gd name="connsiteY4" fmla="*/ 26340 h 1483721"/>
                  <a:gd name="connsiteX5" fmla="*/ 630949 w 822416"/>
                  <a:gd name="connsiteY5" fmla="*/ 164452 h 1483721"/>
                  <a:gd name="connsiteX6" fmla="*/ 635711 w 822416"/>
                  <a:gd name="connsiteY6" fmla="*/ 321615 h 1483721"/>
                  <a:gd name="connsiteX7" fmla="*/ 783349 w 822416"/>
                  <a:gd name="connsiteY7" fmla="*/ 521640 h 1483721"/>
                  <a:gd name="connsiteX8" fmla="*/ 816686 w 822416"/>
                  <a:gd name="connsiteY8" fmla="*/ 621652 h 1483721"/>
                  <a:gd name="connsiteX9" fmla="*/ 688099 w 822416"/>
                  <a:gd name="connsiteY9" fmla="*/ 716902 h 1483721"/>
                  <a:gd name="connsiteX10" fmla="*/ 683336 w 822416"/>
                  <a:gd name="connsiteY10" fmla="*/ 1369365 h 1483721"/>
                  <a:gd name="connsiteX11" fmla="*/ 611899 w 822416"/>
                  <a:gd name="connsiteY11" fmla="*/ 1483664 h 1483721"/>
                  <a:gd name="connsiteX12" fmla="*/ 540461 w 822416"/>
                  <a:gd name="connsiteY12" fmla="*/ 1352697 h 1483721"/>
                  <a:gd name="connsiteX13" fmla="*/ 540461 w 822416"/>
                  <a:gd name="connsiteY13" fmla="*/ 983602 h 1483721"/>
                  <a:gd name="connsiteX14" fmla="*/ 507124 w 822416"/>
                  <a:gd name="connsiteY14" fmla="*/ 983602 h 1483721"/>
                  <a:gd name="connsiteX15" fmla="*/ 426162 w 822416"/>
                  <a:gd name="connsiteY15" fmla="*/ 1197915 h 1483721"/>
                  <a:gd name="connsiteX16" fmla="*/ 364249 w 822416"/>
                  <a:gd name="connsiteY16" fmla="*/ 983602 h 1483721"/>
                  <a:gd name="connsiteX17" fmla="*/ 330911 w 822416"/>
                  <a:gd name="connsiteY17" fmla="*/ 983602 h 1483721"/>
                  <a:gd name="connsiteX18" fmla="*/ 259474 w 822416"/>
                  <a:gd name="connsiteY18" fmla="*/ 1150290 h 1483721"/>
                  <a:gd name="connsiteX19" fmla="*/ 188036 w 822416"/>
                  <a:gd name="connsiteY19" fmla="*/ 983602 h 1483721"/>
                  <a:gd name="connsiteX20" fmla="*/ 159461 w 822416"/>
                  <a:gd name="connsiteY20" fmla="*/ 983602 h 1483721"/>
                  <a:gd name="connsiteX21" fmla="*/ 83261 w 822416"/>
                  <a:gd name="connsiteY21" fmla="*/ 1133622 h 1483721"/>
                  <a:gd name="connsiteX22" fmla="*/ 16586 w 822416"/>
                  <a:gd name="connsiteY22" fmla="*/ 993127 h 1483721"/>
                  <a:gd name="connsiteX0" fmla="*/ 8126 w 813956"/>
                  <a:gd name="connsiteY0" fmla="*/ 993127 h 1483721"/>
                  <a:gd name="connsiteX1" fmla="*/ 8126 w 813956"/>
                  <a:gd name="connsiteY1" fmla="*/ 383527 h 1483721"/>
                  <a:gd name="connsiteX2" fmla="*/ 227201 w 813956"/>
                  <a:gd name="connsiteY2" fmla="*/ 2527 h 1483721"/>
                  <a:gd name="connsiteX3" fmla="*/ 789176 w 813956"/>
                  <a:gd name="connsiteY3" fmla="*/ 7290 h 1483721"/>
                  <a:gd name="connsiteX4" fmla="*/ 689164 w 813956"/>
                  <a:gd name="connsiteY4" fmla="*/ 26340 h 1483721"/>
                  <a:gd name="connsiteX5" fmla="*/ 622489 w 813956"/>
                  <a:gd name="connsiteY5" fmla="*/ 164452 h 1483721"/>
                  <a:gd name="connsiteX6" fmla="*/ 627251 w 813956"/>
                  <a:gd name="connsiteY6" fmla="*/ 321615 h 1483721"/>
                  <a:gd name="connsiteX7" fmla="*/ 774889 w 813956"/>
                  <a:gd name="connsiteY7" fmla="*/ 521640 h 1483721"/>
                  <a:gd name="connsiteX8" fmla="*/ 808226 w 813956"/>
                  <a:gd name="connsiteY8" fmla="*/ 621652 h 1483721"/>
                  <a:gd name="connsiteX9" fmla="*/ 679639 w 813956"/>
                  <a:gd name="connsiteY9" fmla="*/ 716902 h 1483721"/>
                  <a:gd name="connsiteX10" fmla="*/ 674876 w 813956"/>
                  <a:gd name="connsiteY10" fmla="*/ 1369365 h 1483721"/>
                  <a:gd name="connsiteX11" fmla="*/ 603439 w 813956"/>
                  <a:gd name="connsiteY11" fmla="*/ 1483664 h 1483721"/>
                  <a:gd name="connsiteX12" fmla="*/ 532001 w 813956"/>
                  <a:gd name="connsiteY12" fmla="*/ 1352697 h 1483721"/>
                  <a:gd name="connsiteX13" fmla="*/ 532001 w 813956"/>
                  <a:gd name="connsiteY13" fmla="*/ 983602 h 1483721"/>
                  <a:gd name="connsiteX14" fmla="*/ 498664 w 813956"/>
                  <a:gd name="connsiteY14" fmla="*/ 983602 h 1483721"/>
                  <a:gd name="connsiteX15" fmla="*/ 417702 w 813956"/>
                  <a:gd name="connsiteY15" fmla="*/ 1197915 h 1483721"/>
                  <a:gd name="connsiteX16" fmla="*/ 355789 w 813956"/>
                  <a:gd name="connsiteY16" fmla="*/ 983602 h 1483721"/>
                  <a:gd name="connsiteX17" fmla="*/ 322451 w 813956"/>
                  <a:gd name="connsiteY17" fmla="*/ 983602 h 1483721"/>
                  <a:gd name="connsiteX18" fmla="*/ 251014 w 813956"/>
                  <a:gd name="connsiteY18" fmla="*/ 1150290 h 1483721"/>
                  <a:gd name="connsiteX19" fmla="*/ 179576 w 813956"/>
                  <a:gd name="connsiteY19" fmla="*/ 983602 h 1483721"/>
                  <a:gd name="connsiteX20" fmla="*/ 151001 w 813956"/>
                  <a:gd name="connsiteY20" fmla="*/ 983602 h 1483721"/>
                  <a:gd name="connsiteX21" fmla="*/ 74801 w 813956"/>
                  <a:gd name="connsiteY21" fmla="*/ 1133622 h 1483721"/>
                  <a:gd name="connsiteX22" fmla="*/ 8126 w 813956"/>
                  <a:gd name="connsiteY22" fmla="*/ 993127 h 1483721"/>
                  <a:gd name="connsiteX0" fmla="*/ 8126 w 813956"/>
                  <a:gd name="connsiteY0" fmla="*/ 993127 h 1483721"/>
                  <a:gd name="connsiteX1" fmla="*/ 8126 w 813956"/>
                  <a:gd name="connsiteY1" fmla="*/ 383527 h 1483721"/>
                  <a:gd name="connsiteX2" fmla="*/ 227201 w 813956"/>
                  <a:gd name="connsiteY2" fmla="*/ 2527 h 1483721"/>
                  <a:gd name="connsiteX3" fmla="*/ 789176 w 813956"/>
                  <a:gd name="connsiteY3" fmla="*/ 7290 h 1483721"/>
                  <a:gd name="connsiteX4" fmla="*/ 689164 w 813956"/>
                  <a:gd name="connsiteY4" fmla="*/ 26340 h 1483721"/>
                  <a:gd name="connsiteX5" fmla="*/ 622489 w 813956"/>
                  <a:gd name="connsiteY5" fmla="*/ 164452 h 1483721"/>
                  <a:gd name="connsiteX6" fmla="*/ 627251 w 813956"/>
                  <a:gd name="connsiteY6" fmla="*/ 321615 h 1483721"/>
                  <a:gd name="connsiteX7" fmla="*/ 774889 w 813956"/>
                  <a:gd name="connsiteY7" fmla="*/ 521640 h 1483721"/>
                  <a:gd name="connsiteX8" fmla="*/ 808226 w 813956"/>
                  <a:gd name="connsiteY8" fmla="*/ 621652 h 1483721"/>
                  <a:gd name="connsiteX9" fmla="*/ 679639 w 813956"/>
                  <a:gd name="connsiteY9" fmla="*/ 716902 h 1483721"/>
                  <a:gd name="connsiteX10" fmla="*/ 674876 w 813956"/>
                  <a:gd name="connsiteY10" fmla="*/ 1369365 h 1483721"/>
                  <a:gd name="connsiteX11" fmla="*/ 603439 w 813956"/>
                  <a:gd name="connsiteY11" fmla="*/ 1483664 h 1483721"/>
                  <a:gd name="connsiteX12" fmla="*/ 532001 w 813956"/>
                  <a:gd name="connsiteY12" fmla="*/ 1352697 h 1483721"/>
                  <a:gd name="connsiteX13" fmla="*/ 532001 w 813956"/>
                  <a:gd name="connsiteY13" fmla="*/ 983602 h 1483721"/>
                  <a:gd name="connsiteX14" fmla="*/ 498664 w 813956"/>
                  <a:gd name="connsiteY14" fmla="*/ 983602 h 1483721"/>
                  <a:gd name="connsiteX15" fmla="*/ 417702 w 813956"/>
                  <a:gd name="connsiteY15" fmla="*/ 1197915 h 1483721"/>
                  <a:gd name="connsiteX16" fmla="*/ 355789 w 813956"/>
                  <a:gd name="connsiteY16" fmla="*/ 983602 h 1483721"/>
                  <a:gd name="connsiteX17" fmla="*/ 322451 w 813956"/>
                  <a:gd name="connsiteY17" fmla="*/ 983602 h 1483721"/>
                  <a:gd name="connsiteX18" fmla="*/ 251014 w 813956"/>
                  <a:gd name="connsiteY18" fmla="*/ 1150290 h 1483721"/>
                  <a:gd name="connsiteX19" fmla="*/ 179576 w 813956"/>
                  <a:gd name="connsiteY19" fmla="*/ 983602 h 1483721"/>
                  <a:gd name="connsiteX20" fmla="*/ 151001 w 813956"/>
                  <a:gd name="connsiteY20" fmla="*/ 983602 h 1483721"/>
                  <a:gd name="connsiteX21" fmla="*/ 74801 w 813956"/>
                  <a:gd name="connsiteY21" fmla="*/ 1133622 h 1483721"/>
                  <a:gd name="connsiteX22" fmla="*/ 8126 w 813956"/>
                  <a:gd name="connsiteY22" fmla="*/ 993127 h 1483721"/>
                  <a:gd name="connsiteX0" fmla="*/ 8126 w 813956"/>
                  <a:gd name="connsiteY0" fmla="*/ 992093 h 1482687"/>
                  <a:gd name="connsiteX1" fmla="*/ 8126 w 813956"/>
                  <a:gd name="connsiteY1" fmla="*/ 382493 h 1482687"/>
                  <a:gd name="connsiteX2" fmla="*/ 227201 w 813956"/>
                  <a:gd name="connsiteY2" fmla="*/ 1493 h 1482687"/>
                  <a:gd name="connsiteX3" fmla="*/ 789176 w 813956"/>
                  <a:gd name="connsiteY3" fmla="*/ 6256 h 1482687"/>
                  <a:gd name="connsiteX4" fmla="*/ 689164 w 813956"/>
                  <a:gd name="connsiteY4" fmla="*/ 25306 h 1482687"/>
                  <a:gd name="connsiteX5" fmla="*/ 622489 w 813956"/>
                  <a:gd name="connsiteY5" fmla="*/ 163418 h 1482687"/>
                  <a:gd name="connsiteX6" fmla="*/ 627251 w 813956"/>
                  <a:gd name="connsiteY6" fmla="*/ 320581 h 1482687"/>
                  <a:gd name="connsiteX7" fmla="*/ 774889 w 813956"/>
                  <a:gd name="connsiteY7" fmla="*/ 520606 h 1482687"/>
                  <a:gd name="connsiteX8" fmla="*/ 808226 w 813956"/>
                  <a:gd name="connsiteY8" fmla="*/ 620618 h 1482687"/>
                  <a:gd name="connsiteX9" fmla="*/ 679639 w 813956"/>
                  <a:gd name="connsiteY9" fmla="*/ 715868 h 1482687"/>
                  <a:gd name="connsiteX10" fmla="*/ 674876 w 813956"/>
                  <a:gd name="connsiteY10" fmla="*/ 1368331 h 1482687"/>
                  <a:gd name="connsiteX11" fmla="*/ 603439 w 813956"/>
                  <a:gd name="connsiteY11" fmla="*/ 1482630 h 1482687"/>
                  <a:gd name="connsiteX12" fmla="*/ 532001 w 813956"/>
                  <a:gd name="connsiteY12" fmla="*/ 1351663 h 1482687"/>
                  <a:gd name="connsiteX13" fmla="*/ 532001 w 813956"/>
                  <a:gd name="connsiteY13" fmla="*/ 982568 h 1482687"/>
                  <a:gd name="connsiteX14" fmla="*/ 498664 w 813956"/>
                  <a:gd name="connsiteY14" fmla="*/ 982568 h 1482687"/>
                  <a:gd name="connsiteX15" fmla="*/ 417702 w 813956"/>
                  <a:gd name="connsiteY15" fmla="*/ 1196881 h 1482687"/>
                  <a:gd name="connsiteX16" fmla="*/ 355789 w 813956"/>
                  <a:gd name="connsiteY16" fmla="*/ 982568 h 1482687"/>
                  <a:gd name="connsiteX17" fmla="*/ 322451 w 813956"/>
                  <a:gd name="connsiteY17" fmla="*/ 982568 h 1482687"/>
                  <a:gd name="connsiteX18" fmla="*/ 251014 w 813956"/>
                  <a:gd name="connsiteY18" fmla="*/ 1149256 h 1482687"/>
                  <a:gd name="connsiteX19" fmla="*/ 179576 w 813956"/>
                  <a:gd name="connsiteY19" fmla="*/ 982568 h 1482687"/>
                  <a:gd name="connsiteX20" fmla="*/ 151001 w 813956"/>
                  <a:gd name="connsiteY20" fmla="*/ 982568 h 1482687"/>
                  <a:gd name="connsiteX21" fmla="*/ 74801 w 813956"/>
                  <a:gd name="connsiteY21" fmla="*/ 1132588 h 1482687"/>
                  <a:gd name="connsiteX22" fmla="*/ 8126 w 813956"/>
                  <a:gd name="connsiteY22" fmla="*/ 992093 h 1482687"/>
                  <a:gd name="connsiteX0" fmla="*/ 8126 w 812959"/>
                  <a:gd name="connsiteY0" fmla="*/ 992093 h 1482687"/>
                  <a:gd name="connsiteX1" fmla="*/ 8126 w 812959"/>
                  <a:gd name="connsiteY1" fmla="*/ 382493 h 1482687"/>
                  <a:gd name="connsiteX2" fmla="*/ 227201 w 812959"/>
                  <a:gd name="connsiteY2" fmla="*/ 1493 h 1482687"/>
                  <a:gd name="connsiteX3" fmla="*/ 789176 w 812959"/>
                  <a:gd name="connsiteY3" fmla="*/ 6256 h 1482687"/>
                  <a:gd name="connsiteX4" fmla="*/ 689164 w 812959"/>
                  <a:gd name="connsiteY4" fmla="*/ 25306 h 1482687"/>
                  <a:gd name="connsiteX5" fmla="*/ 622489 w 812959"/>
                  <a:gd name="connsiteY5" fmla="*/ 163418 h 1482687"/>
                  <a:gd name="connsiteX6" fmla="*/ 627251 w 812959"/>
                  <a:gd name="connsiteY6" fmla="*/ 320581 h 1482687"/>
                  <a:gd name="connsiteX7" fmla="*/ 774889 w 812959"/>
                  <a:gd name="connsiteY7" fmla="*/ 520606 h 1482687"/>
                  <a:gd name="connsiteX8" fmla="*/ 808226 w 812959"/>
                  <a:gd name="connsiteY8" fmla="*/ 620618 h 1482687"/>
                  <a:gd name="connsiteX9" fmla="*/ 679639 w 812959"/>
                  <a:gd name="connsiteY9" fmla="*/ 715868 h 1482687"/>
                  <a:gd name="connsiteX10" fmla="*/ 674876 w 812959"/>
                  <a:gd name="connsiteY10" fmla="*/ 1368331 h 1482687"/>
                  <a:gd name="connsiteX11" fmla="*/ 603439 w 812959"/>
                  <a:gd name="connsiteY11" fmla="*/ 1482630 h 1482687"/>
                  <a:gd name="connsiteX12" fmla="*/ 532001 w 812959"/>
                  <a:gd name="connsiteY12" fmla="*/ 1351663 h 1482687"/>
                  <a:gd name="connsiteX13" fmla="*/ 532001 w 812959"/>
                  <a:gd name="connsiteY13" fmla="*/ 982568 h 1482687"/>
                  <a:gd name="connsiteX14" fmla="*/ 498664 w 812959"/>
                  <a:gd name="connsiteY14" fmla="*/ 982568 h 1482687"/>
                  <a:gd name="connsiteX15" fmla="*/ 417702 w 812959"/>
                  <a:gd name="connsiteY15" fmla="*/ 1196881 h 1482687"/>
                  <a:gd name="connsiteX16" fmla="*/ 355789 w 812959"/>
                  <a:gd name="connsiteY16" fmla="*/ 982568 h 1482687"/>
                  <a:gd name="connsiteX17" fmla="*/ 322451 w 812959"/>
                  <a:gd name="connsiteY17" fmla="*/ 982568 h 1482687"/>
                  <a:gd name="connsiteX18" fmla="*/ 251014 w 812959"/>
                  <a:gd name="connsiteY18" fmla="*/ 1149256 h 1482687"/>
                  <a:gd name="connsiteX19" fmla="*/ 179576 w 812959"/>
                  <a:gd name="connsiteY19" fmla="*/ 982568 h 1482687"/>
                  <a:gd name="connsiteX20" fmla="*/ 151001 w 812959"/>
                  <a:gd name="connsiteY20" fmla="*/ 982568 h 1482687"/>
                  <a:gd name="connsiteX21" fmla="*/ 74801 w 812959"/>
                  <a:gd name="connsiteY21" fmla="*/ 1132588 h 1482687"/>
                  <a:gd name="connsiteX22" fmla="*/ 8126 w 812959"/>
                  <a:gd name="connsiteY22" fmla="*/ 992093 h 1482687"/>
                  <a:gd name="connsiteX0" fmla="*/ 8126 w 811804"/>
                  <a:gd name="connsiteY0" fmla="*/ 992093 h 1482687"/>
                  <a:gd name="connsiteX1" fmla="*/ 8126 w 811804"/>
                  <a:gd name="connsiteY1" fmla="*/ 382493 h 1482687"/>
                  <a:gd name="connsiteX2" fmla="*/ 227201 w 811804"/>
                  <a:gd name="connsiteY2" fmla="*/ 1493 h 1482687"/>
                  <a:gd name="connsiteX3" fmla="*/ 789176 w 811804"/>
                  <a:gd name="connsiteY3" fmla="*/ 6256 h 1482687"/>
                  <a:gd name="connsiteX4" fmla="*/ 689164 w 811804"/>
                  <a:gd name="connsiteY4" fmla="*/ 25306 h 1482687"/>
                  <a:gd name="connsiteX5" fmla="*/ 622489 w 811804"/>
                  <a:gd name="connsiteY5" fmla="*/ 163418 h 1482687"/>
                  <a:gd name="connsiteX6" fmla="*/ 627251 w 811804"/>
                  <a:gd name="connsiteY6" fmla="*/ 320581 h 1482687"/>
                  <a:gd name="connsiteX7" fmla="*/ 762983 w 811804"/>
                  <a:gd name="connsiteY7" fmla="*/ 503937 h 1482687"/>
                  <a:gd name="connsiteX8" fmla="*/ 808226 w 811804"/>
                  <a:gd name="connsiteY8" fmla="*/ 620618 h 1482687"/>
                  <a:gd name="connsiteX9" fmla="*/ 679639 w 811804"/>
                  <a:gd name="connsiteY9" fmla="*/ 715868 h 1482687"/>
                  <a:gd name="connsiteX10" fmla="*/ 674876 w 811804"/>
                  <a:gd name="connsiteY10" fmla="*/ 1368331 h 1482687"/>
                  <a:gd name="connsiteX11" fmla="*/ 603439 w 811804"/>
                  <a:gd name="connsiteY11" fmla="*/ 1482630 h 1482687"/>
                  <a:gd name="connsiteX12" fmla="*/ 532001 w 811804"/>
                  <a:gd name="connsiteY12" fmla="*/ 1351663 h 1482687"/>
                  <a:gd name="connsiteX13" fmla="*/ 532001 w 811804"/>
                  <a:gd name="connsiteY13" fmla="*/ 982568 h 1482687"/>
                  <a:gd name="connsiteX14" fmla="*/ 498664 w 811804"/>
                  <a:gd name="connsiteY14" fmla="*/ 982568 h 1482687"/>
                  <a:gd name="connsiteX15" fmla="*/ 417702 w 811804"/>
                  <a:gd name="connsiteY15" fmla="*/ 1196881 h 1482687"/>
                  <a:gd name="connsiteX16" fmla="*/ 355789 w 811804"/>
                  <a:gd name="connsiteY16" fmla="*/ 982568 h 1482687"/>
                  <a:gd name="connsiteX17" fmla="*/ 322451 w 811804"/>
                  <a:gd name="connsiteY17" fmla="*/ 982568 h 1482687"/>
                  <a:gd name="connsiteX18" fmla="*/ 251014 w 811804"/>
                  <a:gd name="connsiteY18" fmla="*/ 1149256 h 1482687"/>
                  <a:gd name="connsiteX19" fmla="*/ 179576 w 811804"/>
                  <a:gd name="connsiteY19" fmla="*/ 982568 h 1482687"/>
                  <a:gd name="connsiteX20" fmla="*/ 151001 w 811804"/>
                  <a:gd name="connsiteY20" fmla="*/ 982568 h 1482687"/>
                  <a:gd name="connsiteX21" fmla="*/ 74801 w 811804"/>
                  <a:gd name="connsiteY21" fmla="*/ 1132588 h 1482687"/>
                  <a:gd name="connsiteX22" fmla="*/ 8126 w 811804"/>
                  <a:gd name="connsiteY22" fmla="*/ 992093 h 1482687"/>
                  <a:gd name="connsiteX0" fmla="*/ 8126 w 812678"/>
                  <a:gd name="connsiteY0" fmla="*/ 992093 h 1482687"/>
                  <a:gd name="connsiteX1" fmla="*/ 8126 w 812678"/>
                  <a:gd name="connsiteY1" fmla="*/ 382493 h 1482687"/>
                  <a:gd name="connsiteX2" fmla="*/ 227201 w 812678"/>
                  <a:gd name="connsiteY2" fmla="*/ 1493 h 1482687"/>
                  <a:gd name="connsiteX3" fmla="*/ 789176 w 812678"/>
                  <a:gd name="connsiteY3" fmla="*/ 6256 h 1482687"/>
                  <a:gd name="connsiteX4" fmla="*/ 689164 w 812678"/>
                  <a:gd name="connsiteY4" fmla="*/ 25306 h 1482687"/>
                  <a:gd name="connsiteX5" fmla="*/ 622489 w 812678"/>
                  <a:gd name="connsiteY5" fmla="*/ 163418 h 1482687"/>
                  <a:gd name="connsiteX6" fmla="*/ 627251 w 812678"/>
                  <a:gd name="connsiteY6" fmla="*/ 320581 h 1482687"/>
                  <a:gd name="connsiteX7" fmla="*/ 762983 w 812678"/>
                  <a:gd name="connsiteY7" fmla="*/ 503937 h 1482687"/>
                  <a:gd name="connsiteX8" fmla="*/ 808226 w 812678"/>
                  <a:gd name="connsiteY8" fmla="*/ 620618 h 1482687"/>
                  <a:gd name="connsiteX9" fmla="*/ 679639 w 812678"/>
                  <a:gd name="connsiteY9" fmla="*/ 715868 h 1482687"/>
                  <a:gd name="connsiteX10" fmla="*/ 674876 w 812678"/>
                  <a:gd name="connsiteY10" fmla="*/ 1368331 h 1482687"/>
                  <a:gd name="connsiteX11" fmla="*/ 603439 w 812678"/>
                  <a:gd name="connsiteY11" fmla="*/ 1482630 h 1482687"/>
                  <a:gd name="connsiteX12" fmla="*/ 532001 w 812678"/>
                  <a:gd name="connsiteY12" fmla="*/ 1351663 h 1482687"/>
                  <a:gd name="connsiteX13" fmla="*/ 532001 w 812678"/>
                  <a:gd name="connsiteY13" fmla="*/ 982568 h 1482687"/>
                  <a:gd name="connsiteX14" fmla="*/ 498664 w 812678"/>
                  <a:gd name="connsiteY14" fmla="*/ 982568 h 1482687"/>
                  <a:gd name="connsiteX15" fmla="*/ 417702 w 812678"/>
                  <a:gd name="connsiteY15" fmla="*/ 1196881 h 1482687"/>
                  <a:gd name="connsiteX16" fmla="*/ 355789 w 812678"/>
                  <a:gd name="connsiteY16" fmla="*/ 982568 h 1482687"/>
                  <a:gd name="connsiteX17" fmla="*/ 322451 w 812678"/>
                  <a:gd name="connsiteY17" fmla="*/ 982568 h 1482687"/>
                  <a:gd name="connsiteX18" fmla="*/ 251014 w 812678"/>
                  <a:gd name="connsiteY18" fmla="*/ 1149256 h 1482687"/>
                  <a:gd name="connsiteX19" fmla="*/ 179576 w 812678"/>
                  <a:gd name="connsiteY19" fmla="*/ 982568 h 1482687"/>
                  <a:gd name="connsiteX20" fmla="*/ 151001 w 812678"/>
                  <a:gd name="connsiteY20" fmla="*/ 982568 h 1482687"/>
                  <a:gd name="connsiteX21" fmla="*/ 74801 w 812678"/>
                  <a:gd name="connsiteY21" fmla="*/ 1132588 h 1482687"/>
                  <a:gd name="connsiteX22" fmla="*/ 8126 w 812678"/>
                  <a:gd name="connsiteY22" fmla="*/ 992093 h 1482687"/>
                  <a:gd name="connsiteX0" fmla="*/ 8126 w 811804"/>
                  <a:gd name="connsiteY0" fmla="*/ 992093 h 1482687"/>
                  <a:gd name="connsiteX1" fmla="*/ 8126 w 811804"/>
                  <a:gd name="connsiteY1" fmla="*/ 382493 h 1482687"/>
                  <a:gd name="connsiteX2" fmla="*/ 227201 w 811804"/>
                  <a:gd name="connsiteY2" fmla="*/ 1493 h 1482687"/>
                  <a:gd name="connsiteX3" fmla="*/ 789176 w 811804"/>
                  <a:gd name="connsiteY3" fmla="*/ 6256 h 1482687"/>
                  <a:gd name="connsiteX4" fmla="*/ 689164 w 811804"/>
                  <a:gd name="connsiteY4" fmla="*/ 25306 h 1482687"/>
                  <a:gd name="connsiteX5" fmla="*/ 622489 w 811804"/>
                  <a:gd name="connsiteY5" fmla="*/ 163418 h 1482687"/>
                  <a:gd name="connsiteX6" fmla="*/ 627251 w 811804"/>
                  <a:gd name="connsiteY6" fmla="*/ 320581 h 1482687"/>
                  <a:gd name="connsiteX7" fmla="*/ 762983 w 811804"/>
                  <a:gd name="connsiteY7" fmla="*/ 503937 h 1482687"/>
                  <a:gd name="connsiteX8" fmla="*/ 808226 w 811804"/>
                  <a:gd name="connsiteY8" fmla="*/ 620618 h 1482687"/>
                  <a:gd name="connsiteX9" fmla="*/ 679639 w 811804"/>
                  <a:gd name="connsiteY9" fmla="*/ 715868 h 1482687"/>
                  <a:gd name="connsiteX10" fmla="*/ 674876 w 811804"/>
                  <a:gd name="connsiteY10" fmla="*/ 1368331 h 1482687"/>
                  <a:gd name="connsiteX11" fmla="*/ 603439 w 811804"/>
                  <a:gd name="connsiteY11" fmla="*/ 1482630 h 1482687"/>
                  <a:gd name="connsiteX12" fmla="*/ 532001 w 811804"/>
                  <a:gd name="connsiteY12" fmla="*/ 1351663 h 1482687"/>
                  <a:gd name="connsiteX13" fmla="*/ 532001 w 811804"/>
                  <a:gd name="connsiteY13" fmla="*/ 982568 h 1482687"/>
                  <a:gd name="connsiteX14" fmla="*/ 498664 w 811804"/>
                  <a:gd name="connsiteY14" fmla="*/ 982568 h 1482687"/>
                  <a:gd name="connsiteX15" fmla="*/ 417702 w 811804"/>
                  <a:gd name="connsiteY15" fmla="*/ 1196881 h 1482687"/>
                  <a:gd name="connsiteX16" fmla="*/ 355789 w 811804"/>
                  <a:gd name="connsiteY16" fmla="*/ 982568 h 1482687"/>
                  <a:gd name="connsiteX17" fmla="*/ 322451 w 811804"/>
                  <a:gd name="connsiteY17" fmla="*/ 982568 h 1482687"/>
                  <a:gd name="connsiteX18" fmla="*/ 251014 w 811804"/>
                  <a:gd name="connsiteY18" fmla="*/ 1149256 h 1482687"/>
                  <a:gd name="connsiteX19" fmla="*/ 179576 w 811804"/>
                  <a:gd name="connsiteY19" fmla="*/ 982568 h 1482687"/>
                  <a:gd name="connsiteX20" fmla="*/ 151001 w 811804"/>
                  <a:gd name="connsiteY20" fmla="*/ 982568 h 1482687"/>
                  <a:gd name="connsiteX21" fmla="*/ 74801 w 811804"/>
                  <a:gd name="connsiteY21" fmla="*/ 1132588 h 1482687"/>
                  <a:gd name="connsiteX22" fmla="*/ 8126 w 811804"/>
                  <a:gd name="connsiteY22" fmla="*/ 992093 h 1482687"/>
                  <a:gd name="connsiteX0" fmla="*/ 8126 w 811804"/>
                  <a:gd name="connsiteY0" fmla="*/ 992093 h 1482687"/>
                  <a:gd name="connsiteX1" fmla="*/ 8126 w 811804"/>
                  <a:gd name="connsiteY1" fmla="*/ 382493 h 1482687"/>
                  <a:gd name="connsiteX2" fmla="*/ 227201 w 811804"/>
                  <a:gd name="connsiteY2" fmla="*/ 1493 h 1482687"/>
                  <a:gd name="connsiteX3" fmla="*/ 789176 w 811804"/>
                  <a:gd name="connsiteY3" fmla="*/ 6256 h 1482687"/>
                  <a:gd name="connsiteX4" fmla="*/ 689164 w 811804"/>
                  <a:gd name="connsiteY4" fmla="*/ 25306 h 1482687"/>
                  <a:gd name="connsiteX5" fmla="*/ 622489 w 811804"/>
                  <a:gd name="connsiteY5" fmla="*/ 163418 h 1482687"/>
                  <a:gd name="connsiteX6" fmla="*/ 627251 w 811804"/>
                  <a:gd name="connsiteY6" fmla="*/ 320581 h 1482687"/>
                  <a:gd name="connsiteX7" fmla="*/ 762983 w 811804"/>
                  <a:gd name="connsiteY7" fmla="*/ 503937 h 1482687"/>
                  <a:gd name="connsiteX8" fmla="*/ 808226 w 811804"/>
                  <a:gd name="connsiteY8" fmla="*/ 620618 h 1482687"/>
                  <a:gd name="connsiteX9" fmla="*/ 679639 w 811804"/>
                  <a:gd name="connsiteY9" fmla="*/ 715868 h 1482687"/>
                  <a:gd name="connsiteX10" fmla="*/ 674876 w 811804"/>
                  <a:gd name="connsiteY10" fmla="*/ 1368331 h 1482687"/>
                  <a:gd name="connsiteX11" fmla="*/ 603439 w 811804"/>
                  <a:gd name="connsiteY11" fmla="*/ 1482630 h 1482687"/>
                  <a:gd name="connsiteX12" fmla="*/ 532001 w 811804"/>
                  <a:gd name="connsiteY12" fmla="*/ 1351663 h 1482687"/>
                  <a:gd name="connsiteX13" fmla="*/ 532001 w 811804"/>
                  <a:gd name="connsiteY13" fmla="*/ 982568 h 1482687"/>
                  <a:gd name="connsiteX14" fmla="*/ 498664 w 811804"/>
                  <a:gd name="connsiteY14" fmla="*/ 982568 h 1482687"/>
                  <a:gd name="connsiteX15" fmla="*/ 417702 w 811804"/>
                  <a:gd name="connsiteY15" fmla="*/ 1196881 h 1482687"/>
                  <a:gd name="connsiteX16" fmla="*/ 355789 w 811804"/>
                  <a:gd name="connsiteY16" fmla="*/ 982568 h 1482687"/>
                  <a:gd name="connsiteX17" fmla="*/ 322451 w 811804"/>
                  <a:gd name="connsiteY17" fmla="*/ 982568 h 1482687"/>
                  <a:gd name="connsiteX18" fmla="*/ 251014 w 811804"/>
                  <a:gd name="connsiteY18" fmla="*/ 1149256 h 1482687"/>
                  <a:gd name="connsiteX19" fmla="*/ 179576 w 811804"/>
                  <a:gd name="connsiteY19" fmla="*/ 982568 h 1482687"/>
                  <a:gd name="connsiteX20" fmla="*/ 151001 w 811804"/>
                  <a:gd name="connsiteY20" fmla="*/ 982568 h 1482687"/>
                  <a:gd name="connsiteX21" fmla="*/ 74801 w 811804"/>
                  <a:gd name="connsiteY21" fmla="*/ 1132588 h 1482687"/>
                  <a:gd name="connsiteX22" fmla="*/ 8126 w 811804"/>
                  <a:gd name="connsiteY22" fmla="*/ 992093 h 1482687"/>
                  <a:gd name="connsiteX0" fmla="*/ 8126 w 812678"/>
                  <a:gd name="connsiteY0" fmla="*/ 992093 h 1482687"/>
                  <a:gd name="connsiteX1" fmla="*/ 8126 w 812678"/>
                  <a:gd name="connsiteY1" fmla="*/ 382493 h 1482687"/>
                  <a:gd name="connsiteX2" fmla="*/ 227201 w 812678"/>
                  <a:gd name="connsiteY2" fmla="*/ 1493 h 1482687"/>
                  <a:gd name="connsiteX3" fmla="*/ 789176 w 812678"/>
                  <a:gd name="connsiteY3" fmla="*/ 6256 h 1482687"/>
                  <a:gd name="connsiteX4" fmla="*/ 689164 w 812678"/>
                  <a:gd name="connsiteY4" fmla="*/ 25306 h 1482687"/>
                  <a:gd name="connsiteX5" fmla="*/ 622489 w 812678"/>
                  <a:gd name="connsiteY5" fmla="*/ 163418 h 1482687"/>
                  <a:gd name="connsiteX6" fmla="*/ 627251 w 812678"/>
                  <a:gd name="connsiteY6" fmla="*/ 320581 h 1482687"/>
                  <a:gd name="connsiteX7" fmla="*/ 762983 w 812678"/>
                  <a:gd name="connsiteY7" fmla="*/ 503937 h 1482687"/>
                  <a:gd name="connsiteX8" fmla="*/ 808226 w 812678"/>
                  <a:gd name="connsiteY8" fmla="*/ 620618 h 1482687"/>
                  <a:gd name="connsiteX9" fmla="*/ 679639 w 812678"/>
                  <a:gd name="connsiteY9" fmla="*/ 715868 h 1482687"/>
                  <a:gd name="connsiteX10" fmla="*/ 674876 w 812678"/>
                  <a:gd name="connsiteY10" fmla="*/ 1368331 h 1482687"/>
                  <a:gd name="connsiteX11" fmla="*/ 603439 w 812678"/>
                  <a:gd name="connsiteY11" fmla="*/ 1482630 h 1482687"/>
                  <a:gd name="connsiteX12" fmla="*/ 532001 w 812678"/>
                  <a:gd name="connsiteY12" fmla="*/ 1351663 h 1482687"/>
                  <a:gd name="connsiteX13" fmla="*/ 532001 w 812678"/>
                  <a:gd name="connsiteY13" fmla="*/ 982568 h 1482687"/>
                  <a:gd name="connsiteX14" fmla="*/ 498664 w 812678"/>
                  <a:gd name="connsiteY14" fmla="*/ 982568 h 1482687"/>
                  <a:gd name="connsiteX15" fmla="*/ 417702 w 812678"/>
                  <a:gd name="connsiteY15" fmla="*/ 1196881 h 1482687"/>
                  <a:gd name="connsiteX16" fmla="*/ 355789 w 812678"/>
                  <a:gd name="connsiteY16" fmla="*/ 982568 h 1482687"/>
                  <a:gd name="connsiteX17" fmla="*/ 322451 w 812678"/>
                  <a:gd name="connsiteY17" fmla="*/ 982568 h 1482687"/>
                  <a:gd name="connsiteX18" fmla="*/ 251014 w 812678"/>
                  <a:gd name="connsiteY18" fmla="*/ 1149256 h 1482687"/>
                  <a:gd name="connsiteX19" fmla="*/ 179576 w 812678"/>
                  <a:gd name="connsiteY19" fmla="*/ 982568 h 1482687"/>
                  <a:gd name="connsiteX20" fmla="*/ 151001 w 812678"/>
                  <a:gd name="connsiteY20" fmla="*/ 982568 h 1482687"/>
                  <a:gd name="connsiteX21" fmla="*/ 74801 w 812678"/>
                  <a:gd name="connsiteY21" fmla="*/ 1132588 h 1482687"/>
                  <a:gd name="connsiteX22" fmla="*/ 8126 w 812678"/>
                  <a:gd name="connsiteY22" fmla="*/ 992093 h 1482687"/>
                  <a:gd name="connsiteX0" fmla="*/ 8126 w 810177"/>
                  <a:gd name="connsiteY0" fmla="*/ 992093 h 1482687"/>
                  <a:gd name="connsiteX1" fmla="*/ 8126 w 810177"/>
                  <a:gd name="connsiteY1" fmla="*/ 382493 h 1482687"/>
                  <a:gd name="connsiteX2" fmla="*/ 227201 w 810177"/>
                  <a:gd name="connsiteY2" fmla="*/ 1493 h 1482687"/>
                  <a:gd name="connsiteX3" fmla="*/ 789176 w 810177"/>
                  <a:gd name="connsiteY3" fmla="*/ 6256 h 1482687"/>
                  <a:gd name="connsiteX4" fmla="*/ 689164 w 810177"/>
                  <a:gd name="connsiteY4" fmla="*/ 25306 h 1482687"/>
                  <a:gd name="connsiteX5" fmla="*/ 622489 w 810177"/>
                  <a:gd name="connsiteY5" fmla="*/ 163418 h 1482687"/>
                  <a:gd name="connsiteX6" fmla="*/ 627251 w 810177"/>
                  <a:gd name="connsiteY6" fmla="*/ 320581 h 1482687"/>
                  <a:gd name="connsiteX7" fmla="*/ 762983 w 810177"/>
                  <a:gd name="connsiteY7" fmla="*/ 503937 h 1482687"/>
                  <a:gd name="connsiteX8" fmla="*/ 808226 w 810177"/>
                  <a:gd name="connsiteY8" fmla="*/ 620618 h 1482687"/>
                  <a:gd name="connsiteX9" fmla="*/ 679639 w 810177"/>
                  <a:gd name="connsiteY9" fmla="*/ 715868 h 1482687"/>
                  <a:gd name="connsiteX10" fmla="*/ 674876 w 810177"/>
                  <a:gd name="connsiteY10" fmla="*/ 1368331 h 1482687"/>
                  <a:gd name="connsiteX11" fmla="*/ 603439 w 810177"/>
                  <a:gd name="connsiteY11" fmla="*/ 1482630 h 1482687"/>
                  <a:gd name="connsiteX12" fmla="*/ 532001 w 810177"/>
                  <a:gd name="connsiteY12" fmla="*/ 1351663 h 1482687"/>
                  <a:gd name="connsiteX13" fmla="*/ 532001 w 810177"/>
                  <a:gd name="connsiteY13" fmla="*/ 982568 h 1482687"/>
                  <a:gd name="connsiteX14" fmla="*/ 498664 w 810177"/>
                  <a:gd name="connsiteY14" fmla="*/ 982568 h 1482687"/>
                  <a:gd name="connsiteX15" fmla="*/ 417702 w 810177"/>
                  <a:gd name="connsiteY15" fmla="*/ 1196881 h 1482687"/>
                  <a:gd name="connsiteX16" fmla="*/ 355789 w 810177"/>
                  <a:gd name="connsiteY16" fmla="*/ 982568 h 1482687"/>
                  <a:gd name="connsiteX17" fmla="*/ 322451 w 810177"/>
                  <a:gd name="connsiteY17" fmla="*/ 982568 h 1482687"/>
                  <a:gd name="connsiteX18" fmla="*/ 251014 w 810177"/>
                  <a:gd name="connsiteY18" fmla="*/ 1149256 h 1482687"/>
                  <a:gd name="connsiteX19" fmla="*/ 179576 w 810177"/>
                  <a:gd name="connsiteY19" fmla="*/ 982568 h 1482687"/>
                  <a:gd name="connsiteX20" fmla="*/ 151001 w 810177"/>
                  <a:gd name="connsiteY20" fmla="*/ 982568 h 1482687"/>
                  <a:gd name="connsiteX21" fmla="*/ 74801 w 810177"/>
                  <a:gd name="connsiteY21" fmla="*/ 1132588 h 1482687"/>
                  <a:gd name="connsiteX22" fmla="*/ 8126 w 810177"/>
                  <a:gd name="connsiteY22" fmla="*/ 992093 h 1482687"/>
                  <a:gd name="connsiteX0" fmla="*/ 8126 w 810317"/>
                  <a:gd name="connsiteY0" fmla="*/ 992093 h 1482687"/>
                  <a:gd name="connsiteX1" fmla="*/ 8126 w 810317"/>
                  <a:gd name="connsiteY1" fmla="*/ 382493 h 1482687"/>
                  <a:gd name="connsiteX2" fmla="*/ 227201 w 810317"/>
                  <a:gd name="connsiteY2" fmla="*/ 1493 h 1482687"/>
                  <a:gd name="connsiteX3" fmla="*/ 789176 w 810317"/>
                  <a:gd name="connsiteY3" fmla="*/ 6256 h 1482687"/>
                  <a:gd name="connsiteX4" fmla="*/ 689164 w 810317"/>
                  <a:gd name="connsiteY4" fmla="*/ 25306 h 1482687"/>
                  <a:gd name="connsiteX5" fmla="*/ 622489 w 810317"/>
                  <a:gd name="connsiteY5" fmla="*/ 163418 h 1482687"/>
                  <a:gd name="connsiteX6" fmla="*/ 627251 w 810317"/>
                  <a:gd name="connsiteY6" fmla="*/ 320581 h 1482687"/>
                  <a:gd name="connsiteX7" fmla="*/ 762983 w 810317"/>
                  <a:gd name="connsiteY7" fmla="*/ 503937 h 1482687"/>
                  <a:gd name="connsiteX8" fmla="*/ 808226 w 810317"/>
                  <a:gd name="connsiteY8" fmla="*/ 620618 h 1482687"/>
                  <a:gd name="connsiteX9" fmla="*/ 679639 w 810317"/>
                  <a:gd name="connsiteY9" fmla="*/ 715868 h 1482687"/>
                  <a:gd name="connsiteX10" fmla="*/ 674876 w 810317"/>
                  <a:gd name="connsiteY10" fmla="*/ 1368331 h 1482687"/>
                  <a:gd name="connsiteX11" fmla="*/ 603439 w 810317"/>
                  <a:gd name="connsiteY11" fmla="*/ 1482630 h 1482687"/>
                  <a:gd name="connsiteX12" fmla="*/ 532001 w 810317"/>
                  <a:gd name="connsiteY12" fmla="*/ 1351663 h 1482687"/>
                  <a:gd name="connsiteX13" fmla="*/ 532001 w 810317"/>
                  <a:gd name="connsiteY13" fmla="*/ 982568 h 1482687"/>
                  <a:gd name="connsiteX14" fmla="*/ 498664 w 810317"/>
                  <a:gd name="connsiteY14" fmla="*/ 982568 h 1482687"/>
                  <a:gd name="connsiteX15" fmla="*/ 417702 w 810317"/>
                  <a:gd name="connsiteY15" fmla="*/ 1196881 h 1482687"/>
                  <a:gd name="connsiteX16" fmla="*/ 355789 w 810317"/>
                  <a:gd name="connsiteY16" fmla="*/ 982568 h 1482687"/>
                  <a:gd name="connsiteX17" fmla="*/ 322451 w 810317"/>
                  <a:gd name="connsiteY17" fmla="*/ 982568 h 1482687"/>
                  <a:gd name="connsiteX18" fmla="*/ 251014 w 810317"/>
                  <a:gd name="connsiteY18" fmla="*/ 1149256 h 1482687"/>
                  <a:gd name="connsiteX19" fmla="*/ 179576 w 810317"/>
                  <a:gd name="connsiteY19" fmla="*/ 982568 h 1482687"/>
                  <a:gd name="connsiteX20" fmla="*/ 151001 w 810317"/>
                  <a:gd name="connsiteY20" fmla="*/ 982568 h 1482687"/>
                  <a:gd name="connsiteX21" fmla="*/ 74801 w 810317"/>
                  <a:gd name="connsiteY21" fmla="*/ 1132588 h 1482687"/>
                  <a:gd name="connsiteX22" fmla="*/ 8126 w 810317"/>
                  <a:gd name="connsiteY22" fmla="*/ 992093 h 1482687"/>
                  <a:gd name="connsiteX0" fmla="*/ 8126 w 810317"/>
                  <a:gd name="connsiteY0" fmla="*/ 992093 h 1482688"/>
                  <a:gd name="connsiteX1" fmla="*/ 8126 w 810317"/>
                  <a:gd name="connsiteY1" fmla="*/ 382493 h 1482688"/>
                  <a:gd name="connsiteX2" fmla="*/ 227201 w 810317"/>
                  <a:gd name="connsiteY2" fmla="*/ 1493 h 1482688"/>
                  <a:gd name="connsiteX3" fmla="*/ 789176 w 810317"/>
                  <a:gd name="connsiteY3" fmla="*/ 6256 h 1482688"/>
                  <a:gd name="connsiteX4" fmla="*/ 689164 w 810317"/>
                  <a:gd name="connsiteY4" fmla="*/ 25306 h 1482688"/>
                  <a:gd name="connsiteX5" fmla="*/ 622489 w 810317"/>
                  <a:gd name="connsiteY5" fmla="*/ 163418 h 1482688"/>
                  <a:gd name="connsiteX6" fmla="*/ 627251 w 810317"/>
                  <a:gd name="connsiteY6" fmla="*/ 320581 h 1482688"/>
                  <a:gd name="connsiteX7" fmla="*/ 762983 w 810317"/>
                  <a:gd name="connsiteY7" fmla="*/ 503937 h 1482688"/>
                  <a:gd name="connsiteX8" fmla="*/ 808226 w 810317"/>
                  <a:gd name="connsiteY8" fmla="*/ 620618 h 1482688"/>
                  <a:gd name="connsiteX9" fmla="*/ 679639 w 810317"/>
                  <a:gd name="connsiteY9" fmla="*/ 715868 h 1482688"/>
                  <a:gd name="connsiteX10" fmla="*/ 674876 w 810317"/>
                  <a:gd name="connsiteY10" fmla="*/ 1368331 h 1482688"/>
                  <a:gd name="connsiteX11" fmla="*/ 603439 w 810317"/>
                  <a:gd name="connsiteY11" fmla="*/ 1482630 h 1482688"/>
                  <a:gd name="connsiteX12" fmla="*/ 532001 w 810317"/>
                  <a:gd name="connsiteY12" fmla="*/ 1351663 h 1482688"/>
                  <a:gd name="connsiteX13" fmla="*/ 532001 w 810317"/>
                  <a:gd name="connsiteY13" fmla="*/ 982568 h 1482688"/>
                  <a:gd name="connsiteX14" fmla="*/ 498664 w 810317"/>
                  <a:gd name="connsiteY14" fmla="*/ 982568 h 1482688"/>
                  <a:gd name="connsiteX15" fmla="*/ 417702 w 810317"/>
                  <a:gd name="connsiteY15" fmla="*/ 1196881 h 1482688"/>
                  <a:gd name="connsiteX16" fmla="*/ 355789 w 810317"/>
                  <a:gd name="connsiteY16" fmla="*/ 982568 h 1482688"/>
                  <a:gd name="connsiteX17" fmla="*/ 322451 w 810317"/>
                  <a:gd name="connsiteY17" fmla="*/ 982568 h 1482688"/>
                  <a:gd name="connsiteX18" fmla="*/ 251014 w 810317"/>
                  <a:gd name="connsiteY18" fmla="*/ 1149256 h 1482688"/>
                  <a:gd name="connsiteX19" fmla="*/ 179576 w 810317"/>
                  <a:gd name="connsiteY19" fmla="*/ 982568 h 1482688"/>
                  <a:gd name="connsiteX20" fmla="*/ 151001 w 810317"/>
                  <a:gd name="connsiteY20" fmla="*/ 982568 h 1482688"/>
                  <a:gd name="connsiteX21" fmla="*/ 74801 w 810317"/>
                  <a:gd name="connsiteY21" fmla="*/ 1132588 h 1482688"/>
                  <a:gd name="connsiteX22" fmla="*/ 8126 w 810317"/>
                  <a:gd name="connsiteY22" fmla="*/ 992093 h 1482688"/>
                  <a:gd name="connsiteX0" fmla="*/ 8126 w 810317"/>
                  <a:gd name="connsiteY0" fmla="*/ 992093 h 1482688"/>
                  <a:gd name="connsiteX1" fmla="*/ 8126 w 810317"/>
                  <a:gd name="connsiteY1" fmla="*/ 382493 h 1482688"/>
                  <a:gd name="connsiteX2" fmla="*/ 227201 w 810317"/>
                  <a:gd name="connsiteY2" fmla="*/ 1493 h 1482688"/>
                  <a:gd name="connsiteX3" fmla="*/ 789176 w 810317"/>
                  <a:gd name="connsiteY3" fmla="*/ 6256 h 1482688"/>
                  <a:gd name="connsiteX4" fmla="*/ 689164 w 810317"/>
                  <a:gd name="connsiteY4" fmla="*/ 25306 h 1482688"/>
                  <a:gd name="connsiteX5" fmla="*/ 622489 w 810317"/>
                  <a:gd name="connsiteY5" fmla="*/ 163418 h 1482688"/>
                  <a:gd name="connsiteX6" fmla="*/ 627251 w 810317"/>
                  <a:gd name="connsiteY6" fmla="*/ 320581 h 1482688"/>
                  <a:gd name="connsiteX7" fmla="*/ 762983 w 810317"/>
                  <a:gd name="connsiteY7" fmla="*/ 503937 h 1482688"/>
                  <a:gd name="connsiteX8" fmla="*/ 808226 w 810317"/>
                  <a:gd name="connsiteY8" fmla="*/ 620618 h 1482688"/>
                  <a:gd name="connsiteX9" fmla="*/ 679639 w 810317"/>
                  <a:gd name="connsiteY9" fmla="*/ 715868 h 1482688"/>
                  <a:gd name="connsiteX10" fmla="*/ 674876 w 810317"/>
                  <a:gd name="connsiteY10" fmla="*/ 1368331 h 1482688"/>
                  <a:gd name="connsiteX11" fmla="*/ 603439 w 810317"/>
                  <a:gd name="connsiteY11" fmla="*/ 1482630 h 1482688"/>
                  <a:gd name="connsiteX12" fmla="*/ 532001 w 810317"/>
                  <a:gd name="connsiteY12" fmla="*/ 1351663 h 1482688"/>
                  <a:gd name="connsiteX13" fmla="*/ 532001 w 810317"/>
                  <a:gd name="connsiteY13" fmla="*/ 982568 h 1482688"/>
                  <a:gd name="connsiteX14" fmla="*/ 498664 w 810317"/>
                  <a:gd name="connsiteY14" fmla="*/ 982568 h 1482688"/>
                  <a:gd name="connsiteX15" fmla="*/ 417702 w 810317"/>
                  <a:gd name="connsiteY15" fmla="*/ 1196881 h 1482688"/>
                  <a:gd name="connsiteX16" fmla="*/ 355789 w 810317"/>
                  <a:gd name="connsiteY16" fmla="*/ 982568 h 1482688"/>
                  <a:gd name="connsiteX17" fmla="*/ 322451 w 810317"/>
                  <a:gd name="connsiteY17" fmla="*/ 982568 h 1482688"/>
                  <a:gd name="connsiteX18" fmla="*/ 251014 w 810317"/>
                  <a:gd name="connsiteY18" fmla="*/ 1149256 h 1482688"/>
                  <a:gd name="connsiteX19" fmla="*/ 179576 w 810317"/>
                  <a:gd name="connsiteY19" fmla="*/ 982568 h 1482688"/>
                  <a:gd name="connsiteX20" fmla="*/ 151001 w 810317"/>
                  <a:gd name="connsiteY20" fmla="*/ 982568 h 1482688"/>
                  <a:gd name="connsiteX21" fmla="*/ 74801 w 810317"/>
                  <a:gd name="connsiteY21" fmla="*/ 1132588 h 1482688"/>
                  <a:gd name="connsiteX22" fmla="*/ 8126 w 810317"/>
                  <a:gd name="connsiteY22" fmla="*/ 992093 h 1482688"/>
                  <a:gd name="connsiteX0" fmla="*/ 8126 w 810317"/>
                  <a:gd name="connsiteY0" fmla="*/ 992093 h 1482656"/>
                  <a:gd name="connsiteX1" fmla="*/ 8126 w 810317"/>
                  <a:gd name="connsiteY1" fmla="*/ 382493 h 1482656"/>
                  <a:gd name="connsiteX2" fmla="*/ 227201 w 810317"/>
                  <a:gd name="connsiteY2" fmla="*/ 1493 h 1482656"/>
                  <a:gd name="connsiteX3" fmla="*/ 789176 w 810317"/>
                  <a:gd name="connsiteY3" fmla="*/ 6256 h 1482656"/>
                  <a:gd name="connsiteX4" fmla="*/ 689164 w 810317"/>
                  <a:gd name="connsiteY4" fmla="*/ 25306 h 1482656"/>
                  <a:gd name="connsiteX5" fmla="*/ 622489 w 810317"/>
                  <a:gd name="connsiteY5" fmla="*/ 163418 h 1482656"/>
                  <a:gd name="connsiteX6" fmla="*/ 627251 w 810317"/>
                  <a:gd name="connsiteY6" fmla="*/ 320581 h 1482656"/>
                  <a:gd name="connsiteX7" fmla="*/ 762983 w 810317"/>
                  <a:gd name="connsiteY7" fmla="*/ 503937 h 1482656"/>
                  <a:gd name="connsiteX8" fmla="*/ 808226 w 810317"/>
                  <a:gd name="connsiteY8" fmla="*/ 620618 h 1482656"/>
                  <a:gd name="connsiteX9" fmla="*/ 679639 w 810317"/>
                  <a:gd name="connsiteY9" fmla="*/ 715868 h 1482656"/>
                  <a:gd name="connsiteX10" fmla="*/ 674876 w 810317"/>
                  <a:gd name="connsiteY10" fmla="*/ 1368331 h 1482656"/>
                  <a:gd name="connsiteX11" fmla="*/ 603439 w 810317"/>
                  <a:gd name="connsiteY11" fmla="*/ 1482630 h 1482656"/>
                  <a:gd name="connsiteX12" fmla="*/ 532001 w 810317"/>
                  <a:gd name="connsiteY12" fmla="*/ 1351663 h 1482656"/>
                  <a:gd name="connsiteX13" fmla="*/ 532001 w 810317"/>
                  <a:gd name="connsiteY13" fmla="*/ 982568 h 1482656"/>
                  <a:gd name="connsiteX14" fmla="*/ 498664 w 810317"/>
                  <a:gd name="connsiteY14" fmla="*/ 982568 h 1482656"/>
                  <a:gd name="connsiteX15" fmla="*/ 417702 w 810317"/>
                  <a:gd name="connsiteY15" fmla="*/ 1196881 h 1482656"/>
                  <a:gd name="connsiteX16" fmla="*/ 355789 w 810317"/>
                  <a:gd name="connsiteY16" fmla="*/ 982568 h 1482656"/>
                  <a:gd name="connsiteX17" fmla="*/ 322451 w 810317"/>
                  <a:gd name="connsiteY17" fmla="*/ 982568 h 1482656"/>
                  <a:gd name="connsiteX18" fmla="*/ 251014 w 810317"/>
                  <a:gd name="connsiteY18" fmla="*/ 1149256 h 1482656"/>
                  <a:gd name="connsiteX19" fmla="*/ 179576 w 810317"/>
                  <a:gd name="connsiteY19" fmla="*/ 982568 h 1482656"/>
                  <a:gd name="connsiteX20" fmla="*/ 151001 w 810317"/>
                  <a:gd name="connsiteY20" fmla="*/ 982568 h 1482656"/>
                  <a:gd name="connsiteX21" fmla="*/ 74801 w 810317"/>
                  <a:gd name="connsiteY21" fmla="*/ 1132588 h 1482656"/>
                  <a:gd name="connsiteX22" fmla="*/ 8126 w 810317"/>
                  <a:gd name="connsiteY22" fmla="*/ 992093 h 1482656"/>
                  <a:gd name="connsiteX0" fmla="*/ 8126 w 810317"/>
                  <a:gd name="connsiteY0" fmla="*/ 992093 h 1477930"/>
                  <a:gd name="connsiteX1" fmla="*/ 8126 w 810317"/>
                  <a:gd name="connsiteY1" fmla="*/ 382493 h 1477930"/>
                  <a:gd name="connsiteX2" fmla="*/ 227201 w 810317"/>
                  <a:gd name="connsiteY2" fmla="*/ 1493 h 1477930"/>
                  <a:gd name="connsiteX3" fmla="*/ 789176 w 810317"/>
                  <a:gd name="connsiteY3" fmla="*/ 6256 h 1477930"/>
                  <a:gd name="connsiteX4" fmla="*/ 689164 w 810317"/>
                  <a:gd name="connsiteY4" fmla="*/ 25306 h 1477930"/>
                  <a:gd name="connsiteX5" fmla="*/ 622489 w 810317"/>
                  <a:gd name="connsiteY5" fmla="*/ 163418 h 1477930"/>
                  <a:gd name="connsiteX6" fmla="*/ 627251 w 810317"/>
                  <a:gd name="connsiteY6" fmla="*/ 320581 h 1477930"/>
                  <a:gd name="connsiteX7" fmla="*/ 762983 w 810317"/>
                  <a:gd name="connsiteY7" fmla="*/ 503937 h 1477930"/>
                  <a:gd name="connsiteX8" fmla="*/ 808226 w 810317"/>
                  <a:gd name="connsiteY8" fmla="*/ 620618 h 1477930"/>
                  <a:gd name="connsiteX9" fmla="*/ 679639 w 810317"/>
                  <a:gd name="connsiteY9" fmla="*/ 715868 h 1477930"/>
                  <a:gd name="connsiteX10" fmla="*/ 674876 w 810317"/>
                  <a:gd name="connsiteY10" fmla="*/ 1368331 h 1477930"/>
                  <a:gd name="connsiteX11" fmla="*/ 601058 w 810317"/>
                  <a:gd name="connsiteY11" fmla="*/ 1477868 h 1477930"/>
                  <a:gd name="connsiteX12" fmla="*/ 532001 w 810317"/>
                  <a:gd name="connsiteY12" fmla="*/ 1351663 h 1477930"/>
                  <a:gd name="connsiteX13" fmla="*/ 532001 w 810317"/>
                  <a:gd name="connsiteY13" fmla="*/ 982568 h 1477930"/>
                  <a:gd name="connsiteX14" fmla="*/ 498664 w 810317"/>
                  <a:gd name="connsiteY14" fmla="*/ 982568 h 1477930"/>
                  <a:gd name="connsiteX15" fmla="*/ 417702 w 810317"/>
                  <a:gd name="connsiteY15" fmla="*/ 1196881 h 1477930"/>
                  <a:gd name="connsiteX16" fmla="*/ 355789 w 810317"/>
                  <a:gd name="connsiteY16" fmla="*/ 982568 h 1477930"/>
                  <a:gd name="connsiteX17" fmla="*/ 322451 w 810317"/>
                  <a:gd name="connsiteY17" fmla="*/ 982568 h 1477930"/>
                  <a:gd name="connsiteX18" fmla="*/ 251014 w 810317"/>
                  <a:gd name="connsiteY18" fmla="*/ 1149256 h 1477930"/>
                  <a:gd name="connsiteX19" fmla="*/ 179576 w 810317"/>
                  <a:gd name="connsiteY19" fmla="*/ 982568 h 1477930"/>
                  <a:gd name="connsiteX20" fmla="*/ 151001 w 810317"/>
                  <a:gd name="connsiteY20" fmla="*/ 982568 h 1477930"/>
                  <a:gd name="connsiteX21" fmla="*/ 74801 w 810317"/>
                  <a:gd name="connsiteY21" fmla="*/ 1132588 h 1477930"/>
                  <a:gd name="connsiteX22" fmla="*/ 8126 w 810317"/>
                  <a:gd name="connsiteY22" fmla="*/ 992093 h 1477930"/>
                  <a:gd name="connsiteX0" fmla="*/ 8126 w 810317"/>
                  <a:gd name="connsiteY0" fmla="*/ 992093 h 1477868"/>
                  <a:gd name="connsiteX1" fmla="*/ 8126 w 810317"/>
                  <a:gd name="connsiteY1" fmla="*/ 382493 h 1477868"/>
                  <a:gd name="connsiteX2" fmla="*/ 227201 w 810317"/>
                  <a:gd name="connsiteY2" fmla="*/ 1493 h 1477868"/>
                  <a:gd name="connsiteX3" fmla="*/ 789176 w 810317"/>
                  <a:gd name="connsiteY3" fmla="*/ 6256 h 1477868"/>
                  <a:gd name="connsiteX4" fmla="*/ 689164 w 810317"/>
                  <a:gd name="connsiteY4" fmla="*/ 25306 h 1477868"/>
                  <a:gd name="connsiteX5" fmla="*/ 622489 w 810317"/>
                  <a:gd name="connsiteY5" fmla="*/ 163418 h 1477868"/>
                  <a:gd name="connsiteX6" fmla="*/ 627251 w 810317"/>
                  <a:gd name="connsiteY6" fmla="*/ 320581 h 1477868"/>
                  <a:gd name="connsiteX7" fmla="*/ 762983 w 810317"/>
                  <a:gd name="connsiteY7" fmla="*/ 503937 h 1477868"/>
                  <a:gd name="connsiteX8" fmla="*/ 808226 w 810317"/>
                  <a:gd name="connsiteY8" fmla="*/ 620618 h 1477868"/>
                  <a:gd name="connsiteX9" fmla="*/ 679639 w 810317"/>
                  <a:gd name="connsiteY9" fmla="*/ 715868 h 1477868"/>
                  <a:gd name="connsiteX10" fmla="*/ 674876 w 810317"/>
                  <a:gd name="connsiteY10" fmla="*/ 1351662 h 1477868"/>
                  <a:gd name="connsiteX11" fmla="*/ 601058 w 810317"/>
                  <a:gd name="connsiteY11" fmla="*/ 1477868 h 1477868"/>
                  <a:gd name="connsiteX12" fmla="*/ 532001 w 810317"/>
                  <a:gd name="connsiteY12" fmla="*/ 1351663 h 1477868"/>
                  <a:gd name="connsiteX13" fmla="*/ 532001 w 810317"/>
                  <a:gd name="connsiteY13" fmla="*/ 982568 h 1477868"/>
                  <a:gd name="connsiteX14" fmla="*/ 498664 w 810317"/>
                  <a:gd name="connsiteY14" fmla="*/ 982568 h 1477868"/>
                  <a:gd name="connsiteX15" fmla="*/ 417702 w 810317"/>
                  <a:gd name="connsiteY15" fmla="*/ 1196881 h 1477868"/>
                  <a:gd name="connsiteX16" fmla="*/ 355789 w 810317"/>
                  <a:gd name="connsiteY16" fmla="*/ 982568 h 1477868"/>
                  <a:gd name="connsiteX17" fmla="*/ 322451 w 810317"/>
                  <a:gd name="connsiteY17" fmla="*/ 982568 h 1477868"/>
                  <a:gd name="connsiteX18" fmla="*/ 251014 w 810317"/>
                  <a:gd name="connsiteY18" fmla="*/ 1149256 h 1477868"/>
                  <a:gd name="connsiteX19" fmla="*/ 179576 w 810317"/>
                  <a:gd name="connsiteY19" fmla="*/ 982568 h 1477868"/>
                  <a:gd name="connsiteX20" fmla="*/ 151001 w 810317"/>
                  <a:gd name="connsiteY20" fmla="*/ 982568 h 1477868"/>
                  <a:gd name="connsiteX21" fmla="*/ 74801 w 810317"/>
                  <a:gd name="connsiteY21" fmla="*/ 1132588 h 1477868"/>
                  <a:gd name="connsiteX22" fmla="*/ 8126 w 810317"/>
                  <a:gd name="connsiteY22" fmla="*/ 992093 h 1477868"/>
                  <a:gd name="connsiteX0" fmla="*/ 8126 w 810317"/>
                  <a:gd name="connsiteY0" fmla="*/ 992093 h 1477868"/>
                  <a:gd name="connsiteX1" fmla="*/ 8126 w 810317"/>
                  <a:gd name="connsiteY1" fmla="*/ 382493 h 1477868"/>
                  <a:gd name="connsiteX2" fmla="*/ 227201 w 810317"/>
                  <a:gd name="connsiteY2" fmla="*/ 1493 h 1477868"/>
                  <a:gd name="connsiteX3" fmla="*/ 789176 w 810317"/>
                  <a:gd name="connsiteY3" fmla="*/ 6256 h 1477868"/>
                  <a:gd name="connsiteX4" fmla="*/ 689164 w 810317"/>
                  <a:gd name="connsiteY4" fmla="*/ 25306 h 1477868"/>
                  <a:gd name="connsiteX5" fmla="*/ 622489 w 810317"/>
                  <a:gd name="connsiteY5" fmla="*/ 163418 h 1477868"/>
                  <a:gd name="connsiteX6" fmla="*/ 627251 w 810317"/>
                  <a:gd name="connsiteY6" fmla="*/ 320581 h 1477868"/>
                  <a:gd name="connsiteX7" fmla="*/ 762983 w 810317"/>
                  <a:gd name="connsiteY7" fmla="*/ 503937 h 1477868"/>
                  <a:gd name="connsiteX8" fmla="*/ 808226 w 810317"/>
                  <a:gd name="connsiteY8" fmla="*/ 620618 h 1477868"/>
                  <a:gd name="connsiteX9" fmla="*/ 679639 w 810317"/>
                  <a:gd name="connsiteY9" fmla="*/ 715868 h 1477868"/>
                  <a:gd name="connsiteX10" fmla="*/ 674876 w 810317"/>
                  <a:gd name="connsiteY10" fmla="*/ 1351662 h 1477868"/>
                  <a:gd name="connsiteX11" fmla="*/ 601058 w 810317"/>
                  <a:gd name="connsiteY11" fmla="*/ 1477868 h 1477868"/>
                  <a:gd name="connsiteX12" fmla="*/ 532001 w 810317"/>
                  <a:gd name="connsiteY12" fmla="*/ 1351663 h 1477868"/>
                  <a:gd name="connsiteX13" fmla="*/ 532001 w 810317"/>
                  <a:gd name="connsiteY13" fmla="*/ 982568 h 1477868"/>
                  <a:gd name="connsiteX14" fmla="*/ 498664 w 810317"/>
                  <a:gd name="connsiteY14" fmla="*/ 982568 h 1477868"/>
                  <a:gd name="connsiteX15" fmla="*/ 417702 w 810317"/>
                  <a:gd name="connsiteY15" fmla="*/ 1196881 h 1477868"/>
                  <a:gd name="connsiteX16" fmla="*/ 355789 w 810317"/>
                  <a:gd name="connsiteY16" fmla="*/ 982568 h 1477868"/>
                  <a:gd name="connsiteX17" fmla="*/ 322451 w 810317"/>
                  <a:gd name="connsiteY17" fmla="*/ 982568 h 1477868"/>
                  <a:gd name="connsiteX18" fmla="*/ 251014 w 810317"/>
                  <a:gd name="connsiteY18" fmla="*/ 1149256 h 1477868"/>
                  <a:gd name="connsiteX19" fmla="*/ 179576 w 810317"/>
                  <a:gd name="connsiteY19" fmla="*/ 982568 h 1477868"/>
                  <a:gd name="connsiteX20" fmla="*/ 151001 w 810317"/>
                  <a:gd name="connsiteY20" fmla="*/ 982568 h 1477868"/>
                  <a:gd name="connsiteX21" fmla="*/ 74801 w 810317"/>
                  <a:gd name="connsiteY21" fmla="*/ 1132588 h 1477868"/>
                  <a:gd name="connsiteX22" fmla="*/ 8126 w 810317"/>
                  <a:gd name="connsiteY22" fmla="*/ 992093 h 1477868"/>
                  <a:gd name="connsiteX0" fmla="*/ 8126 w 810317"/>
                  <a:gd name="connsiteY0" fmla="*/ 992093 h 1477868"/>
                  <a:gd name="connsiteX1" fmla="*/ 8126 w 810317"/>
                  <a:gd name="connsiteY1" fmla="*/ 382493 h 1477868"/>
                  <a:gd name="connsiteX2" fmla="*/ 227201 w 810317"/>
                  <a:gd name="connsiteY2" fmla="*/ 1493 h 1477868"/>
                  <a:gd name="connsiteX3" fmla="*/ 789176 w 810317"/>
                  <a:gd name="connsiteY3" fmla="*/ 6256 h 1477868"/>
                  <a:gd name="connsiteX4" fmla="*/ 689164 w 810317"/>
                  <a:gd name="connsiteY4" fmla="*/ 25306 h 1477868"/>
                  <a:gd name="connsiteX5" fmla="*/ 622489 w 810317"/>
                  <a:gd name="connsiteY5" fmla="*/ 163418 h 1477868"/>
                  <a:gd name="connsiteX6" fmla="*/ 627251 w 810317"/>
                  <a:gd name="connsiteY6" fmla="*/ 320581 h 1477868"/>
                  <a:gd name="connsiteX7" fmla="*/ 762983 w 810317"/>
                  <a:gd name="connsiteY7" fmla="*/ 503937 h 1477868"/>
                  <a:gd name="connsiteX8" fmla="*/ 808226 w 810317"/>
                  <a:gd name="connsiteY8" fmla="*/ 620618 h 1477868"/>
                  <a:gd name="connsiteX9" fmla="*/ 679639 w 810317"/>
                  <a:gd name="connsiteY9" fmla="*/ 715868 h 1477868"/>
                  <a:gd name="connsiteX10" fmla="*/ 674876 w 810317"/>
                  <a:gd name="connsiteY10" fmla="*/ 1351662 h 1477868"/>
                  <a:gd name="connsiteX11" fmla="*/ 601058 w 810317"/>
                  <a:gd name="connsiteY11" fmla="*/ 1477868 h 1477868"/>
                  <a:gd name="connsiteX12" fmla="*/ 532001 w 810317"/>
                  <a:gd name="connsiteY12" fmla="*/ 1351663 h 1477868"/>
                  <a:gd name="connsiteX13" fmla="*/ 532001 w 810317"/>
                  <a:gd name="connsiteY13" fmla="*/ 982568 h 1477868"/>
                  <a:gd name="connsiteX14" fmla="*/ 498664 w 810317"/>
                  <a:gd name="connsiteY14" fmla="*/ 982568 h 1477868"/>
                  <a:gd name="connsiteX15" fmla="*/ 417702 w 810317"/>
                  <a:gd name="connsiteY15" fmla="*/ 1196881 h 1477868"/>
                  <a:gd name="connsiteX16" fmla="*/ 355789 w 810317"/>
                  <a:gd name="connsiteY16" fmla="*/ 982568 h 1477868"/>
                  <a:gd name="connsiteX17" fmla="*/ 322451 w 810317"/>
                  <a:gd name="connsiteY17" fmla="*/ 982568 h 1477868"/>
                  <a:gd name="connsiteX18" fmla="*/ 251014 w 810317"/>
                  <a:gd name="connsiteY18" fmla="*/ 1149256 h 1477868"/>
                  <a:gd name="connsiteX19" fmla="*/ 179576 w 810317"/>
                  <a:gd name="connsiteY19" fmla="*/ 982568 h 1477868"/>
                  <a:gd name="connsiteX20" fmla="*/ 151001 w 810317"/>
                  <a:gd name="connsiteY20" fmla="*/ 982568 h 1477868"/>
                  <a:gd name="connsiteX21" fmla="*/ 74801 w 810317"/>
                  <a:gd name="connsiteY21" fmla="*/ 1132588 h 1477868"/>
                  <a:gd name="connsiteX22" fmla="*/ 8126 w 810317"/>
                  <a:gd name="connsiteY22" fmla="*/ 992093 h 1477868"/>
                  <a:gd name="connsiteX0" fmla="*/ 8126 w 810317"/>
                  <a:gd name="connsiteY0" fmla="*/ 992093 h 1477868"/>
                  <a:gd name="connsiteX1" fmla="*/ 8126 w 810317"/>
                  <a:gd name="connsiteY1" fmla="*/ 382493 h 1477868"/>
                  <a:gd name="connsiteX2" fmla="*/ 227201 w 810317"/>
                  <a:gd name="connsiteY2" fmla="*/ 1493 h 1477868"/>
                  <a:gd name="connsiteX3" fmla="*/ 789176 w 810317"/>
                  <a:gd name="connsiteY3" fmla="*/ 6256 h 1477868"/>
                  <a:gd name="connsiteX4" fmla="*/ 689164 w 810317"/>
                  <a:gd name="connsiteY4" fmla="*/ 25306 h 1477868"/>
                  <a:gd name="connsiteX5" fmla="*/ 622489 w 810317"/>
                  <a:gd name="connsiteY5" fmla="*/ 163418 h 1477868"/>
                  <a:gd name="connsiteX6" fmla="*/ 627251 w 810317"/>
                  <a:gd name="connsiteY6" fmla="*/ 320581 h 1477868"/>
                  <a:gd name="connsiteX7" fmla="*/ 762983 w 810317"/>
                  <a:gd name="connsiteY7" fmla="*/ 503937 h 1477868"/>
                  <a:gd name="connsiteX8" fmla="*/ 808226 w 810317"/>
                  <a:gd name="connsiteY8" fmla="*/ 620618 h 1477868"/>
                  <a:gd name="connsiteX9" fmla="*/ 679639 w 810317"/>
                  <a:gd name="connsiteY9" fmla="*/ 715868 h 1477868"/>
                  <a:gd name="connsiteX10" fmla="*/ 674876 w 810317"/>
                  <a:gd name="connsiteY10" fmla="*/ 1351662 h 1477868"/>
                  <a:gd name="connsiteX11" fmla="*/ 601058 w 810317"/>
                  <a:gd name="connsiteY11" fmla="*/ 1477868 h 1477868"/>
                  <a:gd name="connsiteX12" fmla="*/ 532001 w 810317"/>
                  <a:gd name="connsiteY12" fmla="*/ 1351663 h 1477868"/>
                  <a:gd name="connsiteX13" fmla="*/ 532001 w 810317"/>
                  <a:gd name="connsiteY13" fmla="*/ 982568 h 1477868"/>
                  <a:gd name="connsiteX14" fmla="*/ 498664 w 810317"/>
                  <a:gd name="connsiteY14" fmla="*/ 982568 h 1477868"/>
                  <a:gd name="connsiteX15" fmla="*/ 417702 w 810317"/>
                  <a:gd name="connsiteY15" fmla="*/ 1196881 h 1477868"/>
                  <a:gd name="connsiteX16" fmla="*/ 355789 w 810317"/>
                  <a:gd name="connsiteY16" fmla="*/ 982568 h 1477868"/>
                  <a:gd name="connsiteX17" fmla="*/ 322451 w 810317"/>
                  <a:gd name="connsiteY17" fmla="*/ 982568 h 1477868"/>
                  <a:gd name="connsiteX18" fmla="*/ 251014 w 810317"/>
                  <a:gd name="connsiteY18" fmla="*/ 1149256 h 1477868"/>
                  <a:gd name="connsiteX19" fmla="*/ 179576 w 810317"/>
                  <a:gd name="connsiteY19" fmla="*/ 982568 h 1477868"/>
                  <a:gd name="connsiteX20" fmla="*/ 151001 w 810317"/>
                  <a:gd name="connsiteY20" fmla="*/ 982568 h 1477868"/>
                  <a:gd name="connsiteX21" fmla="*/ 74801 w 810317"/>
                  <a:gd name="connsiteY21" fmla="*/ 1132588 h 1477868"/>
                  <a:gd name="connsiteX22" fmla="*/ 8126 w 810317"/>
                  <a:gd name="connsiteY22" fmla="*/ 992093 h 1477868"/>
                  <a:gd name="connsiteX0" fmla="*/ 8126 w 810317"/>
                  <a:gd name="connsiteY0" fmla="*/ 992093 h 1477868"/>
                  <a:gd name="connsiteX1" fmla="*/ 8126 w 810317"/>
                  <a:gd name="connsiteY1" fmla="*/ 382493 h 1477868"/>
                  <a:gd name="connsiteX2" fmla="*/ 227201 w 810317"/>
                  <a:gd name="connsiteY2" fmla="*/ 1493 h 1477868"/>
                  <a:gd name="connsiteX3" fmla="*/ 789176 w 810317"/>
                  <a:gd name="connsiteY3" fmla="*/ 6256 h 1477868"/>
                  <a:gd name="connsiteX4" fmla="*/ 689164 w 810317"/>
                  <a:gd name="connsiteY4" fmla="*/ 25306 h 1477868"/>
                  <a:gd name="connsiteX5" fmla="*/ 622489 w 810317"/>
                  <a:gd name="connsiteY5" fmla="*/ 163418 h 1477868"/>
                  <a:gd name="connsiteX6" fmla="*/ 627251 w 810317"/>
                  <a:gd name="connsiteY6" fmla="*/ 320581 h 1477868"/>
                  <a:gd name="connsiteX7" fmla="*/ 762983 w 810317"/>
                  <a:gd name="connsiteY7" fmla="*/ 503937 h 1477868"/>
                  <a:gd name="connsiteX8" fmla="*/ 808226 w 810317"/>
                  <a:gd name="connsiteY8" fmla="*/ 620618 h 1477868"/>
                  <a:gd name="connsiteX9" fmla="*/ 679639 w 810317"/>
                  <a:gd name="connsiteY9" fmla="*/ 715868 h 1477868"/>
                  <a:gd name="connsiteX10" fmla="*/ 674876 w 810317"/>
                  <a:gd name="connsiteY10" fmla="*/ 1351662 h 1477868"/>
                  <a:gd name="connsiteX11" fmla="*/ 601058 w 810317"/>
                  <a:gd name="connsiteY11" fmla="*/ 1477868 h 1477868"/>
                  <a:gd name="connsiteX12" fmla="*/ 532001 w 810317"/>
                  <a:gd name="connsiteY12" fmla="*/ 1351663 h 1477868"/>
                  <a:gd name="connsiteX13" fmla="*/ 532001 w 810317"/>
                  <a:gd name="connsiteY13" fmla="*/ 982568 h 1477868"/>
                  <a:gd name="connsiteX14" fmla="*/ 498664 w 810317"/>
                  <a:gd name="connsiteY14" fmla="*/ 982568 h 1477868"/>
                  <a:gd name="connsiteX15" fmla="*/ 417702 w 810317"/>
                  <a:gd name="connsiteY15" fmla="*/ 1196881 h 1477868"/>
                  <a:gd name="connsiteX16" fmla="*/ 355789 w 810317"/>
                  <a:gd name="connsiteY16" fmla="*/ 982568 h 1477868"/>
                  <a:gd name="connsiteX17" fmla="*/ 322451 w 810317"/>
                  <a:gd name="connsiteY17" fmla="*/ 982568 h 1477868"/>
                  <a:gd name="connsiteX18" fmla="*/ 251014 w 810317"/>
                  <a:gd name="connsiteY18" fmla="*/ 1149256 h 1477868"/>
                  <a:gd name="connsiteX19" fmla="*/ 179576 w 810317"/>
                  <a:gd name="connsiteY19" fmla="*/ 982568 h 1477868"/>
                  <a:gd name="connsiteX20" fmla="*/ 151001 w 810317"/>
                  <a:gd name="connsiteY20" fmla="*/ 982568 h 1477868"/>
                  <a:gd name="connsiteX21" fmla="*/ 74801 w 810317"/>
                  <a:gd name="connsiteY21" fmla="*/ 1132588 h 1477868"/>
                  <a:gd name="connsiteX22" fmla="*/ 8126 w 810317"/>
                  <a:gd name="connsiteY22" fmla="*/ 992093 h 1477868"/>
                  <a:gd name="connsiteX0" fmla="*/ 8126 w 810317"/>
                  <a:gd name="connsiteY0" fmla="*/ 992093 h 1478085"/>
                  <a:gd name="connsiteX1" fmla="*/ 8126 w 810317"/>
                  <a:gd name="connsiteY1" fmla="*/ 382493 h 1478085"/>
                  <a:gd name="connsiteX2" fmla="*/ 227201 w 810317"/>
                  <a:gd name="connsiteY2" fmla="*/ 1493 h 1478085"/>
                  <a:gd name="connsiteX3" fmla="*/ 789176 w 810317"/>
                  <a:gd name="connsiteY3" fmla="*/ 6256 h 1478085"/>
                  <a:gd name="connsiteX4" fmla="*/ 689164 w 810317"/>
                  <a:gd name="connsiteY4" fmla="*/ 25306 h 1478085"/>
                  <a:gd name="connsiteX5" fmla="*/ 622489 w 810317"/>
                  <a:gd name="connsiteY5" fmla="*/ 163418 h 1478085"/>
                  <a:gd name="connsiteX6" fmla="*/ 627251 w 810317"/>
                  <a:gd name="connsiteY6" fmla="*/ 320581 h 1478085"/>
                  <a:gd name="connsiteX7" fmla="*/ 762983 w 810317"/>
                  <a:gd name="connsiteY7" fmla="*/ 503937 h 1478085"/>
                  <a:gd name="connsiteX8" fmla="*/ 808226 w 810317"/>
                  <a:gd name="connsiteY8" fmla="*/ 620618 h 1478085"/>
                  <a:gd name="connsiteX9" fmla="*/ 679639 w 810317"/>
                  <a:gd name="connsiteY9" fmla="*/ 715868 h 1478085"/>
                  <a:gd name="connsiteX10" fmla="*/ 674876 w 810317"/>
                  <a:gd name="connsiteY10" fmla="*/ 1351662 h 1478085"/>
                  <a:gd name="connsiteX11" fmla="*/ 601058 w 810317"/>
                  <a:gd name="connsiteY11" fmla="*/ 1477868 h 1478085"/>
                  <a:gd name="connsiteX12" fmla="*/ 532001 w 810317"/>
                  <a:gd name="connsiteY12" fmla="*/ 1351663 h 1478085"/>
                  <a:gd name="connsiteX13" fmla="*/ 532001 w 810317"/>
                  <a:gd name="connsiteY13" fmla="*/ 982568 h 1478085"/>
                  <a:gd name="connsiteX14" fmla="*/ 498664 w 810317"/>
                  <a:gd name="connsiteY14" fmla="*/ 982568 h 1478085"/>
                  <a:gd name="connsiteX15" fmla="*/ 417702 w 810317"/>
                  <a:gd name="connsiteY15" fmla="*/ 1196881 h 1478085"/>
                  <a:gd name="connsiteX16" fmla="*/ 355789 w 810317"/>
                  <a:gd name="connsiteY16" fmla="*/ 982568 h 1478085"/>
                  <a:gd name="connsiteX17" fmla="*/ 322451 w 810317"/>
                  <a:gd name="connsiteY17" fmla="*/ 982568 h 1478085"/>
                  <a:gd name="connsiteX18" fmla="*/ 251014 w 810317"/>
                  <a:gd name="connsiteY18" fmla="*/ 1149256 h 1478085"/>
                  <a:gd name="connsiteX19" fmla="*/ 179576 w 810317"/>
                  <a:gd name="connsiteY19" fmla="*/ 982568 h 1478085"/>
                  <a:gd name="connsiteX20" fmla="*/ 151001 w 810317"/>
                  <a:gd name="connsiteY20" fmla="*/ 982568 h 1478085"/>
                  <a:gd name="connsiteX21" fmla="*/ 74801 w 810317"/>
                  <a:gd name="connsiteY21" fmla="*/ 1132588 h 1478085"/>
                  <a:gd name="connsiteX22" fmla="*/ 8126 w 810317"/>
                  <a:gd name="connsiteY22" fmla="*/ 992093 h 1478085"/>
                  <a:gd name="connsiteX0" fmla="*/ 8126 w 810317"/>
                  <a:gd name="connsiteY0" fmla="*/ 992093 h 1478085"/>
                  <a:gd name="connsiteX1" fmla="*/ 8126 w 810317"/>
                  <a:gd name="connsiteY1" fmla="*/ 382493 h 1478085"/>
                  <a:gd name="connsiteX2" fmla="*/ 227201 w 810317"/>
                  <a:gd name="connsiteY2" fmla="*/ 1493 h 1478085"/>
                  <a:gd name="connsiteX3" fmla="*/ 789176 w 810317"/>
                  <a:gd name="connsiteY3" fmla="*/ 6256 h 1478085"/>
                  <a:gd name="connsiteX4" fmla="*/ 689164 w 810317"/>
                  <a:gd name="connsiteY4" fmla="*/ 25306 h 1478085"/>
                  <a:gd name="connsiteX5" fmla="*/ 622489 w 810317"/>
                  <a:gd name="connsiteY5" fmla="*/ 163418 h 1478085"/>
                  <a:gd name="connsiteX6" fmla="*/ 627251 w 810317"/>
                  <a:gd name="connsiteY6" fmla="*/ 320581 h 1478085"/>
                  <a:gd name="connsiteX7" fmla="*/ 762983 w 810317"/>
                  <a:gd name="connsiteY7" fmla="*/ 503937 h 1478085"/>
                  <a:gd name="connsiteX8" fmla="*/ 808226 w 810317"/>
                  <a:gd name="connsiteY8" fmla="*/ 620618 h 1478085"/>
                  <a:gd name="connsiteX9" fmla="*/ 679639 w 810317"/>
                  <a:gd name="connsiteY9" fmla="*/ 715868 h 1478085"/>
                  <a:gd name="connsiteX10" fmla="*/ 674876 w 810317"/>
                  <a:gd name="connsiteY10" fmla="*/ 1351662 h 1478085"/>
                  <a:gd name="connsiteX11" fmla="*/ 601058 w 810317"/>
                  <a:gd name="connsiteY11" fmla="*/ 1477868 h 1478085"/>
                  <a:gd name="connsiteX12" fmla="*/ 532001 w 810317"/>
                  <a:gd name="connsiteY12" fmla="*/ 1351663 h 1478085"/>
                  <a:gd name="connsiteX13" fmla="*/ 532001 w 810317"/>
                  <a:gd name="connsiteY13" fmla="*/ 982568 h 1478085"/>
                  <a:gd name="connsiteX14" fmla="*/ 498664 w 810317"/>
                  <a:gd name="connsiteY14" fmla="*/ 982568 h 1478085"/>
                  <a:gd name="connsiteX15" fmla="*/ 417702 w 810317"/>
                  <a:gd name="connsiteY15" fmla="*/ 1196881 h 1478085"/>
                  <a:gd name="connsiteX16" fmla="*/ 355789 w 810317"/>
                  <a:gd name="connsiteY16" fmla="*/ 982568 h 1478085"/>
                  <a:gd name="connsiteX17" fmla="*/ 322451 w 810317"/>
                  <a:gd name="connsiteY17" fmla="*/ 982568 h 1478085"/>
                  <a:gd name="connsiteX18" fmla="*/ 251014 w 810317"/>
                  <a:gd name="connsiteY18" fmla="*/ 1149256 h 1478085"/>
                  <a:gd name="connsiteX19" fmla="*/ 179576 w 810317"/>
                  <a:gd name="connsiteY19" fmla="*/ 982568 h 1478085"/>
                  <a:gd name="connsiteX20" fmla="*/ 151001 w 810317"/>
                  <a:gd name="connsiteY20" fmla="*/ 982568 h 1478085"/>
                  <a:gd name="connsiteX21" fmla="*/ 74801 w 810317"/>
                  <a:gd name="connsiteY21" fmla="*/ 1132588 h 1478085"/>
                  <a:gd name="connsiteX22" fmla="*/ 8126 w 810317"/>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17702 w 811235"/>
                  <a:gd name="connsiteY15" fmla="*/ 1196881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17702 w 811235"/>
                  <a:gd name="connsiteY15" fmla="*/ 1196881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24846 w 811235"/>
                  <a:gd name="connsiteY15" fmla="*/ 1199262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24846 w 811235"/>
                  <a:gd name="connsiteY15" fmla="*/ 1199262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24846 w 811235"/>
                  <a:gd name="connsiteY15" fmla="*/ 1199262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24846 w 811235"/>
                  <a:gd name="connsiteY15" fmla="*/ 1199262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24846 w 811235"/>
                  <a:gd name="connsiteY15" fmla="*/ 1199262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24846 w 811235"/>
                  <a:gd name="connsiteY15" fmla="*/ 1199262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7957"/>
                  <a:gd name="connsiteX1" fmla="*/ 8126 w 811235"/>
                  <a:gd name="connsiteY1" fmla="*/ 382493 h 1477957"/>
                  <a:gd name="connsiteX2" fmla="*/ 227201 w 811235"/>
                  <a:gd name="connsiteY2" fmla="*/ 1493 h 1477957"/>
                  <a:gd name="connsiteX3" fmla="*/ 789176 w 811235"/>
                  <a:gd name="connsiteY3" fmla="*/ 6256 h 1477957"/>
                  <a:gd name="connsiteX4" fmla="*/ 689164 w 811235"/>
                  <a:gd name="connsiteY4" fmla="*/ 25306 h 1477957"/>
                  <a:gd name="connsiteX5" fmla="*/ 622489 w 811235"/>
                  <a:gd name="connsiteY5" fmla="*/ 163418 h 1477957"/>
                  <a:gd name="connsiteX6" fmla="*/ 627251 w 811235"/>
                  <a:gd name="connsiteY6" fmla="*/ 320581 h 1477957"/>
                  <a:gd name="connsiteX7" fmla="*/ 762983 w 811235"/>
                  <a:gd name="connsiteY7" fmla="*/ 503937 h 1477957"/>
                  <a:gd name="connsiteX8" fmla="*/ 808226 w 811235"/>
                  <a:gd name="connsiteY8" fmla="*/ 620618 h 1477957"/>
                  <a:gd name="connsiteX9" fmla="*/ 679639 w 811235"/>
                  <a:gd name="connsiteY9" fmla="*/ 715868 h 1477957"/>
                  <a:gd name="connsiteX10" fmla="*/ 674876 w 811235"/>
                  <a:gd name="connsiteY10" fmla="*/ 1351662 h 1477957"/>
                  <a:gd name="connsiteX11" fmla="*/ 601058 w 811235"/>
                  <a:gd name="connsiteY11" fmla="*/ 1477868 h 1477957"/>
                  <a:gd name="connsiteX12" fmla="*/ 532001 w 811235"/>
                  <a:gd name="connsiteY12" fmla="*/ 1351663 h 1477957"/>
                  <a:gd name="connsiteX13" fmla="*/ 532001 w 811235"/>
                  <a:gd name="connsiteY13" fmla="*/ 982568 h 1477957"/>
                  <a:gd name="connsiteX14" fmla="*/ 498664 w 811235"/>
                  <a:gd name="connsiteY14" fmla="*/ 982568 h 1477957"/>
                  <a:gd name="connsiteX15" fmla="*/ 424846 w 811235"/>
                  <a:gd name="connsiteY15" fmla="*/ 1199262 h 1477957"/>
                  <a:gd name="connsiteX16" fmla="*/ 355789 w 811235"/>
                  <a:gd name="connsiteY16" fmla="*/ 982568 h 1477957"/>
                  <a:gd name="connsiteX17" fmla="*/ 322451 w 811235"/>
                  <a:gd name="connsiteY17" fmla="*/ 982568 h 1477957"/>
                  <a:gd name="connsiteX18" fmla="*/ 251014 w 811235"/>
                  <a:gd name="connsiteY18" fmla="*/ 1149256 h 1477957"/>
                  <a:gd name="connsiteX19" fmla="*/ 179576 w 811235"/>
                  <a:gd name="connsiteY19" fmla="*/ 982568 h 1477957"/>
                  <a:gd name="connsiteX20" fmla="*/ 151001 w 811235"/>
                  <a:gd name="connsiteY20" fmla="*/ 982568 h 1477957"/>
                  <a:gd name="connsiteX21" fmla="*/ 74801 w 811235"/>
                  <a:gd name="connsiteY21" fmla="*/ 1132588 h 1477957"/>
                  <a:gd name="connsiteX22" fmla="*/ 8126 w 811235"/>
                  <a:gd name="connsiteY22" fmla="*/ 992093 h 1477957"/>
                  <a:gd name="connsiteX0" fmla="*/ 8126 w 811235"/>
                  <a:gd name="connsiteY0" fmla="*/ 992093 h 1477868"/>
                  <a:gd name="connsiteX1" fmla="*/ 8126 w 811235"/>
                  <a:gd name="connsiteY1" fmla="*/ 382493 h 1477868"/>
                  <a:gd name="connsiteX2" fmla="*/ 227201 w 811235"/>
                  <a:gd name="connsiteY2" fmla="*/ 1493 h 1477868"/>
                  <a:gd name="connsiteX3" fmla="*/ 789176 w 811235"/>
                  <a:gd name="connsiteY3" fmla="*/ 6256 h 1477868"/>
                  <a:gd name="connsiteX4" fmla="*/ 689164 w 811235"/>
                  <a:gd name="connsiteY4" fmla="*/ 25306 h 1477868"/>
                  <a:gd name="connsiteX5" fmla="*/ 622489 w 811235"/>
                  <a:gd name="connsiteY5" fmla="*/ 163418 h 1477868"/>
                  <a:gd name="connsiteX6" fmla="*/ 627251 w 811235"/>
                  <a:gd name="connsiteY6" fmla="*/ 320581 h 1477868"/>
                  <a:gd name="connsiteX7" fmla="*/ 762983 w 811235"/>
                  <a:gd name="connsiteY7" fmla="*/ 503937 h 1477868"/>
                  <a:gd name="connsiteX8" fmla="*/ 808226 w 811235"/>
                  <a:gd name="connsiteY8" fmla="*/ 620618 h 1477868"/>
                  <a:gd name="connsiteX9" fmla="*/ 679639 w 811235"/>
                  <a:gd name="connsiteY9" fmla="*/ 715868 h 1477868"/>
                  <a:gd name="connsiteX10" fmla="*/ 674876 w 811235"/>
                  <a:gd name="connsiteY10" fmla="*/ 1351662 h 1477868"/>
                  <a:gd name="connsiteX11" fmla="*/ 601058 w 811235"/>
                  <a:gd name="connsiteY11" fmla="*/ 1477868 h 1477868"/>
                  <a:gd name="connsiteX12" fmla="*/ 532001 w 811235"/>
                  <a:gd name="connsiteY12" fmla="*/ 1351663 h 1477868"/>
                  <a:gd name="connsiteX13" fmla="*/ 532001 w 811235"/>
                  <a:gd name="connsiteY13" fmla="*/ 982568 h 1477868"/>
                  <a:gd name="connsiteX14" fmla="*/ 498664 w 811235"/>
                  <a:gd name="connsiteY14" fmla="*/ 982568 h 1477868"/>
                  <a:gd name="connsiteX15" fmla="*/ 424846 w 811235"/>
                  <a:gd name="connsiteY15" fmla="*/ 1199262 h 1477868"/>
                  <a:gd name="connsiteX16" fmla="*/ 355789 w 811235"/>
                  <a:gd name="connsiteY16" fmla="*/ 982568 h 1477868"/>
                  <a:gd name="connsiteX17" fmla="*/ 322451 w 811235"/>
                  <a:gd name="connsiteY17" fmla="*/ 982568 h 1477868"/>
                  <a:gd name="connsiteX18" fmla="*/ 251014 w 811235"/>
                  <a:gd name="connsiteY18" fmla="*/ 1149256 h 1477868"/>
                  <a:gd name="connsiteX19" fmla="*/ 179576 w 811235"/>
                  <a:gd name="connsiteY19" fmla="*/ 982568 h 1477868"/>
                  <a:gd name="connsiteX20" fmla="*/ 151001 w 811235"/>
                  <a:gd name="connsiteY20" fmla="*/ 982568 h 1477868"/>
                  <a:gd name="connsiteX21" fmla="*/ 74801 w 811235"/>
                  <a:gd name="connsiteY21" fmla="*/ 1132588 h 1477868"/>
                  <a:gd name="connsiteX22" fmla="*/ 8126 w 811235"/>
                  <a:gd name="connsiteY22" fmla="*/ 992093 h 1477868"/>
                  <a:gd name="connsiteX0" fmla="*/ 8126 w 811235"/>
                  <a:gd name="connsiteY0" fmla="*/ 992093 h 1477868"/>
                  <a:gd name="connsiteX1" fmla="*/ 8126 w 811235"/>
                  <a:gd name="connsiteY1" fmla="*/ 382493 h 1477868"/>
                  <a:gd name="connsiteX2" fmla="*/ 227201 w 811235"/>
                  <a:gd name="connsiteY2" fmla="*/ 1493 h 1477868"/>
                  <a:gd name="connsiteX3" fmla="*/ 789176 w 811235"/>
                  <a:gd name="connsiteY3" fmla="*/ 6256 h 1477868"/>
                  <a:gd name="connsiteX4" fmla="*/ 689164 w 811235"/>
                  <a:gd name="connsiteY4" fmla="*/ 25306 h 1477868"/>
                  <a:gd name="connsiteX5" fmla="*/ 622489 w 811235"/>
                  <a:gd name="connsiteY5" fmla="*/ 163418 h 1477868"/>
                  <a:gd name="connsiteX6" fmla="*/ 627251 w 811235"/>
                  <a:gd name="connsiteY6" fmla="*/ 320581 h 1477868"/>
                  <a:gd name="connsiteX7" fmla="*/ 762983 w 811235"/>
                  <a:gd name="connsiteY7" fmla="*/ 503937 h 1477868"/>
                  <a:gd name="connsiteX8" fmla="*/ 808226 w 811235"/>
                  <a:gd name="connsiteY8" fmla="*/ 620618 h 1477868"/>
                  <a:gd name="connsiteX9" fmla="*/ 679639 w 811235"/>
                  <a:gd name="connsiteY9" fmla="*/ 715868 h 1477868"/>
                  <a:gd name="connsiteX10" fmla="*/ 674876 w 811235"/>
                  <a:gd name="connsiteY10" fmla="*/ 1351662 h 1477868"/>
                  <a:gd name="connsiteX11" fmla="*/ 601058 w 811235"/>
                  <a:gd name="connsiteY11" fmla="*/ 1477868 h 1477868"/>
                  <a:gd name="connsiteX12" fmla="*/ 532001 w 811235"/>
                  <a:gd name="connsiteY12" fmla="*/ 1351663 h 1477868"/>
                  <a:gd name="connsiteX13" fmla="*/ 532001 w 811235"/>
                  <a:gd name="connsiteY13" fmla="*/ 982568 h 1477868"/>
                  <a:gd name="connsiteX14" fmla="*/ 498664 w 811235"/>
                  <a:gd name="connsiteY14" fmla="*/ 982568 h 1477868"/>
                  <a:gd name="connsiteX15" fmla="*/ 424846 w 811235"/>
                  <a:gd name="connsiteY15" fmla="*/ 1199262 h 1477868"/>
                  <a:gd name="connsiteX16" fmla="*/ 355789 w 811235"/>
                  <a:gd name="connsiteY16" fmla="*/ 982568 h 1477868"/>
                  <a:gd name="connsiteX17" fmla="*/ 322451 w 811235"/>
                  <a:gd name="connsiteY17" fmla="*/ 982568 h 1477868"/>
                  <a:gd name="connsiteX18" fmla="*/ 251014 w 811235"/>
                  <a:gd name="connsiteY18" fmla="*/ 1149256 h 1477868"/>
                  <a:gd name="connsiteX19" fmla="*/ 179576 w 811235"/>
                  <a:gd name="connsiteY19" fmla="*/ 982568 h 1477868"/>
                  <a:gd name="connsiteX20" fmla="*/ 151001 w 811235"/>
                  <a:gd name="connsiteY20" fmla="*/ 982568 h 1477868"/>
                  <a:gd name="connsiteX21" fmla="*/ 74801 w 811235"/>
                  <a:gd name="connsiteY21" fmla="*/ 1132588 h 1477868"/>
                  <a:gd name="connsiteX22" fmla="*/ 8126 w 811235"/>
                  <a:gd name="connsiteY22" fmla="*/ 992093 h 1477868"/>
                  <a:gd name="connsiteX0" fmla="*/ 8126 w 811235"/>
                  <a:gd name="connsiteY0" fmla="*/ 992093 h 1477868"/>
                  <a:gd name="connsiteX1" fmla="*/ 8126 w 811235"/>
                  <a:gd name="connsiteY1" fmla="*/ 382493 h 1477868"/>
                  <a:gd name="connsiteX2" fmla="*/ 227201 w 811235"/>
                  <a:gd name="connsiteY2" fmla="*/ 1493 h 1477868"/>
                  <a:gd name="connsiteX3" fmla="*/ 789176 w 811235"/>
                  <a:gd name="connsiteY3" fmla="*/ 6256 h 1477868"/>
                  <a:gd name="connsiteX4" fmla="*/ 689164 w 811235"/>
                  <a:gd name="connsiteY4" fmla="*/ 25306 h 1477868"/>
                  <a:gd name="connsiteX5" fmla="*/ 622489 w 811235"/>
                  <a:gd name="connsiteY5" fmla="*/ 163418 h 1477868"/>
                  <a:gd name="connsiteX6" fmla="*/ 627251 w 811235"/>
                  <a:gd name="connsiteY6" fmla="*/ 320581 h 1477868"/>
                  <a:gd name="connsiteX7" fmla="*/ 762983 w 811235"/>
                  <a:gd name="connsiteY7" fmla="*/ 503937 h 1477868"/>
                  <a:gd name="connsiteX8" fmla="*/ 808226 w 811235"/>
                  <a:gd name="connsiteY8" fmla="*/ 620618 h 1477868"/>
                  <a:gd name="connsiteX9" fmla="*/ 679639 w 811235"/>
                  <a:gd name="connsiteY9" fmla="*/ 715868 h 1477868"/>
                  <a:gd name="connsiteX10" fmla="*/ 674876 w 811235"/>
                  <a:gd name="connsiteY10" fmla="*/ 1351662 h 1477868"/>
                  <a:gd name="connsiteX11" fmla="*/ 601058 w 811235"/>
                  <a:gd name="connsiteY11" fmla="*/ 1477868 h 1477868"/>
                  <a:gd name="connsiteX12" fmla="*/ 532001 w 811235"/>
                  <a:gd name="connsiteY12" fmla="*/ 1351663 h 1477868"/>
                  <a:gd name="connsiteX13" fmla="*/ 532001 w 811235"/>
                  <a:gd name="connsiteY13" fmla="*/ 982568 h 1477868"/>
                  <a:gd name="connsiteX14" fmla="*/ 498664 w 811235"/>
                  <a:gd name="connsiteY14" fmla="*/ 982568 h 1477868"/>
                  <a:gd name="connsiteX15" fmla="*/ 424846 w 811235"/>
                  <a:gd name="connsiteY15" fmla="*/ 1199262 h 1477868"/>
                  <a:gd name="connsiteX16" fmla="*/ 355789 w 811235"/>
                  <a:gd name="connsiteY16" fmla="*/ 982568 h 1477868"/>
                  <a:gd name="connsiteX17" fmla="*/ 322451 w 811235"/>
                  <a:gd name="connsiteY17" fmla="*/ 982568 h 1477868"/>
                  <a:gd name="connsiteX18" fmla="*/ 251014 w 811235"/>
                  <a:gd name="connsiteY18" fmla="*/ 1149256 h 1477868"/>
                  <a:gd name="connsiteX19" fmla="*/ 179576 w 811235"/>
                  <a:gd name="connsiteY19" fmla="*/ 982568 h 1477868"/>
                  <a:gd name="connsiteX20" fmla="*/ 151001 w 811235"/>
                  <a:gd name="connsiteY20" fmla="*/ 982568 h 1477868"/>
                  <a:gd name="connsiteX21" fmla="*/ 74801 w 811235"/>
                  <a:gd name="connsiteY21" fmla="*/ 1132588 h 1477868"/>
                  <a:gd name="connsiteX22" fmla="*/ 8126 w 811235"/>
                  <a:gd name="connsiteY22" fmla="*/ 992093 h 1477868"/>
                  <a:gd name="connsiteX0" fmla="*/ 8126 w 811235"/>
                  <a:gd name="connsiteY0" fmla="*/ 992093 h 1477868"/>
                  <a:gd name="connsiteX1" fmla="*/ 8126 w 811235"/>
                  <a:gd name="connsiteY1" fmla="*/ 382493 h 1477868"/>
                  <a:gd name="connsiteX2" fmla="*/ 227201 w 811235"/>
                  <a:gd name="connsiteY2" fmla="*/ 1493 h 1477868"/>
                  <a:gd name="connsiteX3" fmla="*/ 789176 w 811235"/>
                  <a:gd name="connsiteY3" fmla="*/ 6256 h 1477868"/>
                  <a:gd name="connsiteX4" fmla="*/ 689164 w 811235"/>
                  <a:gd name="connsiteY4" fmla="*/ 25306 h 1477868"/>
                  <a:gd name="connsiteX5" fmla="*/ 622489 w 811235"/>
                  <a:gd name="connsiteY5" fmla="*/ 163418 h 1477868"/>
                  <a:gd name="connsiteX6" fmla="*/ 627251 w 811235"/>
                  <a:gd name="connsiteY6" fmla="*/ 320581 h 1477868"/>
                  <a:gd name="connsiteX7" fmla="*/ 762983 w 811235"/>
                  <a:gd name="connsiteY7" fmla="*/ 503937 h 1477868"/>
                  <a:gd name="connsiteX8" fmla="*/ 808226 w 811235"/>
                  <a:gd name="connsiteY8" fmla="*/ 620618 h 1477868"/>
                  <a:gd name="connsiteX9" fmla="*/ 679639 w 811235"/>
                  <a:gd name="connsiteY9" fmla="*/ 715868 h 1477868"/>
                  <a:gd name="connsiteX10" fmla="*/ 674876 w 811235"/>
                  <a:gd name="connsiteY10" fmla="*/ 1351662 h 1477868"/>
                  <a:gd name="connsiteX11" fmla="*/ 601058 w 811235"/>
                  <a:gd name="connsiteY11" fmla="*/ 1477868 h 1477868"/>
                  <a:gd name="connsiteX12" fmla="*/ 532001 w 811235"/>
                  <a:gd name="connsiteY12" fmla="*/ 1351663 h 1477868"/>
                  <a:gd name="connsiteX13" fmla="*/ 532001 w 811235"/>
                  <a:gd name="connsiteY13" fmla="*/ 982568 h 1477868"/>
                  <a:gd name="connsiteX14" fmla="*/ 498664 w 811235"/>
                  <a:gd name="connsiteY14" fmla="*/ 982568 h 1477868"/>
                  <a:gd name="connsiteX15" fmla="*/ 424846 w 811235"/>
                  <a:gd name="connsiteY15" fmla="*/ 1199262 h 1477868"/>
                  <a:gd name="connsiteX16" fmla="*/ 355789 w 811235"/>
                  <a:gd name="connsiteY16" fmla="*/ 982568 h 1477868"/>
                  <a:gd name="connsiteX17" fmla="*/ 322451 w 811235"/>
                  <a:gd name="connsiteY17" fmla="*/ 982568 h 1477868"/>
                  <a:gd name="connsiteX18" fmla="*/ 251014 w 811235"/>
                  <a:gd name="connsiteY18" fmla="*/ 1149256 h 1477868"/>
                  <a:gd name="connsiteX19" fmla="*/ 179576 w 811235"/>
                  <a:gd name="connsiteY19" fmla="*/ 982568 h 1477868"/>
                  <a:gd name="connsiteX20" fmla="*/ 151001 w 811235"/>
                  <a:gd name="connsiteY20" fmla="*/ 982568 h 1477868"/>
                  <a:gd name="connsiteX21" fmla="*/ 74801 w 811235"/>
                  <a:gd name="connsiteY21" fmla="*/ 1132588 h 1477868"/>
                  <a:gd name="connsiteX22" fmla="*/ 8126 w 811235"/>
                  <a:gd name="connsiteY22" fmla="*/ 992093 h 1477868"/>
                  <a:gd name="connsiteX0" fmla="*/ 8126 w 811235"/>
                  <a:gd name="connsiteY0" fmla="*/ 992093 h 1477868"/>
                  <a:gd name="connsiteX1" fmla="*/ 8126 w 811235"/>
                  <a:gd name="connsiteY1" fmla="*/ 382493 h 1477868"/>
                  <a:gd name="connsiteX2" fmla="*/ 227201 w 811235"/>
                  <a:gd name="connsiteY2" fmla="*/ 1493 h 1477868"/>
                  <a:gd name="connsiteX3" fmla="*/ 789176 w 811235"/>
                  <a:gd name="connsiteY3" fmla="*/ 6256 h 1477868"/>
                  <a:gd name="connsiteX4" fmla="*/ 689164 w 811235"/>
                  <a:gd name="connsiteY4" fmla="*/ 25306 h 1477868"/>
                  <a:gd name="connsiteX5" fmla="*/ 622489 w 811235"/>
                  <a:gd name="connsiteY5" fmla="*/ 163418 h 1477868"/>
                  <a:gd name="connsiteX6" fmla="*/ 627251 w 811235"/>
                  <a:gd name="connsiteY6" fmla="*/ 320581 h 1477868"/>
                  <a:gd name="connsiteX7" fmla="*/ 762983 w 811235"/>
                  <a:gd name="connsiteY7" fmla="*/ 503937 h 1477868"/>
                  <a:gd name="connsiteX8" fmla="*/ 808226 w 811235"/>
                  <a:gd name="connsiteY8" fmla="*/ 620618 h 1477868"/>
                  <a:gd name="connsiteX9" fmla="*/ 679639 w 811235"/>
                  <a:gd name="connsiteY9" fmla="*/ 715868 h 1477868"/>
                  <a:gd name="connsiteX10" fmla="*/ 674876 w 811235"/>
                  <a:gd name="connsiteY10" fmla="*/ 1351662 h 1477868"/>
                  <a:gd name="connsiteX11" fmla="*/ 601058 w 811235"/>
                  <a:gd name="connsiteY11" fmla="*/ 1477868 h 1477868"/>
                  <a:gd name="connsiteX12" fmla="*/ 532001 w 811235"/>
                  <a:gd name="connsiteY12" fmla="*/ 1351663 h 1477868"/>
                  <a:gd name="connsiteX13" fmla="*/ 532001 w 811235"/>
                  <a:gd name="connsiteY13" fmla="*/ 982568 h 1477868"/>
                  <a:gd name="connsiteX14" fmla="*/ 498664 w 811235"/>
                  <a:gd name="connsiteY14" fmla="*/ 982568 h 1477868"/>
                  <a:gd name="connsiteX15" fmla="*/ 424846 w 811235"/>
                  <a:gd name="connsiteY15" fmla="*/ 1199262 h 1477868"/>
                  <a:gd name="connsiteX16" fmla="*/ 355789 w 811235"/>
                  <a:gd name="connsiteY16" fmla="*/ 982568 h 1477868"/>
                  <a:gd name="connsiteX17" fmla="*/ 322451 w 811235"/>
                  <a:gd name="connsiteY17" fmla="*/ 982568 h 1477868"/>
                  <a:gd name="connsiteX18" fmla="*/ 251014 w 811235"/>
                  <a:gd name="connsiteY18" fmla="*/ 1149256 h 1477868"/>
                  <a:gd name="connsiteX19" fmla="*/ 179576 w 811235"/>
                  <a:gd name="connsiteY19" fmla="*/ 982568 h 1477868"/>
                  <a:gd name="connsiteX20" fmla="*/ 151001 w 811235"/>
                  <a:gd name="connsiteY20" fmla="*/ 982568 h 1477868"/>
                  <a:gd name="connsiteX21" fmla="*/ 74801 w 811235"/>
                  <a:gd name="connsiteY21" fmla="*/ 1132588 h 1477868"/>
                  <a:gd name="connsiteX22" fmla="*/ 8126 w 811235"/>
                  <a:gd name="connsiteY22" fmla="*/ 992093 h 1477868"/>
                  <a:gd name="connsiteX0" fmla="*/ 8126 w 811235"/>
                  <a:gd name="connsiteY0" fmla="*/ 992093 h 1477890"/>
                  <a:gd name="connsiteX1" fmla="*/ 8126 w 811235"/>
                  <a:gd name="connsiteY1" fmla="*/ 382493 h 1477890"/>
                  <a:gd name="connsiteX2" fmla="*/ 227201 w 811235"/>
                  <a:gd name="connsiteY2" fmla="*/ 1493 h 1477890"/>
                  <a:gd name="connsiteX3" fmla="*/ 789176 w 811235"/>
                  <a:gd name="connsiteY3" fmla="*/ 6256 h 1477890"/>
                  <a:gd name="connsiteX4" fmla="*/ 689164 w 811235"/>
                  <a:gd name="connsiteY4" fmla="*/ 25306 h 1477890"/>
                  <a:gd name="connsiteX5" fmla="*/ 622489 w 811235"/>
                  <a:gd name="connsiteY5" fmla="*/ 163418 h 1477890"/>
                  <a:gd name="connsiteX6" fmla="*/ 627251 w 811235"/>
                  <a:gd name="connsiteY6" fmla="*/ 320581 h 1477890"/>
                  <a:gd name="connsiteX7" fmla="*/ 762983 w 811235"/>
                  <a:gd name="connsiteY7" fmla="*/ 503937 h 1477890"/>
                  <a:gd name="connsiteX8" fmla="*/ 808226 w 811235"/>
                  <a:gd name="connsiteY8" fmla="*/ 620618 h 1477890"/>
                  <a:gd name="connsiteX9" fmla="*/ 679639 w 811235"/>
                  <a:gd name="connsiteY9" fmla="*/ 715868 h 1477890"/>
                  <a:gd name="connsiteX10" fmla="*/ 674876 w 811235"/>
                  <a:gd name="connsiteY10" fmla="*/ 1351662 h 1477890"/>
                  <a:gd name="connsiteX11" fmla="*/ 603439 w 811235"/>
                  <a:gd name="connsiteY11" fmla="*/ 1477868 h 1477890"/>
                  <a:gd name="connsiteX12" fmla="*/ 532001 w 811235"/>
                  <a:gd name="connsiteY12" fmla="*/ 1351663 h 1477890"/>
                  <a:gd name="connsiteX13" fmla="*/ 532001 w 811235"/>
                  <a:gd name="connsiteY13" fmla="*/ 982568 h 1477890"/>
                  <a:gd name="connsiteX14" fmla="*/ 498664 w 811235"/>
                  <a:gd name="connsiteY14" fmla="*/ 982568 h 1477890"/>
                  <a:gd name="connsiteX15" fmla="*/ 424846 w 811235"/>
                  <a:gd name="connsiteY15" fmla="*/ 1199262 h 1477890"/>
                  <a:gd name="connsiteX16" fmla="*/ 355789 w 811235"/>
                  <a:gd name="connsiteY16" fmla="*/ 982568 h 1477890"/>
                  <a:gd name="connsiteX17" fmla="*/ 322451 w 811235"/>
                  <a:gd name="connsiteY17" fmla="*/ 982568 h 1477890"/>
                  <a:gd name="connsiteX18" fmla="*/ 251014 w 811235"/>
                  <a:gd name="connsiteY18" fmla="*/ 1149256 h 1477890"/>
                  <a:gd name="connsiteX19" fmla="*/ 179576 w 811235"/>
                  <a:gd name="connsiteY19" fmla="*/ 982568 h 1477890"/>
                  <a:gd name="connsiteX20" fmla="*/ 151001 w 811235"/>
                  <a:gd name="connsiteY20" fmla="*/ 982568 h 1477890"/>
                  <a:gd name="connsiteX21" fmla="*/ 74801 w 811235"/>
                  <a:gd name="connsiteY21" fmla="*/ 1132588 h 1477890"/>
                  <a:gd name="connsiteX22" fmla="*/ 8126 w 811235"/>
                  <a:gd name="connsiteY22" fmla="*/ 992093 h 1477890"/>
                  <a:gd name="connsiteX0" fmla="*/ 8126 w 811235"/>
                  <a:gd name="connsiteY0" fmla="*/ 992093 h 1477890"/>
                  <a:gd name="connsiteX1" fmla="*/ 8126 w 811235"/>
                  <a:gd name="connsiteY1" fmla="*/ 382493 h 1477890"/>
                  <a:gd name="connsiteX2" fmla="*/ 227201 w 811235"/>
                  <a:gd name="connsiteY2" fmla="*/ 1493 h 1477890"/>
                  <a:gd name="connsiteX3" fmla="*/ 789176 w 811235"/>
                  <a:gd name="connsiteY3" fmla="*/ 6256 h 1477890"/>
                  <a:gd name="connsiteX4" fmla="*/ 689164 w 811235"/>
                  <a:gd name="connsiteY4" fmla="*/ 25306 h 1477890"/>
                  <a:gd name="connsiteX5" fmla="*/ 622489 w 811235"/>
                  <a:gd name="connsiteY5" fmla="*/ 163418 h 1477890"/>
                  <a:gd name="connsiteX6" fmla="*/ 627251 w 811235"/>
                  <a:gd name="connsiteY6" fmla="*/ 320581 h 1477890"/>
                  <a:gd name="connsiteX7" fmla="*/ 762983 w 811235"/>
                  <a:gd name="connsiteY7" fmla="*/ 503937 h 1477890"/>
                  <a:gd name="connsiteX8" fmla="*/ 808226 w 811235"/>
                  <a:gd name="connsiteY8" fmla="*/ 620618 h 1477890"/>
                  <a:gd name="connsiteX9" fmla="*/ 679639 w 811235"/>
                  <a:gd name="connsiteY9" fmla="*/ 715868 h 1477890"/>
                  <a:gd name="connsiteX10" fmla="*/ 674876 w 811235"/>
                  <a:gd name="connsiteY10" fmla="*/ 1351662 h 1477890"/>
                  <a:gd name="connsiteX11" fmla="*/ 603439 w 811235"/>
                  <a:gd name="connsiteY11" fmla="*/ 1477868 h 1477890"/>
                  <a:gd name="connsiteX12" fmla="*/ 532001 w 811235"/>
                  <a:gd name="connsiteY12" fmla="*/ 1351663 h 1477890"/>
                  <a:gd name="connsiteX13" fmla="*/ 532001 w 811235"/>
                  <a:gd name="connsiteY13" fmla="*/ 982568 h 1477890"/>
                  <a:gd name="connsiteX14" fmla="*/ 498664 w 811235"/>
                  <a:gd name="connsiteY14" fmla="*/ 982568 h 1477890"/>
                  <a:gd name="connsiteX15" fmla="*/ 424846 w 811235"/>
                  <a:gd name="connsiteY15" fmla="*/ 1199262 h 1477890"/>
                  <a:gd name="connsiteX16" fmla="*/ 355789 w 811235"/>
                  <a:gd name="connsiteY16" fmla="*/ 982568 h 1477890"/>
                  <a:gd name="connsiteX17" fmla="*/ 322451 w 811235"/>
                  <a:gd name="connsiteY17" fmla="*/ 982568 h 1477890"/>
                  <a:gd name="connsiteX18" fmla="*/ 251014 w 811235"/>
                  <a:gd name="connsiteY18" fmla="*/ 1149256 h 1477890"/>
                  <a:gd name="connsiteX19" fmla="*/ 179576 w 811235"/>
                  <a:gd name="connsiteY19" fmla="*/ 982568 h 1477890"/>
                  <a:gd name="connsiteX20" fmla="*/ 151001 w 811235"/>
                  <a:gd name="connsiteY20" fmla="*/ 982568 h 1477890"/>
                  <a:gd name="connsiteX21" fmla="*/ 74801 w 811235"/>
                  <a:gd name="connsiteY21" fmla="*/ 1132588 h 1477890"/>
                  <a:gd name="connsiteX22" fmla="*/ 8126 w 811235"/>
                  <a:gd name="connsiteY22" fmla="*/ 992093 h 1477890"/>
                  <a:gd name="connsiteX0" fmla="*/ 8126 w 811235"/>
                  <a:gd name="connsiteY0" fmla="*/ 992093 h 1477890"/>
                  <a:gd name="connsiteX1" fmla="*/ 8126 w 811235"/>
                  <a:gd name="connsiteY1" fmla="*/ 382493 h 1477890"/>
                  <a:gd name="connsiteX2" fmla="*/ 227201 w 811235"/>
                  <a:gd name="connsiteY2" fmla="*/ 1493 h 1477890"/>
                  <a:gd name="connsiteX3" fmla="*/ 789176 w 811235"/>
                  <a:gd name="connsiteY3" fmla="*/ 6256 h 1477890"/>
                  <a:gd name="connsiteX4" fmla="*/ 689164 w 811235"/>
                  <a:gd name="connsiteY4" fmla="*/ 25306 h 1477890"/>
                  <a:gd name="connsiteX5" fmla="*/ 622489 w 811235"/>
                  <a:gd name="connsiteY5" fmla="*/ 163418 h 1477890"/>
                  <a:gd name="connsiteX6" fmla="*/ 627251 w 811235"/>
                  <a:gd name="connsiteY6" fmla="*/ 320581 h 1477890"/>
                  <a:gd name="connsiteX7" fmla="*/ 762983 w 811235"/>
                  <a:gd name="connsiteY7" fmla="*/ 503937 h 1477890"/>
                  <a:gd name="connsiteX8" fmla="*/ 808226 w 811235"/>
                  <a:gd name="connsiteY8" fmla="*/ 620618 h 1477890"/>
                  <a:gd name="connsiteX9" fmla="*/ 679639 w 811235"/>
                  <a:gd name="connsiteY9" fmla="*/ 715868 h 1477890"/>
                  <a:gd name="connsiteX10" fmla="*/ 674876 w 811235"/>
                  <a:gd name="connsiteY10" fmla="*/ 1351662 h 1477890"/>
                  <a:gd name="connsiteX11" fmla="*/ 603439 w 811235"/>
                  <a:gd name="connsiteY11" fmla="*/ 1477868 h 1477890"/>
                  <a:gd name="connsiteX12" fmla="*/ 532001 w 811235"/>
                  <a:gd name="connsiteY12" fmla="*/ 1351663 h 1477890"/>
                  <a:gd name="connsiteX13" fmla="*/ 532001 w 811235"/>
                  <a:gd name="connsiteY13" fmla="*/ 982568 h 1477890"/>
                  <a:gd name="connsiteX14" fmla="*/ 498664 w 811235"/>
                  <a:gd name="connsiteY14" fmla="*/ 982568 h 1477890"/>
                  <a:gd name="connsiteX15" fmla="*/ 424846 w 811235"/>
                  <a:gd name="connsiteY15" fmla="*/ 1199262 h 1477890"/>
                  <a:gd name="connsiteX16" fmla="*/ 355789 w 811235"/>
                  <a:gd name="connsiteY16" fmla="*/ 982568 h 1477890"/>
                  <a:gd name="connsiteX17" fmla="*/ 322451 w 811235"/>
                  <a:gd name="connsiteY17" fmla="*/ 982568 h 1477890"/>
                  <a:gd name="connsiteX18" fmla="*/ 251014 w 811235"/>
                  <a:gd name="connsiteY18" fmla="*/ 1149256 h 1477890"/>
                  <a:gd name="connsiteX19" fmla="*/ 179576 w 811235"/>
                  <a:gd name="connsiteY19" fmla="*/ 982568 h 1477890"/>
                  <a:gd name="connsiteX20" fmla="*/ 151001 w 811235"/>
                  <a:gd name="connsiteY20" fmla="*/ 982568 h 1477890"/>
                  <a:gd name="connsiteX21" fmla="*/ 74801 w 811235"/>
                  <a:gd name="connsiteY21" fmla="*/ 1132588 h 1477890"/>
                  <a:gd name="connsiteX22" fmla="*/ 8126 w 811235"/>
                  <a:gd name="connsiteY22" fmla="*/ 992093 h 1477890"/>
                  <a:gd name="connsiteX0" fmla="*/ 8126 w 811235"/>
                  <a:gd name="connsiteY0" fmla="*/ 992093 h 1477890"/>
                  <a:gd name="connsiteX1" fmla="*/ 8126 w 811235"/>
                  <a:gd name="connsiteY1" fmla="*/ 382493 h 1477890"/>
                  <a:gd name="connsiteX2" fmla="*/ 227201 w 811235"/>
                  <a:gd name="connsiteY2" fmla="*/ 1493 h 1477890"/>
                  <a:gd name="connsiteX3" fmla="*/ 789176 w 811235"/>
                  <a:gd name="connsiteY3" fmla="*/ 6256 h 1477890"/>
                  <a:gd name="connsiteX4" fmla="*/ 689164 w 811235"/>
                  <a:gd name="connsiteY4" fmla="*/ 25306 h 1477890"/>
                  <a:gd name="connsiteX5" fmla="*/ 622489 w 811235"/>
                  <a:gd name="connsiteY5" fmla="*/ 163418 h 1477890"/>
                  <a:gd name="connsiteX6" fmla="*/ 627251 w 811235"/>
                  <a:gd name="connsiteY6" fmla="*/ 320581 h 1477890"/>
                  <a:gd name="connsiteX7" fmla="*/ 762983 w 811235"/>
                  <a:gd name="connsiteY7" fmla="*/ 503937 h 1477890"/>
                  <a:gd name="connsiteX8" fmla="*/ 808226 w 811235"/>
                  <a:gd name="connsiteY8" fmla="*/ 620618 h 1477890"/>
                  <a:gd name="connsiteX9" fmla="*/ 679639 w 811235"/>
                  <a:gd name="connsiteY9" fmla="*/ 715868 h 1477890"/>
                  <a:gd name="connsiteX10" fmla="*/ 674876 w 811235"/>
                  <a:gd name="connsiteY10" fmla="*/ 1351662 h 1477890"/>
                  <a:gd name="connsiteX11" fmla="*/ 603439 w 811235"/>
                  <a:gd name="connsiteY11" fmla="*/ 1477868 h 1477890"/>
                  <a:gd name="connsiteX12" fmla="*/ 532001 w 811235"/>
                  <a:gd name="connsiteY12" fmla="*/ 1351663 h 1477890"/>
                  <a:gd name="connsiteX13" fmla="*/ 532001 w 811235"/>
                  <a:gd name="connsiteY13" fmla="*/ 982568 h 1477890"/>
                  <a:gd name="connsiteX14" fmla="*/ 498664 w 811235"/>
                  <a:gd name="connsiteY14" fmla="*/ 982568 h 1477890"/>
                  <a:gd name="connsiteX15" fmla="*/ 424846 w 811235"/>
                  <a:gd name="connsiteY15" fmla="*/ 1199262 h 1477890"/>
                  <a:gd name="connsiteX16" fmla="*/ 355789 w 811235"/>
                  <a:gd name="connsiteY16" fmla="*/ 982568 h 1477890"/>
                  <a:gd name="connsiteX17" fmla="*/ 322451 w 811235"/>
                  <a:gd name="connsiteY17" fmla="*/ 982568 h 1477890"/>
                  <a:gd name="connsiteX18" fmla="*/ 251014 w 811235"/>
                  <a:gd name="connsiteY18" fmla="*/ 1149256 h 1477890"/>
                  <a:gd name="connsiteX19" fmla="*/ 179576 w 811235"/>
                  <a:gd name="connsiteY19" fmla="*/ 982568 h 1477890"/>
                  <a:gd name="connsiteX20" fmla="*/ 151001 w 811235"/>
                  <a:gd name="connsiteY20" fmla="*/ 982568 h 1477890"/>
                  <a:gd name="connsiteX21" fmla="*/ 74801 w 811235"/>
                  <a:gd name="connsiteY21" fmla="*/ 1132588 h 1477890"/>
                  <a:gd name="connsiteX22" fmla="*/ 8126 w 811235"/>
                  <a:gd name="connsiteY22" fmla="*/ 992093 h 1477890"/>
                  <a:gd name="connsiteX0" fmla="*/ 8126 w 811235"/>
                  <a:gd name="connsiteY0" fmla="*/ 992093 h 1477890"/>
                  <a:gd name="connsiteX1" fmla="*/ 8126 w 811235"/>
                  <a:gd name="connsiteY1" fmla="*/ 382493 h 1477890"/>
                  <a:gd name="connsiteX2" fmla="*/ 227201 w 811235"/>
                  <a:gd name="connsiteY2" fmla="*/ 1493 h 1477890"/>
                  <a:gd name="connsiteX3" fmla="*/ 789176 w 811235"/>
                  <a:gd name="connsiteY3" fmla="*/ 6256 h 1477890"/>
                  <a:gd name="connsiteX4" fmla="*/ 689164 w 811235"/>
                  <a:gd name="connsiteY4" fmla="*/ 25306 h 1477890"/>
                  <a:gd name="connsiteX5" fmla="*/ 622489 w 811235"/>
                  <a:gd name="connsiteY5" fmla="*/ 163418 h 1477890"/>
                  <a:gd name="connsiteX6" fmla="*/ 627251 w 811235"/>
                  <a:gd name="connsiteY6" fmla="*/ 320581 h 1477890"/>
                  <a:gd name="connsiteX7" fmla="*/ 762983 w 811235"/>
                  <a:gd name="connsiteY7" fmla="*/ 503937 h 1477890"/>
                  <a:gd name="connsiteX8" fmla="*/ 808226 w 811235"/>
                  <a:gd name="connsiteY8" fmla="*/ 620618 h 1477890"/>
                  <a:gd name="connsiteX9" fmla="*/ 679639 w 811235"/>
                  <a:gd name="connsiteY9" fmla="*/ 715868 h 1477890"/>
                  <a:gd name="connsiteX10" fmla="*/ 674876 w 811235"/>
                  <a:gd name="connsiteY10" fmla="*/ 1351662 h 1477890"/>
                  <a:gd name="connsiteX11" fmla="*/ 603439 w 811235"/>
                  <a:gd name="connsiteY11" fmla="*/ 1477868 h 1477890"/>
                  <a:gd name="connsiteX12" fmla="*/ 532001 w 811235"/>
                  <a:gd name="connsiteY12" fmla="*/ 1351663 h 1477890"/>
                  <a:gd name="connsiteX13" fmla="*/ 532001 w 811235"/>
                  <a:gd name="connsiteY13" fmla="*/ 982568 h 1477890"/>
                  <a:gd name="connsiteX14" fmla="*/ 498664 w 811235"/>
                  <a:gd name="connsiteY14" fmla="*/ 982568 h 1477890"/>
                  <a:gd name="connsiteX15" fmla="*/ 424846 w 811235"/>
                  <a:gd name="connsiteY15" fmla="*/ 1199262 h 1477890"/>
                  <a:gd name="connsiteX16" fmla="*/ 355789 w 811235"/>
                  <a:gd name="connsiteY16" fmla="*/ 982568 h 1477890"/>
                  <a:gd name="connsiteX17" fmla="*/ 322451 w 811235"/>
                  <a:gd name="connsiteY17" fmla="*/ 982568 h 1477890"/>
                  <a:gd name="connsiteX18" fmla="*/ 251014 w 811235"/>
                  <a:gd name="connsiteY18" fmla="*/ 1149256 h 1477890"/>
                  <a:gd name="connsiteX19" fmla="*/ 179576 w 811235"/>
                  <a:gd name="connsiteY19" fmla="*/ 982568 h 1477890"/>
                  <a:gd name="connsiteX20" fmla="*/ 151001 w 811235"/>
                  <a:gd name="connsiteY20" fmla="*/ 982568 h 1477890"/>
                  <a:gd name="connsiteX21" fmla="*/ 74801 w 811235"/>
                  <a:gd name="connsiteY21" fmla="*/ 1132588 h 1477890"/>
                  <a:gd name="connsiteX22" fmla="*/ 8126 w 811235"/>
                  <a:gd name="connsiteY22" fmla="*/ 992093 h 1477890"/>
                  <a:gd name="connsiteX0" fmla="*/ 8126 w 811235"/>
                  <a:gd name="connsiteY0" fmla="*/ 992093 h 1477869"/>
                  <a:gd name="connsiteX1" fmla="*/ 8126 w 811235"/>
                  <a:gd name="connsiteY1" fmla="*/ 382493 h 1477869"/>
                  <a:gd name="connsiteX2" fmla="*/ 227201 w 811235"/>
                  <a:gd name="connsiteY2" fmla="*/ 1493 h 1477869"/>
                  <a:gd name="connsiteX3" fmla="*/ 789176 w 811235"/>
                  <a:gd name="connsiteY3" fmla="*/ 6256 h 1477869"/>
                  <a:gd name="connsiteX4" fmla="*/ 689164 w 811235"/>
                  <a:gd name="connsiteY4" fmla="*/ 25306 h 1477869"/>
                  <a:gd name="connsiteX5" fmla="*/ 622489 w 811235"/>
                  <a:gd name="connsiteY5" fmla="*/ 163418 h 1477869"/>
                  <a:gd name="connsiteX6" fmla="*/ 627251 w 811235"/>
                  <a:gd name="connsiteY6" fmla="*/ 320581 h 1477869"/>
                  <a:gd name="connsiteX7" fmla="*/ 762983 w 811235"/>
                  <a:gd name="connsiteY7" fmla="*/ 503937 h 1477869"/>
                  <a:gd name="connsiteX8" fmla="*/ 808226 w 811235"/>
                  <a:gd name="connsiteY8" fmla="*/ 620618 h 1477869"/>
                  <a:gd name="connsiteX9" fmla="*/ 679639 w 811235"/>
                  <a:gd name="connsiteY9" fmla="*/ 715868 h 1477869"/>
                  <a:gd name="connsiteX10" fmla="*/ 674876 w 811235"/>
                  <a:gd name="connsiteY10" fmla="*/ 1351662 h 1477869"/>
                  <a:gd name="connsiteX11" fmla="*/ 603439 w 811235"/>
                  <a:gd name="connsiteY11" fmla="*/ 1477868 h 1477869"/>
                  <a:gd name="connsiteX12" fmla="*/ 532001 w 811235"/>
                  <a:gd name="connsiteY12" fmla="*/ 1351663 h 1477869"/>
                  <a:gd name="connsiteX13" fmla="*/ 532001 w 811235"/>
                  <a:gd name="connsiteY13" fmla="*/ 982568 h 1477869"/>
                  <a:gd name="connsiteX14" fmla="*/ 498664 w 811235"/>
                  <a:gd name="connsiteY14" fmla="*/ 982568 h 1477869"/>
                  <a:gd name="connsiteX15" fmla="*/ 424846 w 811235"/>
                  <a:gd name="connsiteY15" fmla="*/ 1199262 h 1477869"/>
                  <a:gd name="connsiteX16" fmla="*/ 355789 w 811235"/>
                  <a:gd name="connsiteY16" fmla="*/ 982568 h 1477869"/>
                  <a:gd name="connsiteX17" fmla="*/ 322451 w 811235"/>
                  <a:gd name="connsiteY17" fmla="*/ 982568 h 1477869"/>
                  <a:gd name="connsiteX18" fmla="*/ 251014 w 811235"/>
                  <a:gd name="connsiteY18" fmla="*/ 1149256 h 1477869"/>
                  <a:gd name="connsiteX19" fmla="*/ 179576 w 811235"/>
                  <a:gd name="connsiteY19" fmla="*/ 982568 h 1477869"/>
                  <a:gd name="connsiteX20" fmla="*/ 151001 w 811235"/>
                  <a:gd name="connsiteY20" fmla="*/ 982568 h 1477869"/>
                  <a:gd name="connsiteX21" fmla="*/ 74801 w 811235"/>
                  <a:gd name="connsiteY21" fmla="*/ 1132588 h 1477869"/>
                  <a:gd name="connsiteX22" fmla="*/ 8126 w 811235"/>
                  <a:gd name="connsiteY22" fmla="*/ 992093 h 1477869"/>
                  <a:gd name="connsiteX0" fmla="*/ 8126 w 811235"/>
                  <a:gd name="connsiteY0" fmla="*/ 992093 h 1475526"/>
                  <a:gd name="connsiteX1" fmla="*/ 8126 w 811235"/>
                  <a:gd name="connsiteY1" fmla="*/ 382493 h 1475526"/>
                  <a:gd name="connsiteX2" fmla="*/ 227201 w 811235"/>
                  <a:gd name="connsiteY2" fmla="*/ 1493 h 1475526"/>
                  <a:gd name="connsiteX3" fmla="*/ 789176 w 811235"/>
                  <a:gd name="connsiteY3" fmla="*/ 6256 h 1475526"/>
                  <a:gd name="connsiteX4" fmla="*/ 689164 w 811235"/>
                  <a:gd name="connsiteY4" fmla="*/ 25306 h 1475526"/>
                  <a:gd name="connsiteX5" fmla="*/ 622489 w 811235"/>
                  <a:gd name="connsiteY5" fmla="*/ 163418 h 1475526"/>
                  <a:gd name="connsiteX6" fmla="*/ 627251 w 811235"/>
                  <a:gd name="connsiteY6" fmla="*/ 320581 h 1475526"/>
                  <a:gd name="connsiteX7" fmla="*/ 762983 w 811235"/>
                  <a:gd name="connsiteY7" fmla="*/ 503937 h 1475526"/>
                  <a:gd name="connsiteX8" fmla="*/ 808226 w 811235"/>
                  <a:gd name="connsiteY8" fmla="*/ 620618 h 1475526"/>
                  <a:gd name="connsiteX9" fmla="*/ 679639 w 811235"/>
                  <a:gd name="connsiteY9" fmla="*/ 715868 h 1475526"/>
                  <a:gd name="connsiteX10" fmla="*/ 674876 w 811235"/>
                  <a:gd name="connsiteY10" fmla="*/ 1351662 h 1475526"/>
                  <a:gd name="connsiteX11" fmla="*/ 605820 w 811235"/>
                  <a:gd name="connsiteY11" fmla="*/ 1475487 h 1475526"/>
                  <a:gd name="connsiteX12" fmla="*/ 532001 w 811235"/>
                  <a:gd name="connsiteY12" fmla="*/ 1351663 h 1475526"/>
                  <a:gd name="connsiteX13" fmla="*/ 532001 w 811235"/>
                  <a:gd name="connsiteY13" fmla="*/ 982568 h 1475526"/>
                  <a:gd name="connsiteX14" fmla="*/ 498664 w 811235"/>
                  <a:gd name="connsiteY14" fmla="*/ 982568 h 1475526"/>
                  <a:gd name="connsiteX15" fmla="*/ 424846 w 811235"/>
                  <a:gd name="connsiteY15" fmla="*/ 1199262 h 1475526"/>
                  <a:gd name="connsiteX16" fmla="*/ 355789 w 811235"/>
                  <a:gd name="connsiteY16" fmla="*/ 982568 h 1475526"/>
                  <a:gd name="connsiteX17" fmla="*/ 322451 w 811235"/>
                  <a:gd name="connsiteY17" fmla="*/ 982568 h 1475526"/>
                  <a:gd name="connsiteX18" fmla="*/ 251014 w 811235"/>
                  <a:gd name="connsiteY18" fmla="*/ 1149256 h 1475526"/>
                  <a:gd name="connsiteX19" fmla="*/ 179576 w 811235"/>
                  <a:gd name="connsiteY19" fmla="*/ 982568 h 1475526"/>
                  <a:gd name="connsiteX20" fmla="*/ 151001 w 811235"/>
                  <a:gd name="connsiteY20" fmla="*/ 982568 h 1475526"/>
                  <a:gd name="connsiteX21" fmla="*/ 74801 w 811235"/>
                  <a:gd name="connsiteY21" fmla="*/ 1132588 h 1475526"/>
                  <a:gd name="connsiteX22" fmla="*/ 8126 w 811235"/>
                  <a:gd name="connsiteY22" fmla="*/ 992093 h 1475526"/>
                  <a:gd name="connsiteX0" fmla="*/ 8126 w 811235"/>
                  <a:gd name="connsiteY0" fmla="*/ 992093 h 1475488"/>
                  <a:gd name="connsiteX1" fmla="*/ 8126 w 811235"/>
                  <a:gd name="connsiteY1" fmla="*/ 382493 h 1475488"/>
                  <a:gd name="connsiteX2" fmla="*/ 227201 w 811235"/>
                  <a:gd name="connsiteY2" fmla="*/ 1493 h 1475488"/>
                  <a:gd name="connsiteX3" fmla="*/ 789176 w 811235"/>
                  <a:gd name="connsiteY3" fmla="*/ 6256 h 1475488"/>
                  <a:gd name="connsiteX4" fmla="*/ 689164 w 811235"/>
                  <a:gd name="connsiteY4" fmla="*/ 25306 h 1475488"/>
                  <a:gd name="connsiteX5" fmla="*/ 622489 w 811235"/>
                  <a:gd name="connsiteY5" fmla="*/ 163418 h 1475488"/>
                  <a:gd name="connsiteX6" fmla="*/ 627251 w 811235"/>
                  <a:gd name="connsiteY6" fmla="*/ 320581 h 1475488"/>
                  <a:gd name="connsiteX7" fmla="*/ 762983 w 811235"/>
                  <a:gd name="connsiteY7" fmla="*/ 503937 h 1475488"/>
                  <a:gd name="connsiteX8" fmla="*/ 808226 w 811235"/>
                  <a:gd name="connsiteY8" fmla="*/ 620618 h 1475488"/>
                  <a:gd name="connsiteX9" fmla="*/ 679639 w 811235"/>
                  <a:gd name="connsiteY9" fmla="*/ 715868 h 1475488"/>
                  <a:gd name="connsiteX10" fmla="*/ 674876 w 811235"/>
                  <a:gd name="connsiteY10" fmla="*/ 1351662 h 1475488"/>
                  <a:gd name="connsiteX11" fmla="*/ 605820 w 811235"/>
                  <a:gd name="connsiteY11" fmla="*/ 1475487 h 1475488"/>
                  <a:gd name="connsiteX12" fmla="*/ 532001 w 811235"/>
                  <a:gd name="connsiteY12" fmla="*/ 1351663 h 1475488"/>
                  <a:gd name="connsiteX13" fmla="*/ 532001 w 811235"/>
                  <a:gd name="connsiteY13" fmla="*/ 982568 h 1475488"/>
                  <a:gd name="connsiteX14" fmla="*/ 498664 w 811235"/>
                  <a:gd name="connsiteY14" fmla="*/ 982568 h 1475488"/>
                  <a:gd name="connsiteX15" fmla="*/ 424846 w 811235"/>
                  <a:gd name="connsiteY15" fmla="*/ 1199262 h 1475488"/>
                  <a:gd name="connsiteX16" fmla="*/ 355789 w 811235"/>
                  <a:gd name="connsiteY16" fmla="*/ 982568 h 1475488"/>
                  <a:gd name="connsiteX17" fmla="*/ 322451 w 811235"/>
                  <a:gd name="connsiteY17" fmla="*/ 982568 h 1475488"/>
                  <a:gd name="connsiteX18" fmla="*/ 251014 w 811235"/>
                  <a:gd name="connsiteY18" fmla="*/ 1149256 h 1475488"/>
                  <a:gd name="connsiteX19" fmla="*/ 179576 w 811235"/>
                  <a:gd name="connsiteY19" fmla="*/ 982568 h 1475488"/>
                  <a:gd name="connsiteX20" fmla="*/ 151001 w 811235"/>
                  <a:gd name="connsiteY20" fmla="*/ 982568 h 1475488"/>
                  <a:gd name="connsiteX21" fmla="*/ 74801 w 811235"/>
                  <a:gd name="connsiteY21" fmla="*/ 1132588 h 1475488"/>
                  <a:gd name="connsiteX22" fmla="*/ 8126 w 811235"/>
                  <a:gd name="connsiteY22" fmla="*/ 992093 h 1475488"/>
                  <a:gd name="connsiteX0" fmla="*/ 8126 w 811235"/>
                  <a:gd name="connsiteY0" fmla="*/ 992093 h 1475488"/>
                  <a:gd name="connsiteX1" fmla="*/ 8126 w 811235"/>
                  <a:gd name="connsiteY1" fmla="*/ 382493 h 1475488"/>
                  <a:gd name="connsiteX2" fmla="*/ 227201 w 811235"/>
                  <a:gd name="connsiteY2" fmla="*/ 1493 h 1475488"/>
                  <a:gd name="connsiteX3" fmla="*/ 789176 w 811235"/>
                  <a:gd name="connsiteY3" fmla="*/ 6256 h 1475488"/>
                  <a:gd name="connsiteX4" fmla="*/ 689164 w 811235"/>
                  <a:gd name="connsiteY4" fmla="*/ 25306 h 1475488"/>
                  <a:gd name="connsiteX5" fmla="*/ 622489 w 811235"/>
                  <a:gd name="connsiteY5" fmla="*/ 163418 h 1475488"/>
                  <a:gd name="connsiteX6" fmla="*/ 627251 w 811235"/>
                  <a:gd name="connsiteY6" fmla="*/ 320581 h 1475488"/>
                  <a:gd name="connsiteX7" fmla="*/ 762983 w 811235"/>
                  <a:gd name="connsiteY7" fmla="*/ 503937 h 1475488"/>
                  <a:gd name="connsiteX8" fmla="*/ 808226 w 811235"/>
                  <a:gd name="connsiteY8" fmla="*/ 620618 h 1475488"/>
                  <a:gd name="connsiteX9" fmla="*/ 679639 w 811235"/>
                  <a:gd name="connsiteY9" fmla="*/ 715868 h 1475488"/>
                  <a:gd name="connsiteX10" fmla="*/ 674876 w 811235"/>
                  <a:gd name="connsiteY10" fmla="*/ 1351662 h 1475488"/>
                  <a:gd name="connsiteX11" fmla="*/ 605820 w 811235"/>
                  <a:gd name="connsiteY11" fmla="*/ 1475487 h 1475488"/>
                  <a:gd name="connsiteX12" fmla="*/ 532001 w 811235"/>
                  <a:gd name="connsiteY12" fmla="*/ 1351663 h 1475488"/>
                  <a:gd name="connsiteX13" fmla="*/ 532001 w 811235"/>
                  <a:gd name="connsiteY13" fmla="*/ 982568 h 1475488"/>
                  <a:gd name="connsiteX14" fmla="*/ 498664 w 811235"/>
                  <a:gd name="connsiteY14" fmla="*/ 982568 h 1475488"/>
                  <a:gd name="connsiteX15" fmla="*/ 424846 w 811235"/>
                  <a:gd name="connsiteY15" fmla="*/ 1199262 h 1475488"/>
                  <a:gd name="connsiteX16" fmla="*/ 355789 w 811235"/>
                  <a:gd name="connsiteY16" fmla="*/ 982568 h 1475488"/>
                  <a:gd name="connsiteX17" fmla="*/ 322451 w 811235"/>
                  <a:gd name="connsiteY17" fmla="*/ 982568 h 1475488"/>
                  <a:gd name="connsiteX18" fmla="*/ 251014 w 811235"/>
                  <a:gd name="connsiteY18" fmla="*/ 1149256 h 1475488"/>
                  <a:gd name="connsiteX19" fmla="*/ 179576 w 811235"/>
                  <a:gd name="connsiteY19" fmla="*/ 982568 h 1475488"/>
                  <a:gd name="connsiteX20" fmla="*/ 151001 w 811235"/>
                  <a:gd name="connsiteY20" fmla="*/ 982568 h 1475488"/>
                  <a:gd name="connsiteX21" fmla="*/ 74801 w 811235"/>
                  <a:gd name="connsiteY21" fmla="*/ 1132588 h 1475488"/>
                  <a:gd name="connsiteX22" fmla="*/ 8126 w 811235"/>
                  <a:gd name="connsiteY22" fmla="*/ 992093 h 1475488"/>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627"/>
                  <a:gd name="connsiteX1" fmla="*/ 8126 w 811235"/>
                  <a:gd name="connsiteY1" fmla="*/ 382493 h 1475627"/>
                  <a:gd name="connsiteX2" fmla="*/ 227201 w 811235"/>
                  <a:gd name="connsiteY2" fmla="*/ 1493 h 1475627"/>
                  <a:gd name="connsiteX3" fmla="*/ 789176 w 811235"/>
                  <a:gd name="connsiteY3" fmla="*/ 6256 h 1475627"/>
                  <a:gd name="connsiteX4" fmla="*/ 689164 w 811235"/>
                  <a:gd name="connsiteY4" fmla="*/ 25306 h 1475627"/>
                  <a:gd name="connsiteX5" fmla="*/ 622489 w 811235"/>
                  <a:gd name="connsiteY5" fmla="*/ 163418 h 1475627"/>
                  <a:gd name="connsiteX6" fmla="*/ 627251 w 811235"/>
                  <a:gd name="connsiteY6" fmla="*/ 320581 h 1475627"/>
                  <a:gd name="connsiteX7" fmla="*/ 762983 w 811235"/>
                  <a:gd name="connsiteY7" fmla="*/ 503937 h 1475627"/>
                  <a:gd name="connsiteX8" fmla="*/ 808226 w 811235"/>
                  <a:gd name="connsiteY8" fmla="*/ 620618 h 1475627"/>
                  <a:gd name="connsiteX9" fmla="*/ 679639 w 811235"/>
                  <a:gd name="connsiteY9" fmla="*/ 715868 h 1475627"/>
                  <a:gd name="connsiteX10" fmla="*/ 674876 w 811235"/>
                  <a:gd name="connsiteY10" fmla="*/ 1351662 h 1475627"/>
                  <a:gd name="connsiteX11" fmla="*/ 605820 w 811235"/>
                  <a:gd name="connsiteY11" fmla="*/ 1475487 h 1475627"/>
                  <a:gd name="connsiteX12" fmla="*/ 539145 w 811235"/>
                  <a:gd name="connsiteY12" fmla="*/ 1351663 h 1475627"/>
                  <a:gd name="connsiteX13" fmla="*/ 532001 w 811235"/>
                  <a:gd name="connsiteY13" fmla="*/ 982568 h 1475627"/>
                  <a:gd name="connsiteX14" fmla="*/ 498664 w 811235"/>
                  <a:gd name="connsiteY14" fmla="*/ 982568 h 1475627"/>
                  <a:gd name="connsiteX15" fmla="*/ 424846 w 811235"/>
                  <a:gd name="connsiteY15" fmla="*/ 1199262 h 1475627"/>
                  <a:gd name="connsiteX16" fmla="*/ 355789 w 811235"/>
                  <a:gd name="connsiteY16" fmla="*/ 982568 h 1475627"/>
                  <a:gd name="connsiteX17" fmla="*/ 322451 w 811235"/>
                  <a:gd name="connsiteY17" fmla="*/ 982568 h 1475627"/>
                  <a:gd name="connsiteX18" fmla="*/ 251014 w 811235"/>
                  <a:gd name="connsiteY18" fmla="*/ 1149256 h 1475627"/>
                  <a:gd name="connsiteX19" fmla="*/ 179576 w 811235"/>
                  <a:gd name="connsiteY19" fmla="*/ 982568 h 1475627"/>
                  <a:gd name="connsiteX20" fmla="*/ 151001 w 811235"/>
                  <a:gd name="connsiteY20" fmla="*/ 982568 h 1475627"/>
                  <a:gd name="connsiteX21" fmla="*/ 74801 w 811235"/>
                  <a:gd name="connsiteY21" fmla="*/ 1132588 h 1475627"/>
                  <a:gd name="connsiteX22" fmla="*/ 8126 w 811235"/>
                  <a:gd name="connsiteY22" fmla="*/ 992093 h 1475627"/>
                  <a:gd name="connsiteX0" fmla="*/ 8126 w 811235"/>
                  <a:gd name="connsiteY0" fmla="*/ 992093 h 1475627"/>
                  <a:gd name="connsiteX1" fmla="*/ 8126 w 811235"/>
                  <a:gd name="connsiteY1" fmla="*/ 382493 h 1475627"/>
                  <a:gd name="connsiteX2" fmla="*/ 227201 w 811235"/>
                  <a:gd name="connsiteY2" fmla="*/ 1493 h 1475627"/>
                  <a:gd name="connsiteX3" fmla="*/ 789176 w 811235"/>
                  <a:gd name="connsiteY3" fmla="*/ 6256 h 1475627"/>
                  <a:gd name="connsiteX4" fmla="*/ 689164 w 811235"/>
                  <a:gd name="connsiteY4" fmla="*/ 25306 h 1475627"/>
                  <a:gd name="connsiteX5" fmla="*/ 622489 w 811235"/>
                  <a:gd name="connsiteY5" fmla="*/ 163418 h 1475627"/>
                  <a:gd name="connsiteX6" fmla="*/ 627251 w 811235"/>
                  <a:gd name="connsiteY6" fmla="*/ 320581 h 1475627"/>
                  <a:gd name="connsiteX7" fmla="*/ 762983 w 811235"/>
                  <a:gd name="connsiteY7" fmla="*/ 503937 h 1475627"/>
                  <a:gd name="connsiteX8" fmla="*/ 808226 w 811235"/>
                  <a:gd name="connsiteY8" fmla="*/ 620618 h 1475627"/>
                  <a:gd name="connsiteX9" fmla="*/ 679639 w 811235"/>
                  <a:gd name="connsiteY9" fmla="*/ 715868 h 1475627"/>
                  <a:gd name="connsiteX10" fmla="*/ 674876 w 811235"/>
                  <a:gd name="connsiteY10" fmla="*/ 1351662 h 1475627"/>
                  <a:gd name="connsiteX11" fmla="*/ 605820 w 811235"/>
                  <a:gd name="connsiteY11" fmla="*/ 1475487 h 1475627"/>
                  <a:gd name="connsiteX12" fmla="*/ 539145 w 811235"/>
                  <a:gd name="connsiteY12" fmla="*/ 1351663 h 1475627"/>
                  <a:gd name="connsiteX13" fmla="*/ 532001 w 811235"/>
                  <a:gd name="connsiteY13" fmla="*/ 982568 h 1475627"/>
                  <a:gd name="connsiteX14" fmla="*/ 498664 w 811235"/>
                  <a:gd name="connsiteY14" fmla="*/ 982568 h 1475627"/>
                  <a:gd name="connsiteX15" fmla="*/ 424846 w 811235"/>
                  <a:gd name="connsiteY15" fmla="*/ 1199262 h 1475627"/>
                  <a:gd name="connsiteX16" fmla="*/ 355789 w 811235"/>
                  <a:gd name="connsiteY16" fmla="*/ 982568 h 1475627"/>
                  <a:gd name="connsiteX17" fmla="*/ 322451 w 811235"/>
                  <a:gd name="connsiteY17" fmla="*/ 982568 h 1475627"/>
                  <a:gd name="connsiteX18" fmla="*/ 251014 w 811235"/>
                  <a:gd name="connsiteY18" fmla="*/ 1149256 h 1475627"/>
                  <a:gd name="connsiteX19" fmla="*/ 179576 w 811235"/>
                  <a:gd name="connsiteY19" fmla="*/ 982568 h 1475627"/>
                  <a:gd name="connsiteX20" fmla="*/ 151001 w 811235"/>
                  <a:gd name="connsiteY20" fmla="*/ 982568 h 1475627"/>
                  <a:gd name="connsiteX21" fmla="*/ 74801 w 811235"/>
                  <a:gd name="connsiteY21" fmla="*/ 1132588 h 1475627"/>
                  <a:gd name="connsiteX22" fmla="*/ 8126 w 811235"/>
                  <a:gd name="connsiteY22" fmla="*/ 992093 h 147562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91"/>
                  <a:gd name="connsiteX1" fmla="*/ 8126 w 811235"/>
                  <a:gd name="connsiteY1" fmla="*/ 382493 h 1475491"/>
                  <a:gd name="connsiteX2" fmla="*/ 227201 w 811235"/>
                  <a:gd name="connsiteY2" fmla="*/ 1493 h 1475491"/>
                  <a:gd name="connsiteX3" fmla="*/ 789176 w 811235"/>
                  <a:gd name="connsiteY3" fmla="*/ 6256 h 1475491"/>
                  <a:gd name="connsiteX4" fmla="*/ 689164 w 811235"/>
                  <a:gd name="connsiteY4" fmla="*/ 25306 h 1475491"/>
                  <a:gd name="connsiteX5" fmla="*/ 622489 w 811235"/>
                  <a:gd name="connsiteY5" fmla="*/ 163418 h 1475491"/>
                  <a:gd name="connsiteX6" fmla="*/ 627251 w 811235"/>
                  <a:gd name="connsiteY6" fmla="*/ 320581 h 1475491"/>
                  <a:gd name="connsiteX7" fmla="*/ 762983 w 811235"/>
                  <a:gd name="connsiteY7" fmla="*/ 503937 h 1475491"/>
                  <a:gd name="connsiteX8" fmla="*/ 808226 w 811235"/>
                  <a:gd name="connsiteY8" fmla="*/ 620618 h 1475491"/>
                  <a:gd name="connsiteX9" fmla="*/ 679639 w 811235"/>
                  <a:gd name="connsiteY9" fmla="*/ 715868 h 1475491"/>
                  <a:gd name="connsiteX10" fmla="*/ 674876 w 811235"/>
                  <a:gd name="connsiteY10" fmla="*/ 1351662 h 1475491"/>
                  <a:gd name="connsiteX11" fmla="*/ 610583 w 811235"/>
                  <a:gd name="connsiteY11" fmla="*/ 1475487 h 1475491"/>
                  <a:gd name="connsiteX12" fmla="*/ 539145 w 811235"/>
                  <a:gd name="connsiteY12" fmla="*/ 1351663 h 1475491"/>
                  <a:gd name="connsiteX13" fmla="*/ 532001 w 811235"/>
                  <a:gd name="connsiteY13" fmla="*/ 982568 h 1475491"/>
                  <a:gd name="connsiteX14" fmla="*/ 498664 w 811235"/>
                  <a:gd name="connsiteY14" fmla="*/ 982568 h 1475491"/>
                  <a:gd name="connsiteX15" fmla="*/ 424846 w 811235"/>
                  <a:gd name="connsiteY15" fmla="*/ 1199262 h 1475491"/>
                  <a:gd name="connsiteX16" fmla="*/ 355789 w 811235"/>
                  <a:gd name="connsiteY16" fmla="*/ 982568 h 1475491"/>
                  <a:gd name="connsiteX17" fmla="*/ 322451 w 811235"/>
                  <a:gd name="connsiteY17" fmla="*/ 982568 h 1475491"/>
                  <a:gd name="connsiteX18" fmla="*/ 251014 w 811235"/>
                  <a:gd name="connsiteY18" fmla="*/ 1149256 h 1475491"/>
                  <a:gd name="connsiteX19" fmla="*/ 179576 w 811235"/>
                  <a:gd name="connsiteY19" fmla="*/ 982568 h 1475491"/>
                  <a:gd name="connsiteX20" fmla="*/ 151001 w 811235"/>
                  <a:gd name="connsiteY20" fmla="*/ 982568 h 1475491"/>
                  <a:gd name="connsiteX21" fmla="*/ 74801 w 811235"/>
                  <a:gd name="connsiteY21" fmla="*/ 1132588 h 1475491"/>
                  <a:gd name="connsiteX22" fmla="*/ 8126 w 811235"/>
                  <a:gd name="connsiteY22" fmla="*/ 992093 h 1475491"/>
                  <a:gd name="connsiteX0" fmla="*/ 8126 w 811235"/>
                  <a:gd name="connsiteY0" fmla="*/ 992093 h 1475491"/>
                  <a:gd name="connsiteX1" fmla="*/ 8126 w 811235"/>
                  <a:gd name="connsiteY1" fmla="*/ 382493 h 1475491"/>
                  <a:gd name="connsiteX2" fmla="*/ 227201 w 811235"/>
                  <a:gd name="connsiteY2" fmla="*/ 1493 h 1475491"/>
                  <a:gd name="connsiteX3" fmla="*/ 789176 w 811235"/>
                  <a:gd name="connsiteY3" fmla="*/ 6256 h 1475491"/>
                  <a:gd name="connsiteX4" fmla="*/ 689164 w 811235"/>
                  <a:gd name="connsiteY4" fmla="*/ 25306 h 1475491"/>
                  <a:gd name="connsiteX5" fmla="*/ 622489 w 811235"/>
                  <a:gd name="connsiteY5" fmla="*/ 163418 h 1475491"/>
                  <a:gd name="connsiteX6" fmla="*/ 627251 w 811235"/>
                  <a:gd name="connsiteY6" fmla="*/ 320581 h 1475491"/>
                  <a:gd name="connsiteX7" fmla="*/ 762983 w 811235"/>
                  <a:gd name="connsiteY7" fmla="*/ 503937 h 1475491"/>
                  <a:gd name="connsiteX8" fmla="*/ 808226 w 811235"/>
                  <a:gd name="connsiteY8" fmla="*/ 620618 h 1475491"/>
                  <a:gd name="connsiteX9" fmla="*/ 679639 w 811235"/>
                  <a:gd name="connsiteY9" fmla="*/ 715868 h 1475491"/>
                  <a:gd name="connsiteX10" fmla="*/ 674876 w 811235"/>
                  <a:gd name="connsiteY10" fmla="*/ 1351662 h 1475491"/>
                  <a:gd name="connsiteX11" fmla="*/ 610583 w 811235"/>
                  <a:gd name="connsiteY11" fmla="*/ 1475487 h 1475491"/>
                  <a:gd name="connsiteX12" fmla="*/ 539145 w 811235"/>
                  <a:gd name="connsiteY12" fmla="*/ 1351663 h 1475491"/>
                  <a:gd name="connsiteX13" fmla="*/ 532001 w 811235"/>
                  <a:gd name="connsiteY13" fmla="*/ 982568 h 1475491"/>
                  <a:gd name="connsiteX14" fmla="*/ 498664 w 811235"/>
                  <a:gd name="connsiteY14" fmla="*/ 982568 h 1475491"/>
                  <a:gd name="connsiteX15" fmla="*/ 424846 w 811235"/>
                  <a:gd name="connsiteY15" fmla="*/ 1199262 h 1475491"/>
                  <a:gd name="connsiteX16" fmla="*/ 355789 w 811235"/>
                  <a:gd name="connsiteY16" fmla="*/ 982568 h 1475491"/>
                  <a:gd name="connsiteX17" fmla="*/ 322451 w 811235"/>
                  <a:gd name="connsiteY17" fmla="*/ 982568 h 1475491"/>
                  <a:gd name="connsiteX18" fmla="*/ 251014 w 811235"/>
                  <a:gd name="connsiteY18" fmla="*/ 1149256 h 1475491"/>
                  <a:gd name="connsiteX19" fmla="*/ 179576 w 811235"/>
                  <a:gd name="connsiteY19" fmla="*/ 982568 h 1475491"/>
                  <a:gd name="connsiteX20" fmla="*/ 151001 w 811235"/>
                  <a:gd name="connsiteY20" fmla="*/ 982568 h 1475491"/>
                  <a:gd name="connsiteX21" fmla="*/ 74801 w 811235"/>
                  <a:gd name="connsiteY21" fmla="*/ 1132588 h 1475491"/>
                  <a:gd name="connsiteX22" fmla="*/ 8126 w 811235"/>
                  <a:gd name="connsiteY22" fmla="*/ 992093 h 1475491"/>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10583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10583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10583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11235" h="1475487">
                    <a:moveTo>
                      <a:pt x="8126" y="992093"/>
                    </a:moveTo>
                    <a:cubicBezTo>
                      <a:pt x="6539" y="919463"/>
                      <a:pt x="-9336" y="561880"/>
                      <a:pt x="8126" y="382493"/>
                    </a:cubicBezTo>
                    <a:cubicBezTo>
                      <a:pt x="25588" y="203106"/>
                      <a:pt x="163701" y="5461"/>
                      <a:pt x="227201" y="1493"/>
                    </a:cubicBezTo>
                    <a:cubicBezTo>
                      <a:pt x="290701" y="-2475"/>
                      <a:pt x="709801" y="2287"/>
                      <a:pt x="789176" y="6256"/>
                    </a:cubicBezTo>
                    <a:cubicBezTo>
                      <a:pt x="828070" y="3081"/>
                      <a:pt x="726470" y="6255"/>
                      <a:pt x="689164" y="25306"/>
                    </a:cubicBezTo>
                    <a:cubicBezTo>
                      <a:pt x="651858" y="44357"/>
                      <a:pt x="632808" y="114206"/>
                      <a:pt x="622489" y="163418"/>
                    </a:cubicBezTo>
                    <a:cubicBezTo>
                      <a:pt x="612170" y="212630"/>
                      <a:pt x="603835" y="263828"/>
                      <a:pt x="627251" y="320581"/>
                    </a:cubicBezTo>
                    <a:cubicBezTo>
                      <a:pt x="650667" y="377334"/>
                      <a:pt x="720915" y="456313"/>
                      <a:pt x="762983" y="503937"/>
                    </a:cubicBezTo>
                    <a:cubicBezTo>
                      <a:pt x="805051" y="551561"/>
                      <a:pt x="817789" y="583023"/>
                      <a:pt x="808226" y="620618"/>
                    </a:cubicBezTo>
                    <a:cubicBezTo>
                      <a:pt x="788419" y="698488"/>
                      <a:pt x="701864" y="594027"/>
                      <a:pt x="679639" y="715868"/>
                    </a:cubicBezTo>
                    <a:cubicBezTo>
                      <a:pt x="657414" y="837709"/>
                      <a:pt x="672097" y="1248872"/>
                      <a:pt x="674876" y="1351662"/>
                    </a:cubicBezTo>
                    <a:cubicBezTo>
                      <a:pt x="677655" y="1454452"/>
                      <a:pt x="649873" y="1475487"/>
                      <a:pt x="610583" y="1475487"/>
                    </a:cubicBezTo>
                    <a:cubicBezTo>
                      <a:pt x="568911" y="1475487"/>
                      <a:pt x="545099" y="1443341"/>
                      <a:pt x="539145" y="1351663"/>
                    </a:cubicBezTo>
                    <a:cubicBezTo>
                      <a:pt x="533191" y="1259985"/>
                      <a:pt x="530414" y="1133381"/>
                      <a:pt x="532001" y="982568"/>
                    </a:cubicBezTo>
                    <a:lnTo>
                      <a:pt x="498664" y="982568"/>
                    </a:lnTo>
                    <a:cubicBezTo>
                      <a:pt x="493902" y="1167513"/>
                      <a:pt x="489138" y="1199262"/>
                      <a:pt x="424846" y="1199262"/>
                    </a:cubicBezTo>
                    <a:cubicBezTo>
                      <a:pt x="360554" y="1199262"/>
                      <a:pt x="357376" y="1127030"/>
                      <a:pt x="355789" y="982568"/>
                    </a:cubicBezTo>
                    <a:lnTo>
                      <a:pt x="322451" y="982568"/>
                    </a:lnTo>
                    <a:cubicBezTo>
                      <a:pt x="324039" y="1127031"/>
                      <a:pt x="303401" y="1149257"/>
                      <a:pt x="251014" y="1149256"/>
                    </a:cubicBezTo>
                    <a:cubicBezTo>
                      <a:pt x="198627" y="1149255"/>
                      <a:pt x="177195" y="1119887"/>
                      <a:pt x="179576" y="982568"/>
                    </a:cubicBezTo>
                    <a:lnTo>
                      <a:pt x="151001" y="982568"/>
                    </a:lnTo>
                    <a:cubicBezTo>
                      <a:pt x="148222" y="1098455"/>
                      <a:pt x="134334" y="1133381"/>
                      <a:pt x="74801" y="1132588"/>
                    </a:cubicBezTo>
                    <a:cubicBezTo>
                      <a:pt x="15268" y="1131795"/>
                      <a:pt x="9713" y="1064723"/>
                      <a:pt x="8126" y="992093"/>
                    </a:cubicBezTo>
                    <a:close/>
                  </a:path>
                </a:pathLst>
              </a:custGeom>
              <a:solidFill>
                <a:srgbClr val="28A9D6"/>
              </a:solidFill>
              <a:ln w="12700">
                <a:solidFill>
                  <a:schemeClr val="bg1"/>
                </a:soli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grpSp>
        <p:sp>
          <p:nvSpPr>
            <p:cNvPr id="17" name="TextBox 16"/>
            <p:cNvSpPr txBox="1"/>
            <p:nvPr/>
          </p:nvSpPr>
          <p:spPr>
            <a:xfrm>
              <a:off x="2557119" y="2389061"/>
              <a:ext cx="395609" cy="488482"/>
            </a:xfrm>
            <a:prstGeom prst="rect">
              <a:avLst/>
            </a:prstGeom>
            <a:noFill/>
          </p:spPr>
          <p:txBody>
            <a:bodyPr wrap="square" rtlCol="0">
              <a:spAutoFit/>
            </a:bodyPr>
            <a:lstStyle/>
            <a:p>
              <a:r>
                <a:rPr lang="en-US" altLang="zh-CN" sz="1600" b="1" dirty="0" smtClean="0">
                  <a:solidFill>
                    <a:schemeClr val="bg1"/>
                  </a:solidFill>
                </a:rPr>
                <a:t>3</a:t>
              </a:r>
              <a:endParaRPr lang="zh-CN" altLang="en-US" sz="1600" b="1" dirty="0">
                <a:solidFill>
                  <a:schemeClr val="bg1"/>
                </a:solidFill>
              </a:endParaRPr>
            </a:p>
          </p:txBody>
        </p:sp>
      </p:grpSp>
      <p:grpSp>
        <p:nvGrpSpPr>
          <p:cNvPr id="20" name="组合 19"/>
          <p:cNvGrpSpPr/>
          <p:nvPr/>
        </p:nvGrpSpPr>
        <p:grpSpPr>
          <a:xfrm>
            <a:off x="1381092" y="4000504"/>
            <a:ext cx="618231" cy="413711"/>
            <a:chOff x="2452662" y="2285994"/>
            <a:chExt cx="903983" cy="596922"/>
          </a:xfrm>
        </p:grpSpPr>
        <p:grpSp>
          <p:nvGrpSpPr>
            <p:cNvPr id="21" name="组合 29"/>
            <p:cNvGrpSpPr/>
            <p:nvPr/>
          </p:nvGrpSpPr>
          <p:grpSpPr>
            <a:xfrm>
              <a:off x="2452662" y="2285994"/>
              <a:ext cx="903983" cy="596922"/>
              <a:chOff x="3381356" y="2285992"/>
              <a:chExt cx="1475487" cy="882673"/>
            </a:xfrm>
          </p:grpSpPr>
          <p:sp>
            <p:nvSpPr>
              <p:cNvPr id="23" name="任意多边形 2"/>
              <p:cNvSpPr/>
              <p:nvPr/>
            </p:nvSpPr>
            <p:spPr>
              <a:xfrm rot="16200000">
                <a:off x="3466671" y="2200677"/>
                <a:ext cx="692877" cy="863507"/>
              </a:xfrm>
              <a:custGeom>
                <a:avLst/>
                <a:gdLst>
                  <a:gd name="connsiteX0" fmla="*/ 0 w 700088"/>
                  <a:gd name="connsiteY0" fmla="*/ 0 h 876300"/>
                  <a:gd name="connsiteX1" fmla="*/ 4763 w 700088"/>
                  <a:gd name="connsiteY1" fmla="*/ 871537 h 876300"/>
                  <a:gd name="connsiteX2" fmla="*/ 690563 w 700088"/>
                  <a:gd name="connsiteY2" fmla="*/ 876300 h 876300"/>
                  <a:gd name="connsiteX3" fmla="*/ 700088 w 700088"/>
                  <a:gd name="connsiteY3" fmla="*/ 304800 h 876300"/>
                  <a:gd name="connsiteX4" fmla="*/ 685800 w 700088"/>
                  <a:gd name="connsiteY4" fmla="*/ 157162 h 876300"/>
                  <a:gd name="connsiteX5" fmla="*/ 652463 w 700088"/>
                  <a:gd name="connsiteY5" fmla="*/ 61912 h 876300"/>
                  <a:gd name="connsiteX6" fmla="*/ 576263 w 700088"/>
                  <a:gd name="connsiteY6" fmla="*/ 9525 h 876300"/>
                  <a:gd name="connsiteX7" fmla="*/ 0 w 700088"/>
                  <a:gd name="connsiteY7" fmla="*/ 0 h 876300"/>
                  <a:gd name="connsiteX0" fmla="*/ 0 w 690563"/>
                  <a:gd name="connsiteY0" fmla="*/ 0 h 876300"/>
                  <a:gd name="connsiteX1" fmla="*/ 4763 w 690563"/>
                  <a:gd name="connsiteY1" fmla="*/ 871537 h 876300"/>
                  <a:gd name="connsiteX2" fmla="*/ 690563 w 690563"/>
                  <a:gd name="connsiteY2" fmla="*/ 876300 h 876300"/>
                  <a:gd name="connsiteX3" fmla="*/ 685800 w 690563"/>
                  <a:gd name="connsiteY3" fmla="*/ 157162 h 876300"/>
                  <a:gd name="connsiteX4" fmla="*/ 652463 w 690563"/>
                  <a:gd name="connsiteY4" fmla="*/ 61912 h 876300"/>
                  <a:gd name="connsiteX5" fmla="*/ 576263 w 690563"/>
                  <a:gd name="connsiteY5" fmla="*/ 9525 h 876300"/>
                  <a:gd name="connsiteX6" fmla="*/ 0 w 690563"/>
                  <a:gd name="connsiteY6" fmla="*/ 0 h 876300"/>
                  <a:gd name="connsiteX0" fmla="*/ 0 w 742261"/>
                  <a:gd name="connsiteY0" fmla="*/ 0 h 876300"/>
                  <a:gd name="connsiteX1" fmla="*/ 4763 w 742261"/>
                  <a:gd name="connsiteY1" fmla="*/ 871537 h 876300"/>
                  <a:gd name="connsiteX2" fmla="*/ 690563 w 742261"/>
                  <a:gd name="connsiteY2" fmla="*/ 876300 h 876300"/>
                  <a:gd name="connsiteX3" fmla="*/ 685800 w 742261"/>
                  <a:gd name="connsiteY3" fmla="*/ 157162 h 876300"/>
                  <a:gd name="connsiteX4" fmla="*/ 652463 w 742261"/>
                  <a:gd name="connsiteY4" fmla="*/ 61912 h 876300"/>
                  <a:gd name="connsiteX5" fmla="*/ 576263 w 742261"/>
                  <a:gd name="connsiteY5" fmla="*/ 9525 h 876300"/>
                  <a:gd name="connsiteX6" fmla="*/ 0 w 742261"/>
                  <a:gd name="connsiteY6" fmla="*/ 0 h 876300"/>
                  <a:gd name="connsiteX0" fmla="*/ 0 w 694853"/>
                  <a:gd name="connsiteY0" fmla="*/ 0 h 876300"/>
                  <a:gd name="connsiteX1" fmla="*/ 4763 w 694853"/>
                  <a:gd name="connsiteY1" fmla="*/ 871537 h 876300"/>
                  <a:gd name="connsiteX2" fmla="*/ 690563 w 694853"/>
                  <a:gd name="connsiteY2" fmla="*/ 876300 h 876300"/>
                  <a:gd name="connsiteX3" fmla="*/ 685800 w 694853"/>
                  <a:gd name="connsiteY3" fmla="*/ 157162 h 876300"/>
                  <a:gd name="connsiteX4" fmla="*/ 652463 w 694853"/>
                  <a:gd name="connsiteY4" fmla="*/ 61912 h 876300"/>
                  <a:gd name="connsiteX5" fmla="*/ 576263 w 694853"/>
                  <a:gd name="connsiteY5" fmla="*/ 9525 h 876300"/>
                  <a:gd name="connsiteX6" fmla="*/ 0 w 694853"/>
                  <a:gd name="connsiteY6" fmla="*/ 0 h 876300"/>
                  <a:gd name="connsiteX0" fmla="*/ 0 w 694853"/>
                  <a:gd name="connsiteY0" fmla="*/ 0 h 876300"/>
                  <a:gd name="connsiteX1" fmla="*/ 4763 w 694853"/>
                  <a:gd name="connsiteY1" fmla="*/ 871537 h 876300"/>
                  <a:gd name="connsiteX2" fmla="*/ 690563 w 694853"/>
                  <a:gd name="connsiteY2" fmla="*/ 876300 h 876300"/>
                  <a:gd name="connsiteX3" fmla="*/ 685800 w 694853"/>
                  <a:gd name="connsiteY3" fmla="*/ 157162 h 876300"/>
                  <a:gd name="connsiteX4" fmla="*/ 652463 w 694853"/>
                  <a:gd name="connsiteY4" fmla="*/ 61912 h 876300"/>
                  <a:gd name="connsiteX5" fmla="*/ 576263 w 694853"/>
                  <a:gd name="connsiteY5" fmla="*/ 9525 h 876300"/>
                  <a:gd name="connsiteX6" fmla="*/ 0 w 694853"/>
                  <a:gd name="connsiteY6" fmla="*/ 0 h 876300"/>
                  <a:gd name="connsiteX0" fmla="*/ 0 w 694853"/>
                  <a:gd name="connsiteY0" fmla="*/ 0 h 876300"/>
                  <a:gd name="connsiteX1" fmla="*/ 4763 w 694853"/>
                  <a:gd name="connsiteY1" fmla="*/ 871537 h 876300"/>
                  <a:gd name="connsiteX2" fmla="*/ 690563 w 694853"/>
                  <a:gd name="connsiteY2" fmla="*/ 876300 h 876300"/>
                  <a:gd name="connsiteX3" fmla="*/ 685800 w 694853"/>
                  <a:gd name="connsiteY3" fmla="*/ 157162 h 876300"/>
                  <a:gd name="connsiteX4" fmla="*/ 652463 w 694853"/>
                  <a:gd name="connsiteY4" fmla="*/ 61912 h 876300"/>
                  <a:gd name="connsiteX5" fmla="*/ 576263 w 694853"/>
                  <a:gd name="connsiteY5" fmla="*/ 9525 h 876300"/>
                  <a:gd name="connsiteX6" fmla="*/ 0 w 694853"/>
                  <a:gd name="connsiteY6" fmla="*/ 0 h 876300"/>
                  <a:gd name="connsiteX0" fmla="*/ 0 w 694853"/>
                  <a:gd name="connsiteY0" fmla="*/ 0 h 876300"/>
                  <a:gd name="connsiteX1" fmla="*/ 4763 w 694853"/>
                  <a:gd name="connsiteY1" fmla="*/ 871537 h 876300"/>
                  <a:gd name="connsiteX2" fmla="*/ 690563 w 694853"/>
                  <a:gd name="connsiteY2" fmla="*/ 876300 h 876300"/>
                  <a:gd name="connsiteX3" fmla="*/ 685800 w 694853"/>
                  <a:gd name="connsiteY3" fmla="*/ 157162 h 876300"/>
                  <a:gd name="connsiteX4" fmla="*/ 652463 w 694853"/>
                  <a:gd name="connsiteY4" fmla="*/ 61912 h 876300"/>
                  <a:gd name="connsiteX5" fmla="*/ 569119 w 694853"/>
                  <a:gd name="connsiteY5" fmla="*/ 9525 h 876300"/>
                  <a:gd name="connsiteX6" fmla="*/ 0 w 694853"/>
                  <a:gd name="connsiteY6" fmla="*/ 0 h 876300"/>
                  <a:gd name="connsiteX0" fmla="*/ 0 w 694853"/>
                  <a:gd name="connsiteY0" fmla="*/ 0 h 876300"/>
                  <a:gd name="connsiteX1" fmla="*/ 4763 w 694853"/>
                  <a:gd name="connsiteY1" fmla="*/ 871537 h 876300"/>
                  <a:gd name="connsiteX2" fmla="*/ 690563 w 694853"/>
                  <a:gd name="connsiteY2" fmla="*/ 876300 h 876300"/>
                  <a:gd name="connsiteX3" fmla="*/ 685800 w 694853"/>
                  <a:gd name="connsiteY3" fmla="*/ 157162 h 876300"/>
                  <a:gd name="connsiteX4" fmla="*/ 652463 w 694853"/>
                  <a:gd name="connsiteY4" fmla="*/ 61912 h 876300"/>
                  <a:gd name="connsiteX5" fmla="*/ 590550 w 694853"/>
                  <a:gd name="connsiteY5" fmla="*/ 4693 h 876300"/>
                  <a:gd name="connsiteX6" fmla="*/ 0 w 694853"/>
                  <a:gd name="connsiteY6" fmla="*/ 0 h 876300"/>
                  <a:gd name="connsiteX0" fmla="*/ 0 w 694853"/>
                  <a:gd name="connsiteY0" fmla="*/ 0 h 876300"/>
                  <a:gd name="connsiteX1" fmla="*/ 4763 w 694853"/>
                  <a:gd name="connsiteY1" fmla="*/ 871537 h 876300"/>
                  <a:gd name="connsiteX2" fmla="*/ 690563 w 694853"/>
                  <a:gd name="connsiteY2" fmla="*/ 876300 h 876300"/>
                  <a:gd name="connsiteX3" fmla="*/ 685800 w 694853"/>
                  <a:gd name="connsiteY3" fmla="*/ 157162 h 876300"/>
                  <a:gd name="connsiteX4" fmla="*/ 652463 w 694853"/>
                  <a:gd name="connsiteY4" fmla="*/ 61912 h 876300"/>
                  <a:gd name="connsiteX5" fmla="*/ 590550 w 694853"/>
                  <a:gd name="connsiteY5" fmla="*/ 4693 h 876300"/>
                  <a:gd name="connsiteX6" fmla="*/ 0 w 694853"/>
                  <a:gd name="connsiteY6" fmla="*/ 0 h 876300"/>
                  <a:gd name="connsiteX0" fmla="*/ 0 w 693089"/>
                  <a:gd name="connsiteY0" fmla="*/ 0 h 876300"/>
                  <a:gd name="connsiteX1" fmla="*/ 4763 w 693089"/>
                  <a:gd name="connsiteY1" fmla="*/ 871537 h 876300"/>
                  <a:gd name="connsiteX2" fmla="*/ 690563 w 693089"/>
                  <a:gd name="connsiteY2" fmla="*/ 876300 h 876300"/>
                  <a:gd name="connsiteX3" fmla="*/ 685800 w 693089"/>
                  <a:gd name="connsiteY3" fmla="*/ 157162 h 876300"/>
                  <a:gd name="connsiteX4" fmla="*/ 666751 w 693089"/>
                  <a:gd name="connsiteY4" fmla="*/ 64328 h 876300"/>
                  <a:gd name="connsiteX5" fmla="*/ 590550 w 693089"/>
                  <a:gd name="connsiteY5" fmla="*/ 4693 h 876300"/>
                  <a:gd name="connsiteX6" fmla="*/ 0 w 693089"/>
                  <a:gd name="connsiteY6" fmla="*/ 0 h 876300"/>
                  <a:gd name="connsiteX0" fmla="*/ 0 w 696816"/>
                  <a:gd name="connsiteY0" fmla="*/ 0 h 876300"/>
                  <a:gd name="connsiteX1" fmla="*/ 4763 w 696816"/>
                  <a:gd name="connsiteY1" fmla="*/ 871537 h 876300"/>
                  <a:gd name="connsiteX2" fmla="*/ 690563 w 696816"/>
                  <a:gd name="connsiteY2" fmla="*/ 876300 h 876300"/>
                  <a:gd name="connsiteX3" fmla="*/ 685800 w 696816"/>
                  <a:gd name="connsiteY3" fmla="*/ 157162 h 876300"/>
                  <a:gd name="connsiteX4" fmla="*/ 590550 w 696816"/>
                  <a:gd name="connsiteY4" fmla="*/ 4693 h 876300"/>
                  <a:gd name="connsiteX5" fmla="*/ 0 w 696816"/>
                  <a:gd name="connsiteY5" fmla="*/ 0 h 876300"/>
                  <a:gd name="connsiteX0" fmla="*/ 0 w 693234"/>
                  <a:gd name="connsiteY0" fmla="*/ 0 h 876300"/>
                  <a:gd name="connsiteX1" fmla="*/ 4763 w 693234"/>
                  <a:gd name="connsiteY1" fmla="*/ 871537 h 876300"/>
                  <a:gd name="connsiteX2" fmla="*/ 690563 w 693234"/>
                  <a:gd name="connsiteY2" fmla="*/ 876300 h 876300"/>
                  <a:gd name="connsiteX3" fmla="*/ 685800 w 693234"/>
                  <a:gd name="connsiteY3" fmla="*/ 157162 h 876300"/>
                  <a:gd name="connsiteX4" fmla="*/ 590550 w 693234"/>
                  <a:gd name="connsiteY4" fmla="*/ 4693 h 876300"/>
                  <a:gd name="connsiteX5" fmla="*/ 0 w 693234"/>
                  <a:gd name="connsiteY5" fmla="*/ 0 h 876300"/>
                  <a:gd name="connsiteX0" fmla="*/ 0 w 692834"/>
                  <a:gd name="connsiteY0" fmla="*/ 0 h 876300"/>
                  <a:gd name="connsiteX1" fmla="*/ 4763 w 692834"/>
                  <a:gd name="connsiteY1" fmla="*/ 871537 h 876300"/>
                  <a:gd name="connsiteX2" fmla="*/ 690563 w 692834"/>
                  <a:gd name="connsiteY2" fmla="*/ 876300 h 876300"/>
                  <a:gd name="connsiteX3" fmla="*/ 685800 w 692834"/>
                  <a:gd name="connsiteY3" fmla="*/ 157162 h 876300"/>
                  <a:gd name="connsiteX4" fmla="*/ 590550 w 692834"/>
                  <a:gd name="connsiteY4" fmla="*/ 4693 h 876300"/>
                  <a:gd name="connsiteX5" fmla="*/ 0 w 692834"/>
                  <a:gd name="connsiteY5" fmla="*/ 0 h 876300"/>
                  <a:gd name="connsiteX0" fmla="*/ 0 w 693304"/>
                  <a:gd name="connsiteY0" fmla="*/ 0 h 876300"/>
                  <a:gd name="connsiteX1" fmla="*/ 4763 w 693304"/>
                  <a:gd name="connsiteY1" fmla="*/ 871537 h 876300"/>
                  <a:gd name="connsiteX2" fmla="*/ 690563 w 693304"/>
                  <a:gd name="connsiteY2" fmla="*/ 876300 h 876300"/>
                  <a:gd name="connsiteX3" fmla="*/ 688181 w 693304"/>
                  <a:gd name="connsiteY3" fmla="*/ 248991 h 876300"/>
                  <a:gd name="connsiteX4" fmla="*/ 590550 w 693304"/>
                  <a:gd name="connsiteY4" fmla="*/ 4693 h 876300"/>
                  <a:gd name="connsiteX5" fmla="*/ 0 w 693304"/>
                  <a:gd name="connsiteY5" fmla="*/ 0 h 876300"/>
                  <a:gd name="connsiteX0" fmla="*/ 0 w 698124"/>
                  <a:gd name="connsiteY0" fmla="*/ 0 h 876300"/>
                  <a:gd name="connsiteX1" fmla="*/ 4763 w 698124"/>
                  <a:gd name="connsiteY1" fmla="*/ 871537 h 876300"/>
                  <a:gd name="connsiteX2" fmla="*/ 690563 w 698124"/>
                  <a:gd name="connsiteY2" fmla="*/ 876300 h 876300"/>
                  <a:gd name="connsiteX3" fmla="*/ 688181 w 698124"/>
                  <a:gd name="connsiteY3" fmla="*/ 248991 h 876300"/>
                  <a:gd name="connsiteX4" fmla="*/ 590550 w 698124"/>
                  <a:gd name="connsiteY4" fmla="*/ 7109 h 876300"/>
                  <a:gd name="connsiteX5" fmla="*/ 0 w 698124"/>
                  <a:gd name="connsiteY5" fmla="*/ 0 h 876300"/>
                  <a:gd name="connsiteX0" fmla="*/ 0 w 692877"/>
                  <a:gd name="connsiteY0" fmla="*/ 0 h 876300"/>
                  <a:gd name="connsiteX1" fmla="*/ 4763 w 692877"/>
                  <a:gd name="connsiteY1" fmla="*/ 871537 h 876300"/>
                  <a:gd name="connsiteX2" fmla="*/ 690563 w 692877"/>
                  <a:gd name="connsiteY2" fmla="*/ 876300 h 876300"/>
                  <a:gd name="connsiteX3" fmla="*/ 688181 w 692877"/>
                  <a:gd name="connsiteY3" fmla="*/ 248991 h 876300"/>
                  <a:gd name="connsiteX4" fmla="*/ 590550 w 692877"/>
                  <a:gd name="connsiteY4" fmla="*/ 7109 h 876300"/>
                  <a:gd name="connsiteX5" fmla="*/ 0 w 692877"/>
                  <a:gd name="connsiteY5" fmla="*/ 0 h 876300"/>
                  <a:gd name="connsiteX0" fmla="*/ 0 w 692877"/>
                  <a:gd name="connsiteY0" fmla="*/ 0 h 876300"/>
                  <a:gd name="connsiteX1" fmla="*/ 4763 w 692877"/>
                  <a:gd name="connsiteY1" fmla="*/ 871537 h 876300"/>
                  <a:gd name="connsiteX2" fmla="*/ 690563 w 692877"/>
                  <a:gd name="connsiteY2" fmla="*/ 876300 h 876300"/>
                  <a:gd name="connsiteX3" fmla="*/ 688181 w 692877"/>
                  <a:gd name="connsiteY3" fmla="*/ 248991 h 876300"/>
                  <a:gd name="connsiteX4" fmla="*/ 590550 w 692877"/>
                  <a:gd name="connsiteY4" fmla="*/ 7109 h 876300"/>
                  <a:gd name="connsiteX5" fmla="*/ 0 w 692877"/>
                  <a:gd name="connsiteY5" fmla="*/ 0 h 876300"/>
                  <a:gd name="connsiteX0" fmla="*/ 0 w 692877"/>
                  <a:gd name="connsiteY0" fmla="*/ 0 h 876300"/>
                  <a:gd name="connsiteX1" fmla="*/ 4763 w 692877"/>
                  <a:gd name="connsiteY1" fmla="*/ 871537 h 876300"/>
                  <a:gd name="connsiteX2" fmla="*/ 690563 w 692877"/>
                  <a:gd name="connsiteY2" fmla="*/ 876300 h 876300"/>
                  <a:gd name="connsiteX3" fmla="*/ 688181 w 692877"/>
                  <a:gd name="connsiteY3" fmla="*/ 248991 h 876300"/>
                  <a:gd name="connsiteX4" fmla="*/ 590550 w 692877"/>
                  <a:gd name="connsiteY4" fmla="*/ 7109 h 876300"/>
                  <a:gd name="connsiteX5" fmla="*/ 0 w 692877"/>
                  <a:gd name="connsiteY5" fmla="*/ 0 h 876300"/>
                  <a:gd name="connsiteX0" fmla="*/ 0 w 692877"/>
                  <a:gd name="connsiteY0" fmla="*/ 0 h 876300"/>
                  <a:gd name="connsiteX1" fmla="*/ 4763 w 692877"/>
                  <a:gd name="connsiteY1" fmla="*/ 871537 h 876300"/>
                  <a:gd name="connsiteX2" fmla="*/ 690563 w 692877"/>
                  <a:gd name="connsiteY2" fmla="*/ 876300 h 876300"/>
                  <a:gd name="connsiteX3" fmla="*/ 688181 w 692877"/>
                  <a:gd name="connsiteY3" fmla="*/ 248991 h 876300"/>
                  <a:gd name="connsiteX4" fmla="*/ 590550 w 692877"/>
                  <a:gd name="connsiteY4" fmla="*/ 7109 h 876300"/>
                  <a:gd name="connsiteX5" fmla="*/ 0 w 692877"/>
                  <a:gd name="connsiteY5" fmla="*/ 0 h 876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2877" h="876300">
                    <a:moveTo>
                      <a:pt x="0" y="0"/>
                    </a:moveTo>
                    <a:cubicBezTo>
                      <a:pt x="1588" y="290512"/>
                      <a:pt x="3175" y="581025"/>
                      <a:pt x="4763" y="871537"/>
                    </a:cubicBezTo>
                    <a:lnTo>
                      <a:pt x="690563" y="876300"/>
                    </a:lnTo>
                    <a:cubicBezTo>
                      <a:pt x="696913" y="696824"/>
                      <a:pt x="688182" y="367275"/>
                      <a:pt x="688181" y="248991"/>
                    </a:cubicBezTo>
                    <a:cubicBezTo>
                      <a:pt x="688180" y="130707"/>
                      <a:pt x="690563" y="16387"/>
                      <a:pt x="590550" y="7109"/>
                    </a:cubicBezTo>
                    <a:lnTo>
                      <a:pt x="0" y="0"/>
                    </a:lnTo>
                    <a:close/>
                  </a:path>
                </a:pathLst>
              </a:custGeom>
              <a:gradFill flip="none" rotWithShape="1">
                <a:gsLst>
                  <a:gs pos="100000">
                    <a:srgbClr val="28A9D6"/>
                  </a:gs>
                  <a:gs pos="20000">
                    <a:srgbClr val="2187AB"/>
                  </a:gs>
                </a:gsLst>
                <a:lin ang="5400000" scaled="0"/>
                <a:tileRect/>
              </a:gradFill>
              <a:ln w="12700">
                <a:solidFill>
                  <a:schemeClr val="bg1"/>
                </a:solidFill>
              </a:ln>
              <a:effectLst>
                <a:outerShdw blurRad="381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24" name="任意多边形 23"/>
              <p:cNvSpPr/>
              <p:nvPr/>
            </p:nvSpPr>
            <p:spPr>
              <a:xfrm rot="16200000">
                <a:off x="3713482" y="2025304"/>
                <a:ext cx="811235" cy="1475487"/>
              </a:xfrm>
              <a:custGeom>
                <a:avLst/>
                <a:gdLst>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633413 w 800100"/>
                  <a:gd name="connsiteY15" fmla="*/ 1466850 h 1490663"/>
                  <a:gd name="connsiteX16" fmla="*/ 590550 w 800100"/>
                  <a:gd name="connsiteY16" fmla="*/ 1490663 h 1490663"/>
                  <a:gd name="connsiteX17" fmla="*/ 542925 w 800100"/>
                  <a:gd name="connsiteY17" fmla="*/ 1481138 h 1490663"/>
                  <a:gd name="connsiteX18" fmla="*/ 519113 w 800100"/>
                  <a:gd name="connsiteY18" fmla="*/ 1433513 h 1490663"/>
                  <a:gd name="connsiteX19" fmla="*/ 523875 w 800100"/>
                  <a:gd name="connsiteY19" fmla="*/ 981075 h 1490663"/>
                  <a:gd name="connsiteX20" fmla="*/ 490538 w 800100"/>
                  <a:gd name="connsiteY20" fmla="*/ 981075 h 1490663"/>
                  <a:gd name="connsiteX21" fmla="*/ 490538 w 800100"/>
                  <a:gd name="connsiteY21" fmla="*/ 1133475 h 1490663"/>
                  <a:gd name="connsiteX22" fmla="*/ 423863 w 800100"/>
                  <a:gd name="connsiteY22" fmla="*/ 1190625 h 1490663"/>
                  <a:gd name="connsiteX23" fmla="*/ 366713 w 800100"/>
                  <a:gd name="connsiteY23" fmla="*/ 1162050 h 1490663"/>
                  <a:gd name="connsiteX24" fmla="*/ 347663 w 800100"/>
                  <a:gd name="connsiteY24" fmla="*/ 1138238 h 1490663"/>
                  <a:gd name="connsiteX25" fmla="*/ 347663 w 800100"/>
                  <a:gd name="connsiteY25" fmla="*/ 981075 h 1490663"/>
                  <a:gd name="connsiteX26" fmla="*/ 314325 w 800100"/>
                  <a:gd name="connsiteY26" fmla="*/ 981075 h 1490663"/>
                  <a:gd name="connsiteX27" fmla="*/ 314325 w 800100"/>
                  <a:gd name="connsiteY27" fmla="*/ 1090613 h 1490663"/>
                  <a:gd name="connsiteX28" fmla="*/ 257175 w 800100"/>
                  <a:gd name="connsiteY28" fmla="*/ 1147763 h 1490663"/>
                  <a:gd name="connsiteX29" fmla="*/ 176213 w 800100"/>
                  <a:gd name="connsiteY29" fmla="*/ 1114425 h 1490663"/>
                  <a:gd name="connsiteX30" fmla="*/ 171450 w 800100"/>
                  <a:gd name="connsiteY30" fmla="*/ 981075 h 1490663"/>
                  <a:gd name="connsiteX31" fmla="*/ 142875 w 800100"/>
                  <a:gd name="connsiteY31" fmla="*/ 981075 h 1490663"/>
                  <a:gd name="connsiteX32" fmla="*/ 133350 w 800100"/>
                  <a:gd name="connsiteY32" fmla="*/ 1076325 h 1490663"/>
                  <a:gd name="connsiteX33" fmla="*/ 90488 w 800100"/>
                  <a:gd name="connsiteY33" fmla="*/ 1109663 h 1490663"/>
                  <a:gd name="connsiteX34" fmla="*/ 80963 w 800100"/>
                  <a:gd name="connsiteY34" fmla="*/ 1128713 h 1490663"/>
                  <a:gd name="connsiteX35" fmla="*/ 9525 w 800100"/>
                  <a:gd name="connsiteY35" fmla="*/ 1071563 h 1490663"/>
                  <a:gd name="connsiteX36" fmla="*/ 0 w 800100"/>
                  <a:gd name="connsiteY36"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633413 w 800100"/>
                  <a:gd name="connsiteY15" fmla="*/ 1466850 h 1490663"/>
                  <a:gd name="connsiteX16" fmla="*/ 590550 w 800100"/>
                  <a:gd name="connsiteY16" fmla="*/ 1490663 h 1490663"/>
                  <a:gd name="connsiteX17" fmla="*/ 542925 w 800100"/>
                  <a:gd name="connsiteY17" fmla="*/ 1481138 h 1490663"/>
                  <a:gd name="connsiteX18" fmla="*/ 519113 w 800100"/>
                  <a:gd name="connsiteY18" fmla="*/ 1433513 h 1490663"/>
                  <a:gd name="connsiteX19" fmla="*/ 523875 w 800100"/>
                  <a:gd name="connsiteY19" fmla="*/ 981075 h 1490663"/>
                  <a:gd name="connsiteX20" fmla="*/ 490538 w 800100"/>
                  <a:gd name="connsiteY20" fmla="*/ 981075 h 1490663"/>
                  <a:gd name="connsiteX21" fmla="*/ 490538 w 800100"/>
                  <a:gd name="connsiteY21" fmla="*/ 1133475 h 1490663"/>
                  <a:gd name="connsiteX22" fmla="*/ 423863 w 800100"/>
                  <a:gd name="connsiteY22" fmla="*/ 1190625 h 1490663"/>
                  <a:gd name="connsiteX23" fmla="*/ 366713 w 800100"/>
                  <a:gd name="connsiteY23" fmla="*/ 1162050 h 1490663"/>
                  <a:gd name="connsiteX24" fmla="*/ 347663 w 800100"/>
                  <a:gd name="connsiteY24" fmla="*/ 1138238 h 1490663"/>
                  <a:gd name="connsiteX25" fmla="*/ 347663 w 800100"/>
                  <a:gd name="connsiteY25" fmla="*/ 981075 h 1490663"/>
                  <a:gd name="connsiteX26" fmla="*/ 314325 w 800100"/>
                  <a:gd name="connsiteY26" fmla="*/ 981075 h 1490663"/>
                  <a:gd name="connsiteX27" fmla="*/ 314325 w 800100"/>
                  <a:gd name="connsiteY27" fmla="*/ 1090613 h 1490663"/>
                  <a:gd name="connsiteX28" fmla="*/ 257175 w 800100"/>
                  <a:gd name="connsiteY28" fmla="*/ 1147763 h 1490663"/>
                  <a:gd name="connsiteX29" fmla="*/ 176213 w 800100"/>
                  <a:gd name="connsiteY29" fmla="*/ 1114425 h 1490663"/>
                  <a:gd name="connsiteX30" fmla="*/ 171450 w 800100"/>
                  <a:gd name="connsiteY30" fmla="*/ 981075 h 1490663"/>
                  <a:gd name="connsiteX31" fmla="*/ 142875 w 800100"/>
                  <a:gd name="connsiteY31" fmla="*/ 981075 h 1490663"/>
                  <a:gd name="connsiteX32" fmla="*/ 133350 w 800100"/>
                  <a:gd name="connsiteY32" fmla="*/ 1076325 h 1490663"/>
                  <a:gd name="connsiteX33" fmla="*/ 80963 w 800100"/>
                  <a:gd name="connsiteY33" fmla="*/ 1128713 h 1490663"/>
                  <a:gd name="connsiteX34" fmla="*/ 9525 w 800100"/>
                  <a:gd name="connsiteY34" fmla="*/ 1071563 h 1490663"/>
                  <a:gd name="connsiteX35" fmla="*/ 0 w 800100"/>
                  <a:gd name="connsiteY35"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633413 w 800100"/>
                  <a:gd name="connsiteY15" fmla="*/ 1466850 h 1490663"/>
                  <a:gd name="connsiteX16" fmla="*/ 590550 w 800100"/>
                  <a:gd name="connsiteY16" fmla="*/ 1490663 h 1490663"/>
                  <a:gd name="connsiteX17" fmla="*/ 542925 w 800100"/>
                  <a:gd name="connsiteY17" fmla="*/ 1481138 h 1490663"/>
                  <a:gd name="connsiteX18" fmla="*/ 519113 w 800100"/>
                  <a:gd name="connsiteY18" fmla="*/ 1433513 h 1490663"/>
                  <a:gd name="connsiteX19" fmla="*/ 523875 w 800100"/>
                  <a:gd name="connsiteY19" fmla="*/ 981075 h 1490663"/>
                  <a:gd name="connsiteX20" fmla="*/ 490538 w 800100"/>
                  <a:gd name="connsiteY20" fmla="*/ 981075 h 1490663"/>
                  <a:gd name="connsiteX21" fmla="*/ 490538 w 800100"/>
                  <a:gd name="connsiteY21" fmla="*/ 1133475 h 1490663"/>
                  <a:gd name="connsiteX22" fmla="*/ 423863 w 800100"/>
                  <a:gd name="connsiteY22" fmla="*/ 1190625 h 1490663"/>
                  <a:gd name="connsiteX23" fmla="*/ 347663 w 800100"/>
                  <a:gd name="connsiteY23" fmla="*/ 1138238 h 1490663"/>
                  <a:gd name="connsiteX24" fmla="*/ 347663 w 800100"/>
                  <a:gd name="connsiteY24" fmla="*/ 981075 h 1490663"/>
                  <a:gd name="connsiteX25" fmla="*/ 314325 w 800100"/>
                  <a:gd name="connsiteY25" fmla="*/ 981075 h 1490663"/>
                  <a:gd name="connsiteX26" fmla="*/ 314325 w 800100"/>
                  <a:gd name="connsiteY26" fmla="*/ 1090613 h 1490663"/>
                  <a:gd name="connsiteX27" fmla="*/ 257175 w 800100"/>
                  <a:gd name="connsiteY27" fmla="*/ 1147763 h 1490663"/>
                  <a:gd name="connsiteX28" fmla="*/ 176213 w 800100"/>
                  <a:gd name="connsiteY28" fmla="*/ 1114425 h 1490663"/>
                  <a:gd name="connsiteX29" fmla="*/ 171450 w 800100"/>
                  <a:gd name="connsiteY29" fmla="*/ 981075 h 1490663"/>
                  <a:gd name="connsiteX30" fmla="*/ 142875 w 800100"/>
                  <a:gd name="connsiteY30" fmla="*/ 981075 h 1490663"/>
                  <a:gd name="connsiteX31" fmla="*/ 133350 w 800100"/>
                  <a:gd name="connsiteY31" fmla="*/ 1076325 h 1490663"/>
                  <a:gd name="connsiteX32" fmla="*/ 80963 w 800100"/>
                  <a:gd name="connsiteY32" fmla="*/ 1128713 h 1490663"/>
                  <a:gd name="connsiteX33" fmla="*/ 9525 w 800100"/>
                  <a:gd name="connsiteY33" fmla="*/ 1071563 h 1490663"/>
                  <a:gd name="connsiteX34" fmla="*/ 0 w 800100"/>
                  <a:gd name="connsiteY34"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633413 w 800100"/>
                  <a:gd name="connsiteY15" fmla="*/ 1466850 h 1490663"/>
                  <a:gd name="connsiteX16" fmla="*/ 590550 w 800100"/>
                  <a:gd name="connsiteY16" fmla="*/ 1490663 h 1490663"/>
                  <a:gd name="connsiteX17" fmla="*/ 519113 w 800100"/>
                  <a:gd name="connsiteY17" fmla="*/ 1433513 h 1490663"/>
                  <a:gd name="connsiteX18" fmla="*/ 523875 w 800100"/>
                  <a:gd name="connsiteY18" fmla="*/ 981075 h 1490663"/>
                  <a:gd name="connsiteX19" fmla="*/ 490538 w 800100"/>
                  <a:gd name="connsiteY19" fmla="*/ 981075 h 1490663"/>
                  <a:gd name="connsiteX20" fmla="*/ 490538 w 800100"/>
                  <a:gd name="connsiteY20" fmla="*/ 1133475 h 1490663"/>
                  <a:gd name="connsiteX21" fmla="*/ 423863 w 800100"/>
                  <a:gd name="connsiteY21" fmla="*/ 1190625 h 1490663"/>
                  <a:gd name="connsiteX22" fmla="*/ 347663 w 800100"/>
                  <a:gd name="connsiteY22" fmla="*/ 1138238 h 1490663"/>
                  <a:gd name="connsiteX23" fmla="*/ 347663 w 800100"/>
                  <a:gd name="connsiteY23" fmla="*/ 981075 h 1490663"/>
                  <a:gd name="connsiteX24" fmla="*/ 314325 w 800100"/>
                  <a:gd name="connsiteY24" fmla="*/ 981075 h 1490663"/>
                  <a:gd name="connsiteX25" fmla="*/ 314325 w 800100"/>
                  <a:gd name="connsiteY25" fmla="*/ 1090613 h 1490663"/>
                  <a:gd name="connsiteX26" fmla="*/ 257175 w 800100"/>
                  <a:gd name="connsiteY26" fmla="*/ 1147763 h 1490663"/>
                  <a:gd name="connsiteX27" fmla="*/ 176213 w 800100"/>
                  <a:gd name="connsiteY27" fmla="*/ 1114425 h 1490663"/>
                  <a:gd name="connsiteX28" fmla="*/ 171450 w 800100"/>
                  <a:gd name="connsiteY28" fmla="*/ 981075 h 1490663"/>
                  <a:gd name="connsiteX29" fmla="*/ 142875 w 800100"/>
                  <a:gd name="connsiteY29" fmla="*/ 981075 h 1490663"/>
                  <a:gd name="connsiteX30" fmla="*/ 133350 w 800100"/>
                  <a:gd name="connsiteY30" fmla="*/ 1076325 h 1490663"/>
                  <a:gd name="connsiteX31" fmla="*/ 80963 w 800100"/>
                  <a:gd name="connsiteY31" fmla="*/ 1128713 h 1490663"/>
                  <a:gd name="connsiteX32" fmla="*/ 9525 w 800100"/>
                  <a:gd name="connsiteY32" fmla="*/ 1071563 h 1490663"/>
                  <a:gd name="connsiteX33" fmla="*/ 0 w 800100"/>
                  <a:gd name="connsiteY33"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133350 w 800100"/>
                  <a:gd name="connsiteY29" fmla="*/ 1076325 h 1490663"/>
                  <a:gd name="connsiteX30" fmla="*/ 80963 w 800100"/>
                  <a:gd name="connsiteY30" fmla="*/ 1128713 h 1490663"/>
                  <a:gd name="connsiteX31" fmla="*/ 9525 w 800100"/>
                  <a:gd name="connsiteY31" fmla="*/ 1071563 h 1490663"/>
                  <a:gd name="connsiteX32" fmla="*/ 0 w 800100"/>
                  <a:gd name="connsiteY32" fmla="*/ 990600 h 1490663"/>
                  <a:gd name="connsiteX0" fmla="*/ 3725 w 803825"/>
                  <a:gd name="connsiteY0" fmla="*/ 990600 h 1490663"/>
                  <a:gd name="connsiteX1" fmla="*/ 3725 w 803825"/>
                  <a:gd name="connsiteY1" fmla="*/ 381000 h 1490663"/>
                  <a:gd name="connsiteX2" fmla="*/ 46588 w 803825"/>
                  <a:gd name="connsiteY2" fmla="*/ 228600 h 1490663"/>
                  <a:gd name="connsiteX3" fmla="*/ 208513 w 803825"/>
                  <a:gd name="connsiteY3" fmla="*/ 0 h 1490663"/>
                  <a:gd name="connsiteX4" fmla="*/ 784775 w 803825"/>
                  <a:gd name="connsiteY4" fmla="*/ 4763 h 1490663"/>
                  <a:gd name="connsiteX5" fmla="*/ 684763 w 803825"/>
                  <a:gd name="connsiteY5" fmla="*/ 23813 h 1490663"/>
                  <a:gd name="connsiteX6" fmla="*/ 651425 w 803825"/>
                  <a:gd name="connsiteY6" fmla="*/ 85725 h 1490663"/>
                  <a:gd name="connsiteX7" fmla="*/ 618088 w 803825"/>
                  <a:gd name="connsiteY7" fmla="*/ 161925 h 1490663"/>
                  <a:gd name="connsiteX8" fmla="*/ 622850 w 803825"/>
                  <a:gd name="connsiteY8" fmla="*/ 319088 h 1490663"/>
                  <a:gd name="connsiteX9" fmla="*/ 770488 w 803825"/>
                  <a:gd name="connsiteY9" fmla="*/ 519113 h 1490663"/>
                  <a:gd name="connsiteX10" fmla="*/ 803825 w 803825"/>
                  <a:gd name="connsiteY10" fmla="*/ 619125 h 1490663"/>
                  <a:gd name="connsiteX11" fmla="*/ 770488 w 803825"/>
                  <a:gd name="connsiteY11" fmla="*/ 671513 h 1490663"/>
                  <a:gd name="connsiteX12" fmla="*/ 713338 w 803825"/>
                  <a:gd name="connsiteY12" fmla="*/ 700088 h 1490663"/>
                  <a:gd name="connsiteX13" fmla="*/ 675238 w 803825"/>
                  <a:gd name="connsiteY13" fmla="*/ 714375 h 1490663"/>
                  <a:gd name="connsiteX14" fmla="*/ 670475 w 803825"/>
                  <a:gd name="connsiteY14" fmla="*/ 1433513 h 1490663"/>
                  <a:gd name="connsiteX15" fmla="*/ 594275 w 803825"/>
                  <a:gd name="connsiteY15" fmla="*/ 1490663 h 1490663"/>
                  <a:gd name="connsiteX16" fmla="*/ 522838 w 803825"/>
                  <a:gd name="connsiteY16" fmla="*/ 1433513 h 1490663"/>
                  <a:gd name="connsiteX17" fmla="*/ 527600 w 803825"/>
                  <a:gd name="connsiteY17" fmla="*/ 981075 h 1490663"/>
                  <a:gd name="connsiteX18" fmla="*/ 494263 w 803825"/>
                  <a:gd name="connsiteY18" fmla="*/ 981075 h 1490663"/>
                  <a:gd name="connsiteX19" fmla="*/ 494263 w 803825"/>
                  <a:gd name="connsiteY19" fmla="*/ 1133475 h 1490663"/>
                  <a:gd name="connsiteX20" fmla="*/ 427588 w 803825"/>
                  <a:gd name="connsiteY20" fmla="*/ 1190625 h 1490663"/>
                  <a:gd name="connsiteX21" fmla="*/ 351388 w 803825"/>
                  <a:gd name="connsiteY21" fmla="*/ 1138238 h 1490663"/>
                  <a:gd name="connsiteX22" fmla="*/ 351388 w 803825"/>
                  <a:gd name="connsiteY22" fmla="*/ 981075 h 1490663"/>
                  <a:gd name="connsiteX23" fmla="*/ 318050 w 803825"/>
                  <a:gd name="connsiteY23" fmla="*/ 981075 h 1490663"/>
                  <a:gd name="connsiteX24" fmla="*/ 318050 w 803825"/>
                  <a:gd name="connsiteY24" fmla="*/ 1090613 h 1490663"/>
                  <a:gd name="connsiteX25" fmla="*/ 260900 w 803825"/>
                  <a:gd name="connsiteY25" fmla="*/ 1147763 h 1490663"/>
                  <a:gd name="connsiteX26" fmla="*/ 179938 w 803825"/>
                  <a:gd name="connsiteY26" fmla="*/ 1114425 h 1490663"/>
                  <a:gd name="connsiteX27" fmla="*/ 175175 w 803825"/>
                  <a:gd name="connsiteY27" fmla="*/ 981075 h 1490663"/>
                  <a:gd name="connsiteX28" fmla="*/ 146600 w 803825"/>
                  <a:gd name="connsiteY28" fmla="*/ 981075 h 1490663"/>
                  <a:gd name="connsiteX29" fmla="*/ 137075 w 803825"/>
                  <a:gd name="connsiteY29" fmla="*/ 1076325 h 1490663"/>
                  <a:gd name="connsiteX30" fmla="*/ 84688 w 803825"/>
                  <a:gd name="connsiteY30" fmla="*/ 1128713 h 1490663"/>
                  <a:gd name="connsiteX31" fmla="*/ 13250 w 803825"/>
                  <a:gd name="connsiteY31" fmla="*/ 1071563 h 1490663"/>
                  <a:gd name="connsiteX32" fmla="*/ 3725 w 803825"/>
                  <a:gd name="connsiteY32"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133350 w 800100"/>
                  <a:gd name="connsiteY29" fmla="*/ 1076325 h 1490663"/>
                  <a:gd name="connsiteX30" fmla="*/ 80963 w 800100"/>
                  <a:gd name="connsiteY30" fmla="*/ 1128713 h 1490663"/>
                  <a:gd name="connsiteX31" fmla="*/ 9525 w 800100"/>
                  <a:gd name="connsiteY31" fmla="*/ 1071563 h 1490663"/>
                  <a:gd name="connsiteX32" fmla="*/ 0 w 800100"/>
                  <a:gd name="connsiteY32"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133350 w 800100"/>
                  <a:gd name="connsiteY29" fmla="*/ 1076325 h 1490663"/>
                  <a:gd name="connsiteX30" fmla="*/ 80963 w 800100"/>
                  <a:gd name="connsiteY30" fmla="*/ 1128713 h 1490663"/>
                  <a:gd name="connsiteX31" fmla="*/ 0 w 800100"/>
                  <a:gd name="connsiteY31"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80963 w 800100"/>
                  <a:gd name="connsiteY29" fmla="*/ 1128713 h 1490663"/>
                  <a:gd name="connsiteX30" fmla="*/ 0 w 800100"/>
                  <a:gd name="connsiteY30"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80963 w 800100"/>
                  <a:gd name="connsiteY29" fmla="*/ 1128713 h 1490663"/>
                  <a:gd name="connsiteX30" fmla="*/ 0 w 800100"/>
                  <a:gd name="connsiteY30"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69057 w 800100"/>
                  <a:gd name="connsiteY29" fmla="*/ 1133476 h 1490663"/>
                  <a:gd name="connsiteX30" fmla="*/ 0 w 800100"/>
                  <a:gd name="connsiteY30"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69057 w 800100"/>
                  <a:gd name="connsiteY29" fmla="*/ 1133476 h 1490663"/>
                  <a:gd name="connsiteX30" fmla="*/ 0 w 800100"/>
                  <a:gd name="connsiteY30"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69057 w 800100"/>
                  <a:gd name="connsiteY29" fmla="*/ 1133476 h 1490663"/>
                  <a:gd name="connsiteX30" fmla="*/ 0 w 800100"/>
                  <a:gd name="connsiteY30"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69057 w 800100"/>
                  <a:gd name="connsiteY29" fmla="*/ 1133476 h 1490663"/>
                  <a:gd name="connsiteX30" fmla="*/ 0 w 800100"/>
                  <a:gd name="connsiteY30" fmla="*/ 990600 h 1490663"/>
                  <a:gd name="connsiteX0" fmla="*/ 3624 w 803724"/>
                  <a:gd name="connsiteY0" fmla="*/ 990600 h 1490663"/>
                  <a:gd name="connsiteX1" fmla="*/ 3624 w 803724"/>
                  <a:gd name="connsiteY1" fmla="*/ 381000 h 1490663"/>
                  <a:gd name="connsiteX2" fmla="*/ 46487 w 803724"/>
                  <a:gd name="connsiteY2" fmla="*/ 228600 h 1490663"/>
                  <a:gd name="connsiteX3" fmla="*/ 208412 w 803724"/>
                  <a:gd name="connsiteY3" fmla="*/ 0 h 1490663"/>
                  <a:gd name="connsiteX4" fmla="*/ 784674 w 803724"/>
                  <a:gd name="connsiteY4" fmla="*/ 4763 h 1490663"/>
                  <a:gd name="connsiteX5" fmla="*/ 684662 w 803724"/>
                  <a:gd name="connsiteY5" fmla="*/ 23813 h 1490663"/>
                  <a:gd name="connsiteX6" fmla="*/ 651324 w 803724"/>
                  <a:gd name="connsiteY6" fmla="*/ 85725 h 1490663"/>
                  <a:gd name="connsiteX7" fmla="*/ 617987 w 803724"/>
                  <a:gd name="connsiteY7" fmla="*/ 161925 h 1490663"/>
                  <a:gd name="connsiteX8" fmla="*/ 622749 w 803724"/>
                  <a:gd name="connsiteY8" fmla="*/ 319088 h 1490663"/>
                  <a:gd name="connsiteX9" fmla="*/ 770387 w 803724"/>
                  <a:gd name="connsiteY9" fmla="*/ 519113 h 1490663"/>
                  <a:gd name="connsiteX10" fmla="*/ 803724 w 803724"/>
                  <a:gd name="connsiteY10" fmla="*/ 619125 h 1490663"/>
                  <a:gd name="connsiteX11" fmla="*/ 770387 w 803724"/>
                  <a:gd name="connsiteY11" fmla="*/ 671513 h 1490663"/>
                  <a:gd name="connsiteX12" fmla="*/ 713237 w 803724"/>
                  <a:gd name="connsiteY12" fmla="*/ 700088 h 1490663"/>
                  <a:gd name="connsiteX13" fmla="*/ 675137 w 803724"/>
                  <a:gd name="connsiteY13" fmla="*/ 714375 h 1490663"/>
                  <a:gd name="connsiteX14" fmla="*/ 670374 w 803724"/>
                  <a:gd name="connsiteY14" fmla="*/ 1433513 h 1490663"/>
                  <a:gd name="connsiteX15" fmla="*/ 594174 w 803724"/>
                  <a:gd name="connsiteY15" fmla="*/ 1490663 h 1490663"/>
                  <a:gd name="connsiteX16" fmla="*/ 522737 w 803724"/>
                  <a:gd name="connsiteY16" fmla="*/ 1433513 h 1490663"/>
                  <a:gd name="connsiteX17" fmla="*/ 527499 w 803724"/>
                  <a:gd name="connsiteY17" fmla="*/ 981075 h 1490663"/>
                  <a:gd name="connsiteX18" fmla="*/ 494162 w 803724"/>
                  <a:gd name="connsiteY18" fmla="*/ 981075 h 1490663"/>
                  <a:gd name="connsiteX19" fmla="*/ 494162 w 803724"/>
                  <a:gd name="connsiteY19" fmla="*/ 1133475 h 1490663"/>
                  <a:gd name="connsiteX20" fmla="*/ 427487 w 803724"/>
                  <a:gd name="connsiteY20" fmla="*/ 1190625 h 1490663"/>
                  <a:gd name="connsiteX21" fmla="*/ 351287 w 803724"/>
                  <a:gd name="connsiteY21" fmla="*/ 1138238 h 1490663"/>
                  <a:gd name="connsiteX22" fmla="*/ 351287 w 803724"/>
                  <a:gd name="connsiteY22" fmla="*/ 981075 h 1490663"/>
                  <a:gd name="connsiteX23" fmla="*/ 317949 w 803724"/>
                  <a:gd name="connsiteY23" fmla="*/ 981075 h 1490663"/>
                  <a:gd name="connsiteX24" fmla="*/ 317949 w 803724"/>
                  <a:gd name="connsiteY24" fmla="*/ 1090613 h 1490663"/>
                  <a:gd name="connsiteX25" fmla="*/ 260799 w 803724"/>
                  <a:gd name="connsiteY25" fmla="*/ 1147763 h 1490663"/>
                  <a:gd name="connsiteX26" fmla="*/ 179837 w 803724"/>
                  <a:gd name="connsiteY26" fmla="*/ 1114425 h 1490663"/>
                  <a:gd name="connsiteX27" fmla="*/ 175074 w 803724"/>
                  <a:gd name="connsiteY27" fmla="*/ 981075 h 1490663"/>
                  <a:gd name="connsiteX28" fmla="*/ 146499 w 803724"/>
                  <a:gd name="connsiteY28" fmla="*/ 981075 h 1490663"/>
                  <a:gd name="connsiteX29" fmla="*/ 72681 w 803724"/>
                  <a:gd name="connsiteY29" fmla="*/ 1133476 h 1490663"/>
                  <a:gd name="connsiteX30" fmla="*/ 3624 w 803724"/>
                  <a:gd name="connsiteY30"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69057 w 800100"/>
                  <a:gd name="connsiteY29" fmla="*/ 1133476 h 1490663"/>
                  <a:gd name="connsiteX30" fmla="*/ 0 w 800100"/>
                  <a:gd name="connsiteY30" fmla="*/ 990600 h 1490663"/>
                  <a:gd name="connsiteX0" fmla="*/ 2214 w 802314"/>
                  <a:gd name="connsiteY0" fmla="*/ 990600 h 1490663"/>
                  <a:gd name="connsiteX1" fmla="*/ 2214 w 802314"/>
                  <a:gd name="connsiteY1" fmla="*/ 381000 h 1490663"/>
                  <a:gd name="connsiteX2" fmla="*/ 45077 w 802314"/>
                  <a:gd name="connsiteY2" fmla="*/ 228600 h 1490663"/>
                  <a:gd name="connsiteX3" fmla="*/ 207002 w 802314"/>
                  <a:gd name="connsiteY3" fmla="*/ 0 h 1490663"/>
                  <a:gd name="connsiteX4" fmla="*/ 783264 w 802314"/>
                  <a:gd name="connsiteY4" fmla="*/ 4763 h 1490663"/>
                  <a:gd name="connsiteX5" fmla="*/ 683252 w 802314"/>
                  <a:gd name="connsiteY5" fmla="*/ 23813 h 1490663"/>
                  <a:gd name="connsiteX6" fmla="*/ 649914 w 802314"/>
                  <a:gd name="connsiteY6" fmla="*/ 85725 h 1490663"/>
                  <a:gd name="connsiteX7" fmla="*/ 616577 w 802314"/>
                  <a:gd name="connsiteY7" fmla="*/ 161925 h 1490663"/>
                  <a:gd name="connsiteX8" fmla="*/ 621339 w 802314"/>
                  <a:gd name="connsiteY8" fmla="*/ 319088 h 1490663"/>
                  <a:gd name="connsiteX9" fmla="*/ 768977 w 802314"/>
                  <a:gd name="connsiteY9" fmla="*/ 519113 h 1490663"/>
                  <a:gd name="connsiteX10" fmla="*/ 802314 w 802314"/>
                  <a:gd name="connsiteY10" fmla="*/ 619125 h 1490663"/>
                  <a:gd name="connsiteX11" fmla="*/ 768977 w 802314"/>
                  <a:gd name="connsiteY11" fmla="*/ 671513 h 1490663"/>
                  <a:gd name="connsiteX12" fmla="*/ 711827 w 802314"/>
                  <a:gd name="connsiteY12" fmla="*/ 700088 h 1490663"/>
                  <a:gd name="connsiteX13" fmla="*/ 673727 w 802314"/>
                  <a:gd name="connsiteY13" fmla="*/ 714375 h 1490663"/>
                  <a:gd name="connsiteX14" fmla="*/ 668964 w 802314"/>
                  <a:gd name="connsiteY14" fmla="*/ 1433513 h 1490663"/>
                  <a:gd name="connsiteX15" fmla="*/ 592764 w 802314"/>
                  <a:gd name="connsiteY15" fmla="*/ 1490663 h 1490663"/>
                  <a:gd name="connsiteX16" fmla="*/ 521327 w 802314"/>
                  <a:gd name="connsiteY16" fmla="*/ 1433513 h 1490663"/>
                  <a:gd name="connsiteX17" fmla="*/ 526089 w 802314"/>
                  <a:gd name="connsiteY17" fmla="*/ 981075 h 1490663"/>
                  <a:gd name="connsiteX18" fmla="*/ 492752 w 802314"/>
                  <a:gd name="connsiteY18" fmla="*/ 981075 h 1490663"/>
                  <a:gd name="connsiteX19" fmla="*/ 492752 w 802314"/>
                  <a:gd name="connsiteY19" fmla="*/ 1133475 h 1490663"/>
                  <a:gd name="connsiteX20" fmla="*/ 426077 w 802314"/>
                  <a:gd name="connsiteY20" fmla="*/ 1190625 h 1490663"/>
                  <a:gd name="connsiteX21" fmla="*/ 349877 w 802314"/>
                  <a:gd name="connsiteY21" fmla="*/ 1138238 h 1490663"/>
                  <a:gd name="connsiteX22" fmla="*/ 349877 w 802314"/>
                  <a:gd name="connsiteY22" fmla="*/ 981075 h 1490663"/>
                  <a:gd name="connsiteX23" fmla="*/ 316539 w 802314"/>
                  <a:gd name="connsiteY23" fmla="*/ 981075 h 1490663"/>
                  <a:gd name="connsiteX24" fmla="*/ 316539 w 802314"/>
                  <a:gd name="connsiteY24" fmla="*/ 1090613 h 1490663"/>
                  <a:gd name="connsiteX25" fmla="*/ 259389 w 802314"/>
                  <a:gd name="connsiteY25" fmla="*/ 1147763 h 1490663"/>
                  <a:gd name="connsiteX26" fmla="*/ 178427 w 802314"/>
                  <a:gd name="connsiteY26" fmla="*/ 1114425 h 1490663"/>
                  <a:gd name="connsiteX27" fmla="*/ 173664 w 802314"/>
                  <a:gd name="connsiteY27" fmla="*/ 981075 h 1490663"/>
                  <a:gd name="connsiteX28" fmla="*/ 145089 w 802314"/>
                  <a:gd name="connsiteY28" fmla="*/ 981075 h 1490663"/>
                  <a:gd name="connsiteX29" fmla="*/ 71271 w 802314"/>
                  <a:gd name="connsiteY29" fmla="*/ 1133476 h 1490663"/>
                  <a:gd name="connsiteX30" fmla="*/ 2214 w 802314"/>
                  <a:gd name="connsiteY30" fmla="*/ 990600 h 1490663"/>
                  <a:gd name="connsiteX0" fmla="*/ 1157 w 801257"/>
                  <a:gd name="connsiteY0" fmla="*/ 990600 h 1490663"/>
                  <a:gd name="connsiteX1" fmla="*/ 1157 w 801257"/>
                  <a:gd name="connsiteY1" fmla="*/ 381000 h 1490663"/>
                  <a:gd name="connsiteX2" fmla="*/ 44020 w 801257"/>
                  <a:gd name="connsiteY2" fmla="*/ 228600 h 1490663"/>
                  <a:gd name="connsiteX3" fmla="*/ 205945 w 801257"/>
                  <a:gd name="connsiteY3" fmla="*/ 0 h 1490663"/>
                  <a:gd name="connsiteX4" fmla="*/ 782207 w 801257"/>
                  <a:gd name="connsiteY4" fmla="*/ 4763 h 1490663"/>
                  <a:gd name="connsiteX5" fmla="*/ 682195 w 801257"/>
                  <a:gd name="connsiteY5" fmla="*/ 23813 h 1490663"/>
                  <a:gd name="connsiteX6" fmla="*/ 648857 w 801257"/>
                  <a:gd name="connsiteY6" fmla="*/ 85725 h 1490663"/>
                  <a:gd name="connsiteX7" fmla="*/ 615520 w 801257"/>
                  <a:gd name="connsiteY7" fmla="*/ 161925 h 1490663"/>
                  <a:gd name="connsiteX8" fmla="*/ 620282 w 801257"/>
                  <a:gd name="connsiteY8" fmla="*/ 319088 h 1490663"/>
                  <a:gd name="connsiteX9" fmla="*/ 767920 w 801257"/>
                  <a:gd name="connsiteY9" fmla="*/ 519113 h 1490663"/>
                  <a:gd name="connsiteX10" fmla="*/ 801257 w 801257"/>
                  <a:gd name="connsiteY10" fmla="*/ 619125 h 1490663"/>
                  <a:gd name="connsiteX11" fmla="*/ 767920 w 801257"/>
                  <a:gd name="connsiteY11" fmla="*/ 671513 h 1490663"/>
                  <a:gd name="connsiteX12" fmla="*/ 710770 w 801257"/>
                  <a:gd name="connsiteY12" fmla="*/ 700088 h 1490663"/>
                  <a:gd name="connsiteX13" fmla="*/ 672670 w 801257"/>
                  <a:gd name="connsiteY13" fmla="*/ 714375 h 1490663"/>
                  <a:gd name="connsiteX14" fmla="*/ 667907 w 801257"/>
                  <a:gd name="connsiteY14" fmla="*/ 1433513 h 1490663"/>
                  <a:gd name="connsiteX15" fmla="*/ 591707 w 801257"/>
                  <a:gd name="connsiteY15" fmla="*/ 1490663 h 1490663"/>
                  <a:gd name="connsiteX16" fmla="*/ 520270 w 801257"/>
                  <a:gd name="connsiteY16" fmla="*/ 1433513 h 1490663"/>
                  <a:gd name="connsiteX17" fmla="*/ 525032 w 801257"/>
                  <a:gd name="connsiteY17" fmla="*/ 981075 h 1490663"/>
                  <a:gd name="connsiteX18" fmla="*/ 491695 w 801257"/>
                  <a:gd name="connsiteY18" fmla="*/ 981075 h 1490663"/>
                  <a:gd name="connsiteX19" fmla="*/ 491695 w 801257"/>
                  <a:gd name="connsiteY19" fmla="*/ 1133475 h 1490663"/>
                  <a:gd name="connsiteX20" fmla="*/ 425020 w 801257"/>
                  <a:gd name="connsiteY20" fmla="*/ 1190625 h 1490663"/>
                  <a:gd name="connsiteX21" fmla="*/ 348820 w 801257"/>
                  <a:gd name="connsiteY21" fmla="*/ 1138238 h 1490663"/>
                  <a:gd name="connsiteX22" fmla="*/ 348820 w 801257"/>
                  <a:gd name="connsiteY22" fmla="*/ 981075 h 1490663"/>
                  <a:gd name="connsiteX23" fmla="*/ 315482 w 801257"/>
                  <a:gd name="connsiteY23" fmla="*/ 981075 h 1490663"/>
                  <a:gd name="connsiteX24" fmla="*/ 315482 w 801257"/>
                  <a:gd name="connsiteY24" fmla="*/ 1090613 h 1490663"/>
                  <a:gd name="connsiteX25" fmla="*/ 258332 w 801257"/>
                  <a:gd name="connsiteY25" fmla="*/ 1147763 h 1490663"/>
                  <a:gd name="connsiteX26" fmla="*/ 177370 w 801257"/>
                  <a:gd name="connsiteY26" fmla="*/ 1114425 h 1490663"/>
                  <a:gd name="connsiteX27" fmla="*/ 172607 w 801257"/>
                  <a:gd name="connsiteY27" fmla="*/ 981075 h 1490663"/>
                  <a:gd name="connsiteX28" fmla="*/ 144032 w 801257"/>
                  <a:gd name="connsiteY28" fmla="*/ 981075 h 1490663"/>
                  <a:gd name="connsiteX29" fmla="*/ 70214 w 801257"/>
                  <a:gd name="connsiteY29" fmla="*/ 1133476 h 1490663"/>
                  <a:gd name="connsiteX30" fmla="*/ 1157 w 801257"/>
                  <a:gd name="connsiteY30" fmla="*/ 990600 h 1490663"/>
                  <a:gd name="connsiteX0" fmla="*/ 1157 w 801257"/>
                  <a:gd name="connsiteY0" fmla="*/ 990600 h 1490663"/>
                  <a:gd name="connsiteX1" fmla="*/ 1157 w 801257"/>
                  <a:gd name="connsiteY1" fmla="*/ 381000 h 1490663"/>
                  <a:gd name="connsiteX2" fmla="*/ 44020 w 801257"/>
                  <a:gd name="connsiteY2" fmla="*/ 228600 h 1490663"/>
                  <a:gd name="connsiteX3" fmla="*/ 205945 w 801257"/>
                  <a:gd name="connsiteY3" fmla="*/ 0 h 1490663"/>
                  <a:gd name="connsiteX4" fmla="*/ 782207 w 801257"/>
                  <a:gd name="connsiteY4" fmla="*/ 4763 h 1490663"/>
                  <a:gd name="connsiteX5" fmla="*/ 682195 w 801257"/>
                  <a:gd name="connsiteY5" fmla="*/ 23813 h 1490663"/>
                  <a:gd name="connsiteX6" fmla="*/ 648857 w 801257"/>
                  <a:gd name="connsiteY6" fmla="*/ 85725 h 1490663"/>
                  <a:gd name="connsiteX7" fmla="*/ 615520 w 801257"/>
                  <a:gd name="connsiteY7" fmla="*/ 161925 h 1490663"/>
                  <a:gd name="connsiteX8" fmla="*/ 620282 w 801257"/>
                  <a:gd name="connsiteY8" fmla="*/ 319088 h 1490663"/>
                  <a:gd name="connsiteX9" fmla="*/ 767920 w 801257"/>
                  <a:gd name="connsiteY9" fmla="*/ 519113 h 1490663"/>
                  <a:gd name="connsiteX10" fmla="*/ 801257 w 801257"/>
                  <a:gd name="connsiteY10" fmla="*/ 619125 h 1490663"/>
                  <a:gd name="connsiteX11" fmla="*/ 767920 w 801257"/>
                  <a:gd name="connsiteY11" fmla="*/ 671513 h 1490663"/>
                  <a:gd name="connsiteX12" fmla="*/ 710770 w 801257"/>
                  <a:gd name="connsiteY12" fmla="*/ 700088 h 1490663"/>
                  <a:gd name="connsiteX13" fmla="*/ 672670 w 801257"/>
                  <a:gd name="connsiteY13" fmla="*/ 714375 h 1490663"/>
                  <a:gd name="connsiteX14" fmla="*/ 667907 w 801257"/>
                  <a:gd name="connsiteY14" fmla="*/ 1433513 h 1490663"/>
                  <a:gd name="connsiteX15" fmla="*/ 591707 w 801257"/>
                  <a:gd name="connsiteY15" fmla="*/ 1490663 h 1490663"/>
                  <a:gd name="connsiteX16" fmla="*/ 520270 w 801257"/>
                  <a:gd name="connsiteY16" fmla="*/ 1433513 h 1490663"/>
                  <a:gd name="connsiteX17" fmla="*/ 525032 w 801257"/>
                  <a:gd name="connsiteY17" fmla="*/ 981075 h 1490663"/>
                  <a:gd name="connsiteX18" fmla="*/ 491695 w 801257"/>
                  <a:gd name="connsiteY18" fmla="*/ 981075 h 1490663"/>
                  <a:gd name="connsiteX19" fmla="*/ 491695 w 801257"/>
                  <a:gd name="connsiteY19" fmla="*/ 1133475 h 1490663"/>
                  <a:gd name="connsiteX20" fmla="*/ 425020 w 801257"/>
                  <a:gd name="connsiteY20" fmla="*/ 1190625 h 1490663"/>
                  <a:gd name="connsiteX21" fmla="*/ 348820 w 801257"/>
                  <a:gd name="connsiteY21" fmla="*/ 1138238 h 1490663"/>
                  <a:gd name="connsiteX22" fmla="*/ 348820 w 801257"/>
                  <a:gd name="connsiteY22" fmla="*/ 981075 h 1490663"/>
                  <a:gd name="connsiteX23" fmla="*/ 315482 w 801257"/>
                  <a:gd name="connsiteY23" fmla="*/ 981075 h 1490663"/>
                  <a:gd name="connsiteX24" fmla="*/ 315482 w 801257"/>
                  <a:gd name="connsiteY24" fmla="*/ 1090613 h 1490663"/>
                  <a:gd name="connsiteX25" fmla="*/ 258332 w 801257"/>
                  <a:gd name="connsiteY25" fmla="*/ 1147763 h 1490663"/>
                  <a:gd name="connsiteX26" fmla="*/ 177370 w 801257"/>
                  <a:gd name="connsiteY26" fmla="*/ 1114425 h 1490663"/>
                  <a:gd name="connsiteX27" fmla="*/ 172607 w 801257"/>
                  <a:gd name="connsiteY27" fmla="*/ 981075 h 1490663"/>
                  <a:gd name="connsiteX28" fmla="*/ 144032 w 801257"/>
                  <a:gd name="connsiteY28" fmla="*/ 981075 h 1490663"/>
                  <a:gd name="connsiteX29" fmla="*/ 70214 w 801257"/>
                  <a:gd name="connsiteY29" fmla="*/ 1133476 h 1490663"/>
                  <a:gd name="connsiteX30" fmla="*/ 1157 w 801257"/>
                  <a:gd name="connsiteY30" fmla="*/ 990600 h 1490663"/>
                  <a:gd name="connsiteX0" fmla="*/ 1157 w 801257"/>
                  <a:gd name="connsiteY0" fmla="*/ 990600 h 1490663"/>
                  <a:gd name="connsiteX1" fmla="*/ 1157 w 801257"/>
                  <a:gd name="connsiteY1" fmla="*/ 381000 h 1490663"/>
                  <a:gd name="connsiteX2" fmla="*/ 44020 w 801257"/>
                  <a:gd name="connsiteY2" fmla="*/ 228600 h 1490663"/>
                  <a:gd name="connsiteX3" fmla="*/ 205945 w 801257"/>
                  <a:gd name="connsiteY3" fmla="*/ 0 h 1490663"/>
                  <a:gd name="connsiteX4" fmla="*/ 782207 w 801257"/>
                  <a:gd name="connsiteY4" fmla="*/ 4763 h 1490663"/>
                  <a:gd name="connsiteX5" fmla="*/ 682195 w 801257"/>
                  <a:gd name="connsiteY5" fmla="*/ 23813 h 1490663"/>
                  <a:gd name="connsiteX6" fmla="*/ 648857 w 801257"/>
                  <a:gd name="connsiteY6" fmla="*/ 85725 h 1490663"/>
                  <a:gd name="connsiteX7" fmla="*/ 615520 w 801257"/>
                  <a:gd name="connsiteY7" fmla="*/ 161925 h 1490663"/>
                  <a:gd name="connsiteX8" fmla="*/ 620282 w 801257"/>
                  <a:gd name="connsiteY8" fmla="*/ 319088 h 1490663"/>
                  <a:gd name="connsiteX9" fmla="*/ 767920 w 801257"/>
                  <a:gd name="connsiteY9" fmla="*/ 519113 h 1490663"/>
                  <a:gd name="connsiteX10" fmla="*/ 801257 w 801257"/>
                  <a:gd name="connsiteY10" fmla="*/ 619125 h 1490663"/>
                  <a:gd name="connsiteX11" fmla="*/ 767920 w 801257"/>
                  <a:gd name="connsiteY11" fmla="*/ 671513 h 1490663"/>
                  <a:gd name="connsiteX12" fmla="*/ 710770 w 801257"/>
                  <a:gd name="connsiteY12" fmla="*/ 700088 h 1490663"/>
                  <a:gd name="connsiteX13" fmla="*/ 672670 w 801257"/>
                  <a:gd name="connsiteY13" fmla="*/ 714375 h 1490663"/>
                  <a:gd name="connsiteX14" fmla="*/ 667907 w 801257"/>
                  <a:gd name="connsiteY14" fmla="*/ 1433513 h 1490663"/>
                  <a:gd name="connsiteX15" fmla="*/ 591707 w 801257"/>
                  <a:gd name="connsiteY15" fmla="*/ 1490663 h 1490663"/>
                  <a:gd name="connsiteX16" fmla="*/ 520270 w 801257"/>
                  <a:gd name="connsiteY16" fmla="*/ 1433513 h 1490663"/>
                  <a:gd name="connsiteX17" fmla="*/ 525032 w 801257"/>
                  <a:gd name="connsiteY17" fmla="*/ 981075 h 1490663"/>
                  <a:gd name="connsiteX18" fmla="*/ 491695 w 801257"/>
                  <a:gd name="connsiteY18" fmla="*/ 981075 h 1490663"/>
                  <a:gd name="connsiteX19" fmla="*/ 491695 w 801257"/>
                  <a:gd name="connsiteY19" fmla="*/ 1133475 h 1490663"/>
                  <a:gd name="connsiteX20" fmla="*/ 425020 w 801257"/>
                  <a:gd name="connsiteY20" fmla="*/ 1190625 h 1490663"/>
                  <a:gd name="connsiteX21" fmla="*/ 348820 w 801257"/>
                  <a:gd name="connsiteY21" fmla="*/ 1138238 h 1490663"/>
                  <a:gd name="connsiteX22" fmla="*/ 348820 w 801257"/>
                  <a:gd name="connsiteY22" fmla="*/ 981075 h 1490663"/>
                  <a:gd name="connsiteX23" fmla="*/ 315482 w 801257"/>
                  <a:gd name="connsiteY23" fmla="*/ 981075 h 1490663"/>
                  <a:gd name="connsiteX24" fmla="*/ 315482 w 801257"/>
                  <a:gd name="connsiteY24" fmla="*/ 1090613 h 1490663"/>
                  <a:gd name="connsiteX25" fmla="*/ 258332 w 801257"/>
                  <a:gd name="connsiteY25" fmla="*/ 1147763 h 1490663"/>
                  <a:gd name="connsiteX26" fmla="*/ 177370 w 801257"/>
                  <a:gd name="connsiteY26" fmla="*/ 1114425 h 1490663"/>
                  <a:gd name="connsiteX27" fmla="*/ 172607 w 801257"/>
                  <a:gd name="connsiteY27" fmla="*/ 981075 h 1490663"/>
                  <a:gd name="connsiteX28" fmla="*/ 144032 w 801257"/>
                  <a:gd name="connsiteY28" fmla="*/ 981075 h 1490663"/>
                  <a:gd name="connsiteX29" fmla="*/ 70214 w 801257"/>
                  <a:gd name="connsiteY29" fmla="*/ 1133476 h 1490663"/>
                  <a:gd name="connsiteX30" fmla="*/ 1157 w 801257"/>
                  <a:gd name="connsiteY30"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319263 w 805038"/>
                  <a:gd name="connsiteY24" fmla="*/ 1090613 h 1490663"/>
                  <a:gd name="connsiteX25" fmla="*/ 262113 w 805038"/>
                  <a:gd name="connsiteY25" fmla="*/ 1147763 h 1490663"/>
                  <a:gd name="connsiteX26" fmla="*/ 181151 w 805038"/>
                  <a:gd name="connsiteY26" fmla="*/ 1114425 h 1490663"/>
                  <a:gd name="connsiteX27" fmla="*/ 176388 w 805038"/>
                  <a:gd name="connsiteY27" fmla="*/ 981075 h 1490663"/>
                  <a:gd name="connsiteX28" fmla="*/ 147813 w 805038"/>
                  <a:gd name="connsiteY28" fmla="*/ 981075 h 1490663"/>
                  <a:gd name="connsiteX29" fmla="*/ 71613 w 805038"/>
                  <a:gd name="connsiteY29" fmla="*/ 1131095 h 1490663"/>
                  <a:gd name="connsiteX30" fmla="*/ 4938 w 805038"/>
                  <a:gd name="connsiteY30"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319263 w 805038"/>
                  <a:gd name="connsiteY24" fmla="*/ 1090613 h 1490663"/>
                  <a:gd name="connsiteX25" fmla="*/ 262113 w 805038"/>
                  <a:gd name="connsiteY25" fmla="*/ 1147763 h 1490663"/>
                  <a:gd name="connsiteX26" fmla="*/ 181151 w 805038"/>
                  <a:gd name="connsiteY26" fmla="*/ 1114425 h 1490663"/>
                  <a:gd name="connsiteX27" fmla="*/ 176388 w 805038"/>
                  <a:gd name="connsiteY27" fmla="*/ 981075 h 1490663"/>
                  <a:gd name="connsiteX28" fmla="*/ 147813 w 805038"/>
                  <a:gd name="connsiteY28" fmla="*/ 981075 h 1490663"/>
                  <a:gd name="connsiteX29" fmla="*/ 71613 w 805038"/>
                  <a:gd name="connsiteY29" fmla="*/ 1131095 h 1490663"/>
                  <a:gd name="connsiteX30" fmla="*/ 4938 w 805038"/>
                  <a:gd name="connsiteY30"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319263 w 805038"/>
                  <a:gd name="connsiteY24" fmla="*/ 1090613 h 1490663"/>
                  <a:gd name="connsiteX25" fmla="*/ 262113 w 805038"/>
                  <a:gd name="connsiteY25" fmla="*/ 1147763 h 1490663"/>
                  <a:gd name="connsiteX26" fmla="*/ 181151 w 805038"/>
                  <a:gd name="connsiteY26" fmla="*/ 1114425 h 1490663"/>
                  <a:gd name="connsiteX27" fmla="*/ 176388 w 805038"/>
                  <a:gd name="connsiteY27" fmla="*/ 981075 h 1490663"/>
                  <a:gd name="connsiteX28" fmla="*/ 147813 w 805038"/>
                  <a:gd name="connsiteY28" fmla="*/ 981075 h 1490663"/>
                  <a:gd name="connsiteX29" fmla="*/ 71613 w 805038"/>
                  <a:gd name="connsiteY29" fmla="*/ 1131095 h 1490663"/>
                  <a:gd name="connsiteX30" fmla="*/ 4938 w 805038"/>
                  <a:gd name="connsiteY30"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319263 w 805038"/>
                  <a:gd name="connsiteY24" fmla="*/ 1090613 h 1490663"/>
                  <a:gd name="connsiteX25" fmla="*/ 262113 w 805038"/>
                  <a:gd name="connsiteY25" fmla="*/ 1147763 h 1490663"/>
                  <a:gd name="connsiteX26" fmla="*/ 181151 w 805038"/>
                  <a:gd name="connsiteY26" fmla="*/ 1114425 h 1490663"/>
                  <a:gd name="connsiteX27" fmla="*/ 176388 w 805038"/>
                  <a:gd name="connsiteY27" fmla="*/ 981075 h 1490663"/>
                  <a:gd name="connsiteX28" fmla="*/ 147813 w 805038"/>
                  <a:gd name="connsiteY28" fmla="*/ 981075 h 1490663"/>
                  <a:gd name="connsiteX29" fmla="*/ 71613 w 805038"/>
                  <a:gd name="connsiteY29" fmla="*/ 1131095 h 1490663"/>
                  <a:gd name="connsiteX30" fmla="*/ 4938 w 805038"/>
                  <a:gd name="connsiteY30"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319263 w 805038"/>
                  <a:gd name="connsiteY24" fmla="*/ 1090613 h 1490663"/>
                  <a:gd name="connsiteX25" fmla="*/ 262113 w 805038"/>
                  <a:gd name="connsiteY25" fmla="*/ 1147763 h 1490663"/>
                  <a:gd name="connsiteX26" fmla="*/ 181151 w 805038"/>
                  <a:gd name="connsiteY26" fmla="*/ 1114425 h 1490663"/>
                  <a:gd name="connsiteX27" fmla="*/ 176388 w 805038"/>
                  <a:gd name="connsiteY27" fmla="*/ 981075 h 1490663"/>
                  <a:gd name="connsiteX28" fmla="*/ 147813 w 805038"/>
                  <a:gd name="connsiteY28" fmla="*/ 981075 h 1490663"/>
                  <a:gd name="connsiteX29" fmla="*/ 71613 w 805038"/>
                  <a:gd name="connsiteY29" fmla="*/ 1131095 h 1490663"/>
                  <a:gd name="connsiteX30" fmla="*/ 4938 w 805038"/>
                  <a:gd name="connsiteY30"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319263 w 805038"/>
                  <a:gd name="connsiteY24" fmla="*/ 1090613 h 1490663"/>
                  <a:gd name="connsiteX25" fmla="*/ 262113 w 805038"/>
                  <a:gd name="connsiteY25" fmla="*/ 1147763 h 1490663"/>
                  <a:gd name="connsiteX26" fmla="*/ 176388 w 805038"/>
                  <a:gd name="connsiteY26" fmla="*/ 981075 h 1490663"/>
                  <a:gd name="connsiteX27" fmla="*/ 147813 w 805038"/>
                  <a:gd name="connsiteY27" fmla="*/ 981075 h 1490663"/>
                  <a:gd name="connsiteX28" fmla="*/ 71613 w 805038"/>
                  <a:gd name="connsiteY28" fmla="*/ 1131095 h 1490663"/>
                  <a:gd name="connsiteX29" fmla="*/ 4938 w 805038"/>
                  <a:gd name="connsiteY29"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62126 w 805038"/>
                  <a:gd name="connsiteY21" fmla="*/ 1145382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47838 w 805038"/>
                  <a:gd name="connsiteY21" fmla="*/ 1147763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47838 w 805038"/>
                  <a:gd name="connsiteY21" fmla="*/ 1147763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47838 w 805038"/>
                  <a:gd name="connsiteY21" fmla="*/ 1147763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47838 w 805038"/>
                  <a:gd name="connsiteY21" fmla="*/ 1147763 h 1490663"/>
                  <a:gd name="connsiteX22" fmla="*/ 352601 w 805038"/>
                  <a:gd name="connsiteY22" fmla="*/ 981075 h 1490663"/>
                  <a:gd name="connsiteX23" fmla="*/ 319263 w 805038"/>
                  <a:gd name="connsiteY23" fmla="*/ 981075 h 1490663"/>
                  <a:gd name="connsiteX24" fmla="*/ 247826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47838 w 805038"/>
                  <a:gd name="connsiteY21" fmla="*/ 1147763 h 1490663"/>
                  <a:gd name="connsiteX22" fmla="*/ 352601 w 805038"/>
                  <a:gd name="connsiteY22" fmla="*/ 981075 h 1490663"/>
                  <a:gd name="connsiteX23" fmla="*/ 319263 w 805038"/>
                  <a:gd name="connsiteY23" fmla="*/ 981075 h 1490663"/>
                  <a:gd name="connsiteX24" fmla="*/ 247826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47838 w 805038"/>
                  <a:gd name="connsiteY21" fmla="*/ 1147763 h 1490663"/>
                  <a:gd name="connsiteX22" fmla="*/ 352601 w 805038"/>
                  <a:gd name="connsiteY22" fmla="*/ 981075 h 1490663"/>
                  <a:gd name="connsiteX23" fmla="*/ 319263 w 805038"/>
                  <a:gd name="connsiteY23" fmla="*/ 981075 h 1490663"/>
                  <a:gd name="connsiteX24" fmla="*/ 247826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91244 w 800806"/>
                  <a:gd name="connsiteY19" fmla="*/ 1133475 h 1490663"/>
                  <a:gd name="connsiteX20" fmla="*/ 424569 w 800806"/>
                  <a:gd name="connsiteY20" fmla="*/ 1190625 h 1490663"/>
                  <a:gd name="connsiteX21" fmla="*/ 343606 w 800806"/>
                  <a:gd name="connsiteY21" fmla="*/ 1147763 h 1490663"/>
                  <a:gd name="connsiteX22" fmla="*/ 348369 w 800806"/>
                  <a:gd name="connsiteY22" fmla="*/ 981075 h 1490663"/>
                  <a:gd name="connsiteX23" fmla="*/ 315031 w 800806"/>
                  <a:gd name="connsiteY23" fmla="*/ 981075 h 1490663"/>
                  <a:gd name="connsiteX24" fmla="*/ 243594 w 800806"/>
                  <a:gd name="connsiteY24" fmla="*/ 1147763 h 1490663"/>
                  <a:gd name="connsiteX25" fmla="*/ 172156 w 800806"/>
                  <a:gd name="connsiteY25" fmla="*/ 981075 h 1490663"/>
                  <a:gd name="connsiteX26" fmla="*/ 143581 w 800806"/>
                  <a:gd name="connsiteY26" fmla="*/ 981075 h 1490663"/>
                  <a:gd name="connsiteX27" fmla="*/ 67381 w 800806"/>
                  <a:gd name="connsiteY27" fmla="*/ 1131095 h 1490663"/>
                  <a:gd name="connsiteX28" fmla="*/ 706 w 800806"/>
                  <a:gd name="connsiteY28"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91244 w 800806"/>
                  <a:gd name="connsiteY19" fmla="*/ 1133475 h 1490663"/>
                  <a:gd name="connsiteX20" fmla="*/ 424569 w 800806"/>
                  <a:gd name="connsiteY20" fmla="*/ 1190625 h 1490663"/>
                  <a:gd name="connsiteX21" fmla="*/ 343606 w 800806"/>
                  <a:gd name="connsiteY21" fmla="*/ 1147763 h 1490663"/>
                  <a:gd name="connsiteX22" fmla="*/ 348369 w 800806"/>
                  <a:gd name="connsiteY22" fmla="*/ 981075 h 1490663"/>
                  <a:gd name="connsiteX23" fmla="*/ 315031 w 800806"/>
                  <a:gd name="connsiteY23" fmla="*/ 981075 h 1490663"/>
                  <a:gd name="connsiteX24" fmla="*/ 243594 w 800806"/>
                  <a:gd name="connsiteY24" fmla="*/ 1147763 h 1490663"/>
                  <a:gd name="connsiteX25" fmla="*/ 172156 w 800806"/>
                  <a:gd name="connsiteY25" fmla="*/ 981075 h 1490663"/>
                  <a:gd name="connsiteX26" fmla="*/ 143581 w 800806"/>
                  <a:gd name="connsiteY26" fmla="*/ 981075 h 1490663"/>
                  <a:gd name="connsiteX27" fmla="*/ 67381 w 800806"/>
                  <a:gd name="connsiteY27" fmla="*/ 1131095 h 1490663"/>
                  <a:gd name="connsiteX28" fmla="*/ 706 w 800806"/>
                  <a:gd name="connsiteY28"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91244 w 800806"/>
                  <a:gd name="connsiteY19" fmla="*/ 1133475 h 1490663"/>
                  <a:gd name="connsiteX20" fmla="*/ 424569 w 800806"/>
                  <a:gd name="connsiteY20" fmla="*/ 1190625 h 1490663"/>
                  <a:gd name="connsiteX21" fmla="*/ 343606 w 800806"/>
                  <a:gd name="connsiteY21" fmla="*/ 1147763 h 1490663"/>
                  <a:gd name="connsiteX22" fmla="*/ 348369 w 800806"/>
                  <a:gd name="connsiteY22" fmla="*/ 981075 h 1490663"/>
                  <a:gd name="connsiteX23" fmla="*/ 315031 w 800806"/>
                  <a:gd name="connsiteY23" fmla="*/ 981075 h 1490663"/>
                  <a:gd name="connsiteX24" fmla="*/ 243594 w 800806"/>
                  <a:gd name="connsiteY24" fmla="*/ 1147763 h 1490663"/>
                  <a:gd name="connsiteX25" fmla="*/ 172156 w 800806"/>
                  <a:gd name="connsiteY25" fmla="*/ 981075 h 1490663"/>
                  <a:gd name="connsiteX26" fmla="*/ 143581 w 800806"/>
                  <a:gd name="connsiteY26" fmla="*/ 981075 h 1490663"/>
                  <a:gd name="connsiteX27" fmla="*/ 67381 w 800806"/>
                  <a:gd name="connsiteY27" fmla="*/ 1131095 h 1490663"/>
                  <a:gd name="connsiteX28" fmla="*/ 706 w 800806"/>
                  <a:gd name="connsiteY28"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91244 w 800806"/>
                  <a:gd name="connsiteY19" fmla="*/ 1133475 h 1490663"/>
                  <a:gd name="connsiteX20" fmla="*/ 424569 w 800806"/>
                  <a:gd name="connsiteY20" fmla="*/ 1190625 h 1490663"/>
                  <a:gd name="connsiteX21" fmla="*/ 348369 w 800806"/>
                  <a:gd name="connsiteY21" fmla="*/ 981075 h 1490663"/>
                  <a:gd name="connsiteX22" fmla="*/ 315031 w 800806"/>
                  <a:gd name="connsiteY22" fmla="*/ 981075 h 1490663"/>
                  <a:gd name="connsiteX23" fmla="*/ 243594 w 800806"/>
                  <a:gd name="connsiteY23" fmla="*/ 1147763 h 1490663"/>
                  <a:gd name="connsiteX24" fmla="*/ 172156 w 800806"/>
                  <a:gd name="connsiteY24" fmla="*/ 981075 h 1490663"/>
                  <a:gd name="connsiteX25" fmla="*/ 143581 w 800806"/>
                  <a:gd name="connsiteY25" fmla="*/ 981075 h 1490663"/>
                  <a:gd name="connsiteX26" fmla="*/ 67381 w 800806"/>
                  <a:gd name="connsiteY26" fmla="*/ 1131095 h 1490663"/>
                  <a:gd name="connsiteX27" fmla="*/ 706 w 800806"/>
                  <a:gd name="connsiteY27"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24569 w 800806"/>
                  <a:gd name="connsiteY19" fmla="*/ 1190625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24569 w 800806"/>
                  <a:gd name="connsiteY19" fmla="*/ 1190625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24569 w 800806"/>
                  <a:gd name="connsiteY19" fmla="*/ 1190625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24569 w 800806"/>
                  <a:gd name="connsiteY19" fmla="*/ 1190625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24569 w 800806"/>
                  <a:gd name="connsiteY19" fmla="*/ 1190625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24569 w 800806"/>
                  <a:gd name="connsiteY19" fmla="*/ 1190625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10282 w 800806"/>
                  <a:gd name="connsiteY19" fmla="*/ 1195388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10282 w 800806"/>
                  <a:gd name="connsiteY19" fmla="*/ 1195388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10282 w 800806"/>
                  <a:gd name="connsiteY19" fmla="*/ 1195388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10282 w 800806"/>
                  <a:gd name="connsiteY19" fmla="*/ 1195388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503348"/>
                  <a:gd name="connsiteX1" fmla="*/ 706 w 800806"/>
                  <a:gd name="connsiteY1" fmla="*/ 381000 h 1503348"/>
                  <a:gd name="connsiteX2" fmla="*/ 43569 w 800806"/>
                  <a:gd name="connsiteY2" fmla="*/ 228600 h 1503348"/>
                  <a:gd name="connsiteX3" fmla="*/ 205494 w 800806"/>
                  <a:gd name="connsiteY3" fmla="*/ 0 h 1503348"/>
                  <a:gd name="connsiteX4" fmla="*/ 781756 w 800806"/>
                  <a:gd name="connsiteY4" fmla="*/ 4763 h 1503348"/>
                  <a:gd name="connsiteX5" fmla="*/ 681744 w 800806"/>
                  <a:gd name="connsiteY5" fmla="*/ 23813 h 1503348"/>
                  <a:gd name="connsiteX6" fmla="*/ 648406 w 800806"/>
                  <a:gd name="connsiteY6" fmla="*/ 85725 h 1503348"/>
                  <a:gd name="connsiteX7" fmla="*/ 615069 w 800806"/>
                  <a:gd name="connsiteY7" fmla="*/ 161925 h 1503348"/>
                  <a:gd name="connsiteX8" fmla="*/ 619831 w 800806"/>
                  <a:gd name="connsiteY8" fmla="*/ 319088 h 1503348"/>
                  <a:gd name="connsiteX9" fmla="*/ 767469 w 800806"/>
                  <a:gd name="connsiteY9" fmla="*/ 519113 h 1503348"/>
                  <a:gd name="connsiteX10" fmla="*/ 800806 w 800806"/>
                  <a:gd name="connsiteY10" fmla="*/ 619125 h 1503348"/>
                  <a:gd name="connsiteX11" fmla="*/ 767469 w 800806"/>
                  <a:gd name="connsiteY11" fmla="*/ 671513 h 1503348"/>
                  <a:gd name="connsiteX12" fmla="*/ 710319 w 800806"/>
                  <a:gd name="connsiteY12" fmla="*/ 700088 h 1503348"/>
                  <a:gd name="connsiteX13" fmla="*/ 672219 w 800806"/>
                  <a:gd name="connsiteY13" fmla="*/ 714375 h 1503348"/>
                  <a:gd name="connsiteX14" fmla="*/ 667456 w 800806"/>
                  <a:gd name="connsiteY14" fmla="*/ 1433513 h 1503348"/>
                  <a:gd name="connsiteX15" fmla="*/ 591256 w 800806"/>
                  <a:gd name="connsiteY15" fmla="*/ 1490663 h 1503348"/>
                  <a:gd name="connsiteX16" fmla="*/ 519819 w 800806"/>
                  <a:gd name="connsiteY16" fmla="*/ 1433513 h 1503348"/>
                  <a:gd name="connsiteX17" fmla="*/ 524581 w 800806"/>
                  <a:gd name="connsiteY17" fmla="*/ 981075 h 1503348"/>
                  <a:gd name="connsiteX18" fmla="*/ 491244 w 800806"/>
                  <a:gd name="connsiteY18" fmla="*/ 981075 h 1503348"/>
                  <a:gd name="connsiteX19" fmla="*/ 410282 w 800806"/>
                  <a:gd name="connsiteY19" fmla="*/ 1195388 h 1503348"/>
                  <a:gd name="connsiteX20" fmla="*/ 348369 w 800806"/>
                  <a:gd name="connsiteY20" fmla="*/ 981075 h 1503348"/>
                  <a:gd name="connsiteX21" fmla="*/ 315031 w 800806"/>
                  <a:gd name="connsiteY21" fmla="*/ 981075 h 1503348"/>
                  <a:gd name="connsiteX22" fmla="*/ 243594 w 800806"/>
                  <a:gd name="connsiteY22" fmla="*/ 1147763 h 1503348"/>
                  <a:gd name="connsiteX23" fmla="*/ 172156 w 800806"/>
                  <a:gd name="connsiteY23" fmla="*/ 981075 h 1503348"/>
                  <a:gd name="connsiteX24" fmla="*/ 143581 w 800806"/>
                  <a:gd name="connsiteY24" fmla="*/ 981075 h 1503348"/>
                  <a:gd name="connsiteX25" fmla="*/ 67381 w 800806"/>
                  <a:gd name="connsiteY25" fmla="*/ 1131095 h 1503348"/>
                  <a:gd name="connsiteX26" fmla="*/ 706 w 800806"/>
                  <a:gd name="connsiteY26" fmla="*/ 990600 h 1503348"/>
                  <a:gd name="connsiteX0" fmla="*/ 706 w 800806"/>
                  <a:gd name="connsiteY0" fmla="*/ 990600 h 1495008"/>
                  <a:gd name="connsiteX1" fmla="*/ 706 w 800806"/>
                  <a:gd name="connsiteY1" fmla="*/ 381000 h 1495008"/>
                  <a:gd name="connsiteX2" fmla="*/ 43569 w 800806"/>
                  <a:gd name="connsiteY2" fmla="*/ 228600 h 1495008"/>
                  <a:gd name="connsiteX3" fmla="*/ 205494 w 800806"/>
                  <a:gd name="connsiteY3" fmla="*/ 0 h 1495008"/>
                  <a:gd name="connsiteX4" fmla="*/ 781756 w 800806"/>
                  <a:gd name="connsiteY4" fmla="*/ 4763 h 1495008"/>
                  <a:gd name="connsiteX5" fmla="*/ 681744 w 800806"/>
                  <a:gd name="connsiteY5" fmla="*/ 23813 h 1495008"/>
                  <a:gd name="connsiteX6" fmla="*/ 648406 w 800806"/>
                  <a:gd name="connsiteY6" fmla="*/ 85725 h 1495008"/>
                  <a:gd name="connsiteX7" fmla="*/ 615069 w 800806"/>
                  <a:gd name="connsiteY7" fmla="*/ 161925 h 1495008"/>
                  <a:gd name="connsiteX8" fmla="*/ 619831 w 800806"/>
                  <a:gd name="connsiteY8" fmla="*/ 319088 h 1495008"/>
                  <a:gd name="connsiteX9" fmla="*/ 767469 w 800806"/>
                  <a:gd name="connsiteY9" fmla="*/ 519113 h 1495008"/>
                  <a:gd name="connsiteX10" fmla="*/ 800806 w 800806"/>
                  <a:gd name="connsiteY10" fmla="*/ 619125 h 1495008"/>
                  <a:gd name="connsiteX11" fmla="*/ 767469 w 800806"/>
                  <a:gd name="connsiteY11" fmla="*/ 671513 h 1495008"/>
                  <a:gd name="connsiteX12" fmla="*/ 710319 w 800806"/>
                  <a:gd name="connsiteY12" fmla="*/ 700088 h 1495008"/>
                  <a:gd name="connsiteX13" fmla="*/ 672219 w 800806"/>
                  <a:gd name="connsiteY13" fmla="*/ 714375 h 1495008"/>
                  <a:gd name="connsiteX14" fmla="*/ 667456 w 800806"/>
                  <a:gd name="connsiteY14" fmla="*/ 1433513 h 1495008"/>
                  <a:gd name="connsiteX15" fmla="*/ 591256 w 800806"/>
                  <a:gd name="connsiteY15" fmla="*/ 1490663 h 1495008"/>
                  <a:gd name="connsiteX16" fmla="*/ 519819 w 800806"/>
                  <a:gd name="connsiteY16" fmla="*/ 1433513 h 1495008"/>
                  <a:gd name="connsiteX17" fmla="*/ 524581 w 800806"/>
                  <a:gd name="connsiteY17" fmla="*/ 981075 h 1495008"/>
                  <a:gd name="connsiteX18" fmla="*/ 491244 w 800806"/>
                  <a:gd name="connsiteY18" fmla="*/ 981075 h 1495008"/>
                  <a:gd name="connsiteX19" fmla="*/ 410282 w 800806"/>
                  <a:gd name="connsiteY19" fmla="*/ 1195388 h 1495008"/>
                  <a:gd name="connsiteX20" fmla="*/ 348369 w 800806"/>
                  <a:gd name="connsiteY20" fmla="*/ 981075 h 1495008"/>
                  <a:gd name="connsiteX21" fmla="*/ 315031 w 800806"/>
                  <a:gd name="connsiteY21" fmla="*/ 981075 h 1495008"/>
                  <a:gd name="connsiteX22" fmla="*/ 243594 w 800806"/>
                  <a:gd name="connsiteY22" fmla="*/ 1147763 h 1495008"/>
                  <a:gd name="connsiteX23" fmla="*/ 172156 w 800806"/>
                  <a:gd name="connsiteY23" fmla="*/ 981075 h 1495008"/>
                  <a:gd name="connsiteX24" fmla="*/ 143581 w 800806"/>
                  <a:gd name="connsiteY24" fmla="*/ 981075 h 1495008"/>
                  <a:gd name="connsiteX25" fmla="*/ 67381 w 800806"/>
                  <a:gd name="connsiteY25" fmla="*/ 1131095 h 1495008"/>
                  <a:gd name="connsiteX26" fmla="*/ 706 w 800806"/>
                  <a:gd name="connsiteY26" fmla="*/ 990600 h 1495008"/>
                  <a:gd name="connsiteX0" fmla="*/ 706 w 800806"/>
                  <a:gd name="connsiteY0" fmla="*/ 990600 h 1499858"/>
                  <a:gd name="connsiteX1" fmla="*/ 706 w 800806"/>
                  <a:gd name="connsiteY1" fmla="*/ 381000 h 1499858"/>
                  <a:gd name="connsiteX2" fmla="*/ 43569 w 800806"/>
                  <a:gd name="connsiteY2" fmla="*/ 228600 h 1499858"/>
                  <a:gd name="connsiteX3" fmla="*/ 205494 w 800806"/>
                  <a:gd name="connsiteY3" fmla="*/ 0 h 1499858"/>
                  <a:gd name="connsiteX4" fmla="*/ 781756 w 800806"/>
                  <a:gd name="connsiteY4" fmla="*/ 4763 h 1499858"/>
                  <a:gd name="connsiteX5" fmla="*/ 681744 w 800806"/>
                  <a:gd name="connsiteY5" fmla="*/ 23813 h 1499858"/>
                  <a:gd name="connsiteX6" fmla="*/ 648406 w 800806"/>
                  <a:gd name="connsiteY6" fmla="*/ 85725 h 1499858"/>
                  <a:gd name="connsiteX7" fmla="*/ 615069 w 800806"/>
                  <a:gd name="connsiteY7" fmla="*/ 161925 h 1499858"/>
                  <a:gd name="connsiteX8" fmla="*/ 619831 w 800806"/>
                  <a:gd name="connsiteY8" fmla="*/ 319088 h 1499858"/>
                  <a:gd name="connsiteX9" fmla="*/ 767469 w 800806"/>
                  <a:gd name="connsiteY9" fmla="*/ 519113 h 1499858"/>
                  <a:gd name="connsiteX10" fmla="*/ 800806 w 800806"/>
                  <a:gd name="connsiteY10" fmla="*/ 619125 h 1499858"/>
                  <a:gd name="connsiteX11" fmla="*/ 767469 w 800806"/>
                  <a:gd name="connsiteY11" fmla="*/ 671513 h 1499858"/>
                  <a:gd name="connsiteX12" fmla="*/ 710319 w 800806"/>
                  <a:gd name="connsiteY12" fmla="*/ 700088 h 1499858"/>
                  <a:gd name="connsiteX13" fmla="*/ 672219 w 800806"/>
                  <a:gd name="connsiteY13" fmla="*/ 714375 h 1499858"/>
                  <a:gd name="connsiteX14" fmla="*/ 667456 w 800806"/>
                  <a:gd name="connsiteY14" fmla="*/ 1366838 h 1499858"/>
                  <a:gd name="connsiteX15" fmla="*/ 591256 w 800806"/>
                  <a:gd name="connsiteY15" fmla="*/ 1490663 h 1499858"/>
                  <a:gd name="connsiteX16" fmla="*/ 519819 w 800806"/>
                  <a:gd name="connsiteY16" fmla="*/ 1433513 h 1499858"/>
                  <a:gd name="connsiteX17" fmla="*/ 524581 w 800806"/>
                  <a:gd name="connsiteY17" fmla="*/ 981075 h 1499858"/>
                  <a:gd name="connsiteX18" fmla="*/ 491244 w 800806"/>
                  <a:gd name="connsiteY18" fmla="*/ 981075 h 1499858"/>
                  <a:gd name="connsiteX19" fmla="*/ 410282 w 800806"/>
                  <a:gd name="connsiteY19" fmla="*/ 1195388 h 1499858"/>
                  <a:gd name="connsiteX20" fmla="*/ 348369 w 800806"/>
                  <a:gd name="connsiteY20" fmla="*/ 981075 h 1499858"/>
                  <a:gd name="connsiteX21" fmla="*/ 315031 w 800806"/>
                  <a:gd name="connsiteY21" fmla="*/ 981075 h 1499858"/>
                  <a:gd name="connsiteX22" fmla="*/ 243594 w 800806"/>
                  <a:gd name="connsiteY22" fmla="*/ 1147763 h 1499858"/>
                  <a:gd name="connsiteX23" fmla="*/ 172156 w 800806"/>
                  <a:gd name="connsiteY23" fmla="*/ 981075 h 1499858"/>
                  <a:gd name="connsiteX24" fmla="*/ 143581 w 800806"/>
                  <a:gd name="connsiteY24" fmla="*/ 981075 h 1499858"/>
                  <a:gd name="connsiteX25" fmla="*/ 67381 w 800806"/>
                  <a:gd name="connsiteY25" fmla="*/ 1131095 h 1499858"/>
                  <a:gd name="connsiteX26" fmla="*/ 706 w 800806"/>
                  <a:gd name="connsiteY26" fmla="*/ 990600 h 1499858"/>
                  <a:gd name="connsiteX0" fmla="*/ 706 w 800806"/>
                  <a:gd name="connsiteY0" fmla="*/ 990600 h 1490715"/>
                  <a:gd name="connsiteX1" fmla="*/ 706 w 800806"/>
                  <a:gd name="connsiteY1" fmla="*/ 381000 h 1490715"/>
                  <a:gd name="connsiteX2" fmla="*/ 43569 w 800806"/>
                  <a:gd name="connsiteY2" fmla="*/ 228600 h 1490715"/>
                  <a:gd name="connsiteX3" fmla="*/ 205494 w 800806"/>
                  <a:gd name="connsiteY3" fmla="*/ 0 h 1490715"/>
                  <a:gd name="connsiteX4" fmla="*/ 781756 w 800806"/>
                  <a:gd name="connsiteY4" fmla="*/ 4763 h 1490715"/>
                  <a:gd name="connsiteX5" fmla="*/ 681744 w 800806"/>
                  <a:gd name="connsiteY5" fmla="*/ 23813 h 1490715"/>
                  <a:gd name="connsiteX6" fmla="*/ 648406 w 800806"/>
                  <a:gd name="connsiteY6" fmla="*/ 85725 h 1490715"/>
                  <a:gd name="connsiteX7" fmla="*/ 615069 w 800806"/>
                  <a:gd name="connsiteY7" fmla="*/ 161925 h 1490715"/>
                  <a:gd name="connsiteX8" fmla="*/ 619831 w 800806"/>
                  <a:gd name="connsiteY8" fmla="*/ 319088 h 1490715"/>
                  <a:gd name="connsiteX9" fmla="*/ 767469 w 800806"/>
                  <a:gd name="connsiteY9" fmla="*/ 519113 h 1490715"/>
                  <a:gd name="connsiteX10" fmla="*/ 800806 w 800806"/>
                  <a:gd name="connsiteY10" fmla="*/ 619125 h 1490715"/>
                  <a:gd name="connsiteX11" fmla="*/ 767469 w 800806"/>
                  <a:gd name="connsiteY11" fmla="*/ 671513 h 1490715"/>
                  <a:gd name="connsiteX12" fmla="*/ 710319 w 800806"/>
                  <a:gd name="connsiteY12" fmla="*/ 700088 h 1490715"/>
                  <a:gd name="connsiteX13" fmla="*/ 672219 w 800806"/>
                  <a:gd name="connsiteY13" fmla="*/ 714375 h 1490715"/>
                  <a:gd name="connsiteX14" fmla="*/ 667456 w 800806"/>
                  <a:gd name="connsiteY14" fmla="*/ 1366838 h 1490715"/>
                  <a:gd name="connsiteX15" fmla="*/ 591256 w 800806"/>
                  <a:gd name="connsiteY15" fmla="*/ 1490663 h 1490715"/>
                  <a:gd name="connsiteX16" fmla="*/ 524581 w 800806"/>
                  <a:gd name="connsiteY16" fmla="*/ 1350170 h 1490715"/>
                  <a:gd name="connsiteX17" fmla="*/ 524581 w 800806"/>
                  <a:gd name="connsiteY17" fmla="*/ 981075 h 1490715"/>
                  <a:gd name="connsiteX18" fmla="*/ 491244 w 800806"/>
                  <a:gd name="connsiteY18" fmla="*/ 981075 h 1490715"/>
                  <a:gd name="connsiteX19" fmla="*/ 410282 w 800806"/>
                  <a:gd name="connsiteY19" fmla="*/ 1195388 h 1490715"/>
                  <a:gd name="connsiteX20" fmla="*/ 348369 w 800806"/>
                  <a:gd name="connsiteY20" fmla="*/ 981075 h 1490715"/>
                  <a:gd name="connsiteX21" fmla="*/ 315031 w 800806"/>
                  <a:gd name="connsiteY21" fmla="*/ 981075 h 1490715"/>
                  <a:gd name="connsiteX22" fmla="*/ 243594 w 800806"/>
                  <a:gd name="connsiteY22" fmla="*/ 1147763 h 1490715"/>
                  <a:gd name="connsiteX23" fmla="*/ 172156 w 800806"/>
                  <a:gd name="connsiteY23" fmla="*/ 981075 h 1490715"/>
                  <a:gd name="connsiteX24" fmla="*/ 143581 w 800806"/>
                  <a:gd name="connsiteY24" fmla="*/ 981075 h 1490715"/>
                  <a:gd name="connsiteX25" fmla="*/ 67381 w 800806"/>
                  <a:gd name="connsiteY25" fmla="*/ 1131095 h 1490715"/>
                  <a:gd name="connsiteX26" fmla="*/ 706 w 800806"/>
                  <a:gd name="connsiteY26" fmla="*/ 990600 h 1490715"/>
                  <a:gd name="connsiteX0" fmla="*/ 706 w 800806"/>
                  <a:gd name="connsiteY0" fmla="*/ 990600 h 1490712"/>
                  <a:gd name="connsiteX1" fmla="*/ 706 w 800806"/>
                  <a:gd name="connsiteY1" fmla="*/ 381000 h 1490712"/>
                  <a:gd name="connsiteX2" fmla="*/ 43569 w 800806"/>
                  <a:gd name="connsiteY2" fmla="*/ 228600 h 1490712"/>
                  <a:gd name="connsiteX3" fmla="*/ 205494 w 800806"/>
                  <a:gd name="connsiteY3" fmla="*/ 0 h 1490712"/>
                  <a:gd name="connsiteX4" fmla="*/ 781756 w 800806"/>
                  <a:gd name="connsiteY4" fmla="*/ 4763 h 1490712"/>
                  <a:gd name="connsiteX5" fmla="*/ 681744 w 800806"/>
                  <a:gd name="connsiteY5" fmla="*/ 23813 h 1490712"/>
                  <a:gd name="connsiteX6" fmla="*/ 648406 w 800806"/>
                  <a:gd name="connsiteY6" fmla="*/ 85725 h 1490712"/>
                  <a:gd name="connsiteX7" fmla="*/ 615069 w 800806"/>
                  <a:gd name="connsiteY7" fmla="*/ 161925 h 1490712"/>
                  <a:gd name="connsiteX8" fmla="*/ 619831 w 800806"/>
                  <a:gd name="connsiteY8" fmla="*/ 319088 h 1490712"/>
                  <a:gd name="connsiteX9" fmla="*/ 767469 w 800806"/>
                  <a:gd name="connsiteY9" fmla="*/ 519113 h 1490712"/>
                  <a:gd name="connsiteX10" fmla="*/ 800806 w 800806"/>
                  <a:gd name="connsiteY10" fmla="*/ 619125 h 1490712"/>
                  <a:gd name="connsiteX11" fmla="*/ 767469 w 800806"/>
                  <a:gd name="connsiteY11" fmla="*/ 671513 h 1490712"/>
                  <a:gd name="connsiteX12" fmla="*/ 710319 w 800806"/>
                  <a:gd name="connsiteY12" fmla="*/ 700088 h 1490712"/>
                  <a:gd name="connsiteX13" fmla="*/ 672219 w 800806"/>
                  <a:gd name="connsiteY13" fmla="*/ 714375 h 1490712"/>
                  <a:gd name="connsiteX14" fmla="*/ 667456 w 800806"/>
                  <a:gd name="connsiteY14" fmla="*/ 1366838 h 1490712"/>
                  <a:gd name="connsiteX15" fmla="*/ 591256 w 800806"/>
                  <a:gd name="connsiteY15" fmla="*/ 1490663 h 1490712"/>
                  <a:gd name="connsiteX16" fmla="*/ 524581 w 800806"/>
                  <a:gd name="connsiteY16" fmla="*/ 1350170 h 1490712"/>
                  <a:gd name="connsiteX17" fmla="*/ 524581 w 800806"/>
                  <a:gd name="connsiteY17" fmla="*/ 981075 h 1490712"/>
                  <a:gd name="connsiteX18" fmla="*/ 491244 w 800806"/>
                  <a:gd name="connsiteY18" fmla="*/ 981075 h 1490712"/>
                  <a:gd name="connsiteX19" fmla="*/ 410282 w 800806"/>
                  <a:gd name="connsiteY19" fmla="*/ 1195388 h 1490712"/>
                  <a:gd name="connsiteX20" fmla="*/ 348369 w 800806"/>
                  <a:gd name="connsiteY20" fmla="*/ 981075 h 1490712"/>
                  <a:gd name="connsiteX21" fmla="*/ 315031 w 800806"/>
                  <a:gd name="connsiteY21" fmla="*/ 981075 h 1490712"/>
                  <a:gd name="connsiteX22" fmla="*/ 243594 w 800806"/>
                  <a:gd name="connsiteY22" fmla="*/ 1147763 h 1490712"/>
                  <a:gd name="connsiteX23" fmla="*/ 172156 w 800806"/>
                  <a:gd name="connsiteY23" fmla="*/ 981075 h 1490712"/>
                  <a:gd name="connsiteX24" fmla="*/ 143581 w 800806"/>
                  <a:gd name="connsiteY24" fmla="*/ 981075 h 1490712"/>
                  <a:gd name="connsiteX25" fmla="*/ 67381 w 800806"/>
                  <a:gd name="connsiteY25" fmla="*/ 1131095 h 1490712"/>
                  <a:gd name="connsiteX26" fmla="*/ 706 w 800806"/>
                  <a:gd name="connsiteY26" fmla="*/ 990600 h 1490712"/>
                  <a:gd name="connsiteX0" fmla="*/ 706 w 800806"/>
                  <a:gd name="connsiteY0" fmla="*/ 990600 h 1490712"/>
                  <a:gd name="connsiteX1" fmla="*/ 706 w 800806"/>
                  <a:gd name="connsiteY1" fmla="*/ 381000 h 1490712"/>
                  <a:gd name="connsiteX2" fmla="*/ 43569 w 800806"/>
                  <a:gd name="connsiteY2" fmla="*/ 228600 h 1490712"/>
                  <a:gd name="connsiteX3" fmla="*/ 205494 w 800806"/>
                  <a:gd name="connsiteY3" fmla="*/ 0 h 1490712"/>
                  <a:gd name="connsiteX4" fmla="*/ 781756 w 800806"/>
                  <a:gd name="connsiteY4" fmla="*/ 4763 h 1490712"/>
                  <a:gd name="connsiteX5" fmla="*/ 681744 w 800806"/>
                  <a:gd name="connsiteY5" fmla="*/ 23813 h 1490712"/>
                  <a:gd name="connsiteX6" fmla="*/ 648406 w 800806"/>
                  <a:gd name="connsiteY6" fmla="*/ 85725 h 1490712"/>
                  <a:gd name="connsiteX7" fmla="*/ 615069 w 800806"/>
                  <a:gd name="connsiteY7" fmla="*/ 161925 h 1490712"/>
                  <a:gd name="connsiteX8" fmla="*/ 619831 w 800806"/>
                  <a:gd name="connsiteY8" fmla="*/ 319088 h 1490712"/>
                  <a:gd name="connsiteX9" fmla="*/ 767469 w 800806"/>
                  <a:gd name="connsiteY9" fmla="*/ 519113 h 1490712"/>
                  <a:gd name="connsiteX10" fmla="*/ 800806 w 800806"/>
                  <a:gd name="connsiteY10" fmla="*/ 619125 h 1490712"/>
                  <a:gd name="connsiteX11" fmla="*/ 767469 w 800806"/>
                  <a:gd name="connsiteY11" fmla="*/ 671513 h 1490712"/>
                  <a:gd name="connsiteX12" fmla="*/ 710319 w 800806"/>
                  <a:gd name="connsiteY12" fmla="*/ 700088 h 1490712"/>
                  <a:gd name="connsiteX13" fmla="*/ 672219 w 800806"/>
                  <a:gd name="connsiteY13" fmla="*/ 714375 h 1490712"/>
                  <a:gd name="connsiteX14" fmla="*/ 667456 w 800806"/>
                  <a:gd name="connsiteY14" fmla="*/ 1366838 h 1490712"/>
                  <a:gd name="connsiteX15" fmla="*/ 591256 w 800806"/>
                  <a:gd name="connsiteY15" fmla="*/ 1490663 h 1490712"/>
                  <a:gd name="connsiteX16" fmla="*/ 524581 w 800806"/>
                  <a:gd name="connsiteY16" fmla="*/ 1350170 h 1490712"/>
                  <a:gd name="connsiteX17" fmla="*/ 524581 w 800806"/>
                  <a:gd name="connsiteY17" fmla="*/ 981075 h 1490712"/>
                  <a:gd name="connsiteX18" fmla="*/ 491244 w 800806"/>
                  <a:gd name="connsiteY18" fmla="*/ 981075 h 1490712"/>
                  <a:gd name="connsiteX19" fmla="*/ 410282 w 800806"/>
                  <a:gd name="connsiteY19" fmla="*/ 1195388 h 1490712"/>
                  <a:gd name="connsiteX20" fmla="*/ 348369 w 800806"/>
                  <a:gd name="connsiteY20" fmla="*/ 981075 h 1490712"/>
                  <a:gd name="connsiteX21" fmla="*/ 315031 w 800806"/>
                  <a:gd name="connsiteY21" fmla="*/ 981075 h 1490712"/>
                  <a:gd name="connsiteX22" fmla="*/ 243594 w 800806"/>
                  <a:gd name="connsiteY22" fmla="*/ 1147763 h 1490712"/>
                  <a:gd name="connsiteX23" fmla="*/ 172156 w 800806"/>
                  <a:gd name="connsiteY23" fmla="*/ 981075 h 1490712"/>
                  <a:gd name="connsiteX24" fmla="*/ 143581 w 800806"/>
                  <a:gd name="connsiteY24" fmla="*/ 981075 h 1490712"/>
                  <a:gd name="connsiteX25" fmla="*/ 67381 w 800806"/>
                  <a:gd name="connsiteY25" fmla="*/ 1131095 h 1490712"/>
                  <a:gd name="connsiteX26" fmla="*/ 706 w 800806"/>
                  <a:gd name="connsiteY26" fmla="*/ 990600 h 1490712"/>
                  <a:gd name="connsiteX0" fmla="*/ 706 w 800806"/>
                  <a:gd name="connsiteY0" fmla="*/ 990600 h 1490712"/>
                  <a:gd name="connsiteX1" fmla="*/ 706 w 800806"/>
                  <a:gd name="connsiteY1" fmla="*/ 381000 h 1490712"/>
                  <a:gd name="connsiteX2" fmla="*/ 43569 w 800806"/>
                  <a:gd name="connsiteY2" fmla="*/ 228600 h 1490712"/>
                  <a:gd name="connsiteX3" fmla="*/ 205494 w 800806"/>
                  <a:gd name="connsiteY3" fmla="*/ 0 h 1490712"/>
                  <a:gd name="connsiteX4" fmla="*/ 781756 w 800806"/>
                  <a:gd name="connsiteY4" fmla="*/ 4763 h 1490712"/>
                  <a:gd name="connsiteX5" fmla="*/ 681744 w 800806"/>
                  <a:gd name="connsiteY5" fmla="*/ 23813 h 1490712"/>
                  <a:gd name="connsiteX6" fmla="*/ 648406 w 800806"/>
                  <a:gd name="connsiteY6" fmla="*/ 85725 h 1490712"/>
                  <a:gd name="connsiteX7" fmla="*/ 615069 w 800806"/>
                  <a:gd name="connsiteY7" fmla="*/ 161925 h 1490712"/>
                  <a:gd name="connsiteX8" fmla="*/ 619831 w 800806"/>
                  <a:gd name="connsiteY8" fmla="*/ 319088 h 1490712"/>
                  <a:gd name="connsiteX9" fmla="*/ 767469 w 800806"/>
                  <a:gd name="connsiteY9" fmla="*/ 519113 h 1490712"/>
                  <a:gd name="connsiteX10" fmla="*/ 800806 w 800806"/>
                  <a:gd name="connsiteY10" fmla="*/ 619125 h 1490712"/>
                  <a:gd name="connsiteX11" fmla="*/ 767469 w 800806"/>
                  <a:gd name="connsiteY11" fmla="*/ 671513 h 1490712"/>
                  <a:gd name="connsiteX12" fmla="*/ 710319 w 800806"/>
                  <a:gd name="connsiteY12" fmla="*/ 700088 h 1490712"/>
                  <a:gd name="connsiteX13" fmla="*/ 672219 w 800806"/>
                  <a:gd name="connsiteY13" fmla="*/ 714375 h 1490712"/>
                  <a:gd name="connsiteX14" fmla="*/ 667456 w 800806"/>
                  <a:gd name="connsiteY14" fmla="*/ 1366838 h 1490712"/>
                  <a:gd name="connsiteX15" fmla="*/ 591256 w 800806"/>
                  <a:gd name="connsiteY15" fmla="*/ 1490663 h 1490712"/>
                  <a:gd name="connsiteX16" fmla="*/ 524581 w 800806"/>
                  <a:gd name="connsiteY16" fmla="*/ 1350170 h 1490712"/>
                  <a:gd name="connsiteX17" fmla="*/ 524581 w 800806"/>
                  <a:gd name="connsiteY17" fmla="*/ 981075 h 1490712"/>
                  <a:gd name="connsiteX18" fmla="*/ 491244 w 800806"/>
                  <a:gd name="connsiteY18" fmla="*/ 981075 h 1490712"/>
                  <a:gd name="connsiteX19" fmla="*/ 410282 w 800806"/>
                  <a:gd name="connsiteY19" fmla="*/ 1195388 h 1490712"/>
                  <a:gd name="connsiteX20" fmla="*/ 348369 w 800806"/>
                  <a:gd name="connsiteY20" fmla="*/ 981075 h 1490712"/>
                  <a:gd name="connsiteX21" fmla="*/ 315031 w 800806"/>
                  <a:gd name="connsiteY21" fmla="*/ 981075 h 1490712"/>
                  <a:gd name="connsiteX22" fmla="*/ 243594 w 800806"/>
                  <a:gd name="connsiteY22" fmla="*/ 1147763 h 1490712"/>
                  <a:gd name="connsiteX23" fmla="*/ 172156 w 800806"/>
                  <a:gd name="connsiteY23" fmla="*/ 981075 h 1490712"/>
                  <a:gd name="connsiteX24" fmla="*/ 143581 w 800806"/>
                  <a:gd name="connsiteY24" fmla="*/ 981075 h 1490712"/>
                  <a:gd name="connsiteX25" fmla="*/ 67381 w 800806"/>
                  <a:gd name="connsiteY25" fmla="*/ 1131095 h 1490712"/>
                  <a:gd name="connsiteX26" fmla="*/ 706 w 800806"/>
                  <a:gd name="connsiteY26" fmla="*/ 990600 h 1490712"/>
                  <a:gd name="connsiteX0" fmla="*/ 706 w 800806"/>
                  <a:gd name="connsiteY0" fmla="*/ 990600 h 1490664"/>
                  <a:gd name="connsiteX1" fmla="*/ 706 w 800806"/>
                  <a:gd name="connsiteY1" fmla="*/ 381000 h 1490664"/>
                  <a:gd name="connsiteX2" fmla="*/ 43569 w 800806"/>
                  <a:gd name="connsiteY2" fmla="*/ 228600 h 1490664"/>
                  <a:gd name="connsiteX3" fmla="*/ 205494 w 800806"/>
                  <a:gd name="connsiteY3" fmla="*/ 0 h 1490664"/>
                  <a:gd name="connsiteX4" fmla="*/ 781756 w 800806"/>
                  <a:gd name="connsiteY4" fmla="*/ 4763 h 1490664"/>
                  <a:gd name="connsiteX5" fmla="*/ 681744 w 800806"/>
                  <a:gd name="connsiteY5" fmla="*/ 23813 h 1490664"/>
                  <a:gd name="connsiteX6" fmla="*/ 648406 w 800806"/>
                  <a:gd name="connsiteY6" fmla="*/ 85725 h 1490664"/>
                  <a:gd name="connsiteX7" fmla="*/ 615069 w 800806"/>
                  <a:gd name="connsiteY7" fmla="*/ 161925 h 1490664"/>
                  <a:gd name="connsiteX8" fmla="*/ 619831 w 800806"/>
                  <a:gd name="connsiteY8" fmla="*/ 319088 h 1490664"/>
                  <a:gd name="connsiteX9" fmla="*/ 767469 w 800806"/>
                  <a:gd name="connsiteY9" fmla="*/ 519113 h 1490664"/>
                  <a:gd name="connsiteX10" fmla="*/ 800806 w 800806"/>
                  <a:gd name="connsiteY10" fmla="*/ 619125 h 1490664"/>
                  <a:gd name="connsiteX11" fmla="*/ 767469 w 800806"/>
                  <a:gd name="connsiteY11" fmla="*/ 671513 h 1490664"/>
                  <a:gd name="connsiteX12" fmla="*/ 710319 w 800806"/>
                  <a:gd name="connsiteY12" fmla="*/ 700088 h 1490664"/>
                  <a:gd name="connsiteX13" fmla="*/ 672219 w 800806"/>
                  <a:gd name="connsiteY13" fmla="*/ 714375 h 1490664"/>
                  <a:gd name="connsiteX14" fmla="*/ 667456 w 800806"/>
                  <a:gd name="connsiteY14" fmla="*/ 1366838 h 1490664"/>
                  <a:gd name="connsiteX15" fmla="*/ 591256 w 800806"/>
                  <a:gd name="connsiteY15" fmla="*/ 1490663 h 1490664"/>
                  <a:gd name="connsiteX16" fmla="*/ 524581 w 800806"/>
                  <a:gd name="connsiteY16" fmla="*/ 1350170 h 1490664"/>
                  <a:gd name="connsiteX17" fmla="*/ 524581 w 800806"/>
                  <a:gd name="connsiteY17" fmla="*/ 981075 h 1490664"/>
                  <a:gd name="connsiteX18" fmla="*/ 491244 w 800806"/>
                  <a:gd name="connsiteY18" fmla="*/ 981075 h 1490664"/>
                  <a:gd name="connsiteX19" fmla="*/ 410282 w 800806"/>
                  <a:gd name="connsiteY19" fmla="*/ 1195388 h 1490664"/>
                  <a:gd name="connsiteX20" fmla="*/ 348369 w 800806"/>
                  <a:gd name="connsiteY20" fmla="*/ 981075 h 1490664"/>
                  <a:gd name="connsiteX21" fmla="*/ 315031 w 800806"/>
                  <a:gd name="connsiteY21" fmla="*/ 981075 h 1490664"/>
                  <a:gd name="connsiteX22" fmla="*/ 243594 w 800806"/>
                  <a:gd name="connsiteY22" fmla="*/ 1147763 h 1490664"/>
                  <a:gd name="connsiteX23" fmla="*/ 172156 w 800806"/>
                  <a:gd name="connsiteY23" fmla="*/ 981075 h 1490664"/>
                  <a:gd name="connsiteX24" fmla="*/ 143581 w 800806"/>
                  <a:gd name="connsiteY24" fmla="*/ 981075 h 1490664"/>
                  <a:gd name="connsiteX25" fmla="*/ 67381 w 800806"/>
                  <a:gd name="connsiteY25" fmla="*/ 1131095 h 1490664"/>
                  <a:gd name="connsiteX26" fmla="*/ 706 w 800806"/>
                  <a:gd name="connsiteY26" fmla="*/ 990600 h 1490664"/>
                  <a:gd name="connsiteX0" fmla="*/ 706 w 800806"/>
                  <a:gd name="connsiteY0" fmla="*/ 990600 h 1490664"/>
                  <a:gd name="connsiteX1" fmla="*/ 706 w 800806"/>
                  <a:gd name="connsiteY1" fmla="*/ 381000 h 1490664"/>
                  <a:gd name="connsiteX2" fmla="*/ 43569 w 800806"/>
                  <a:gd name="connsiteY2" fmla="*/ 228600 h 1490664"/>
                  <a:gd name="connsiteX3" fmla="*/ 205494 w 800806"/>
                  <a:gd name="connsiteY3" fmla="*/ 0 h 1490664"/>
                  <a:gd name="connsiteX4" fmla="*/ 781756 w 800806"/>
                  <a:gd name="connsiteY4" fmla="*/ 4763 h 1490664"/>
                  <a:gd name="connsiteX5" fmla="*/ 681744 w 800806"/>
                  <a:gd name="connsiteY5" fmla="*/ 23813 h 1490664"/>
                  <a:gd name="connsiteX6" fmla="*/ 648406 w 800806"/>
                  <a:gd name="connsiteY6" fmla="*/ 85725 h 1490664"/>
                  <a:gd name="connsiteX7" fmla="*/ 615069 w 800806"/>
                  <a:gd name="connsiteY7" fmla="*/ 161925 h 1490664"/>
                  <a:gd name="connsiteX8" fmla="*/ 619831 w 800806"/>
                  <a:gd name="connsiteY8" fmla="*/ 319088 h 1490664"/>
                  <a:gd name="connsiteX9" fmla="*/ 767469 w 800806"/>
                  <a:gd name="connsiteY9" fmla="*/ 519113 h 1490664"/>
                  <a:gd name="connsiteX10" fmla="*/ 800806 w 800806"/>
                  <a:gd name="connsiteY10" fmla="*/ 619125 h 1490664"/>
                  <a:gd name="connsiteX11" fmla="*/ 767469 w 800806"/>
                  <a:gd name="connsiteY11" fmla="*/ 671513 h 1490664"/>
                  <a:gd name="connsiteX12" fmla="*/ 710319 w 800806"/>
                  <a:gd name="connsiteY12" fmla="*/ 700088 h 1490664"/>
                  <a:gd name="connsiteX13" fmla="*/ 672219 w 800806"/>
                  <a:gd name="connsiteY13" fmla="*/ 714375 h 1490664"/>
                  <a:gd name="connsiteX14" fmla="*/ 667456 w 800806"/>
                  <a:gd name="connsiteY14" fmla="*/ 1366838 h 1490664"/>
                  <a:gd name="connsiteX15" fmla="*/ 591256 w 800806"/>
                  <a:gd name="connsiteY15" fmla="*/ 1490663 h 1490664"/>
                  <a:gd name="connsiteX16" fmla="*/ 524581 w 800806"/>
                  <a:gd name="connsiteY16" fmla="*/ 1350170 h 1490664"/>
                  <a:gd name="connsiteX17" fmla="*/ 524581 w 800806"/>
                  <a:gd name="connsiteY17" fmla="*/ 981075 h 1490664"/>
                  <a:gd name="connsiteX18" fmla="*/ 491244 w 800806"/>
                  <a:gd name="connsiteY18" fmla="*/ 981075 h 1490664"/>
                  <a:gd name="connsiteX19" fmla="*/ 410282 w 800806"/>
                  <a:gd name="connsiteY19" fmla="*/ 1195388 h 1490664"/>
                  <a:gd name="connsiteX20" fmla="*/ 348369 w 800806"/>
                  <a:gd name="connsiteY20" fmla="*/ 981075 h 1490664"/>
                  <a:gd name="connsiteX21" fmla="*/ 315031 w 800806"/>
                  <a:gd name="connsiteY21" fmla="*/ 981075 h 1490664"/>
                  <a:gd name="connsiteX22" fmla="*/ 243594 w 800806"/>
                  <a:gd name="connsiteY22" fmla="*/ 1147763 h 1490664"/>
                  <a:gd name="connsiteX23" fmla="*/ 172156 w 800806"/>
                  <a:gd name="connsiteY23" fmla="*/ 981075 h 1490664"/>
                  <a:gd name="connsiteX24" fmla="*/ 143581 w 800806"/>
                  <a:gd name="connsiteY24" fmla="*/ 981075 h 1490664"/>
                  <a:gd name="connsiteX25" fmla="*/ 67381 w 800806"/>
                  <a:gd name="connsiteY25" fmla="*/ 1131095 h 1490664"/>
                  <a:gd name="connsiteX26" fmla="*/ 706 w 800806"/>
                  <a:gd name="connsiteY26" fmla="*/ 990600 h 1490664"/>
                  <a:gd name="connsiteX0" fmla="*/ 706 w 800806"/>
                  <a:gd name="connsiteY0" fmla="*/ 990600 h 1479499"/>
                  <a:gd name="connsiteX1" fmla="*/ 706 w 800806"/>
                  <a:gd name="connsiteY1" fmla="*/ 381000 h 1479499"/>
                  <a:gd name="connsiteX2" fmla="*/ 43569 w 800806"/>
                  <a:gd name="connsiteY2" fmla="*/ 228600 h 1479499"/>
                  <a:gd name="connsiteX3" fmla="*/ 205494 w 800806"/>
                  <a:gd name="connsiteY3" fmla="*/ 0 h 1479499"/>
                  <a:gd name="connsiteX4" fmla="*/ 781756 w 800806"/>
                  <a:gd name="connsiteY4" fmla="*/ 4763 h 1479499"/>
                  <a:gd name="connsiteX5" fmla="*/ 681744 w 800806"/>
                  <a:gd name="connsiteY5" fmla="*/ 23813 h 1479499"/>
                  <a:gd name="connsiteX6" fmla="*/ 648406 w 800806"/>
                  <a:gd name="connsiteY6" fmla="*/ 85725 h 1479499"/>
                  <a:gd name="connsiteX7" fmla="*/ 615069 w 800806"/>
                  <a:gd name="connsiteY7" fmla="*/ 161925 h 1479499"/>
                  <a:gd name="connsiteX8" fmla="*/ 619831 w 800806"/>
                  <a:gd name="connsiteY8" fmla="*/ 319088 h 1479499"/>
                  <a:gd name="connsiteX9" fmla="*/ 767469 w 800806"/>
                  <a:gd name="connsiteY9" fmla="*/ 519113 h 1479499"/>
                  <a:gd name="connsiteX10" fmla="*/ 800806 w 800806"/>
                  <a:gd name="connsiteY10" fmla="*/ 619125 h 1479499"/>
                  <a:gd name="connsiteX11" fmla="*/ 767469 w 800806"/>
                  <a:gd name="connsiteY11" fmla="*/ 671513 h 1479499"/>
                  <a:gd name="connsiteX12" fmla="*/ 710319 w 800806"/>
                  <a:gd name="connsiteY12" fmla="*/ 700088 h 1479499"/>
                  <a:gd name="connsiteX13" fmla="*/ 672219 w 800806"/>
                  <a:gd name="connsiteY13" fmla="*/ 714375 h 1479499"/>
                  <a:gd name="connsiteX14" fmla="*/ 667456 w 800806"/>
                  <a:gd name="connsiteY14" fmla="*/ 1366838 h 1479499"/>
                  <a:gd name="connsiteX15" fmla="*/ 588875 w 800806"/>
                  <a:gd name="connsiteY15" fmla="*/ 1478756 h 1479499"/>
                  <a:gd name="connsiteX16" fmla="*/ 524581 w 800806"/>
                  <a:gd name="connsiteY16" fmla="*/ 1350170 h 1479499"/>
                  <a:gd name="connsiteX17" fmla="*/ 524581 w 800806"/>
                  <a:gd name="connsiteY17" fmla="*/ 981075 h 1479499"/>
                  <a:gd name="connsiteX18" fmla="*/ 491244 w 800806"/>
                  <a:gd name="connsiteY18" fmla="*/ 981075 h 1479499"/>
                  <a:gd name="connsiteX19" fmla="*/ 410282 w 800806"/>
                  <a:gd name="connsiteY19" fmla="*/ 1195388 h 1479499"/>
                  <a:gd name="connsiteX20" fmla="*/ 348369 w 800806"/>
                  <a:gd name="connsiteY20" fmla="*/ 981075 h 1479499"/>
                  <a:gd name="connsiteX21" fmla="*/ 315031 w 800806"/>
                  <a:gd name="connsiteY21" fmla="*/ 981075 h 1479499"/>
                  <a:gd name="connsiteX22" fmla="*/ 243594 w 800806"/>
                  <a:gd name="connsiteY22" fmla="*/ 1147763 h 1479499"/>
                  <a:gd name="connsiteX23" fmla="*/ 172156 w 800806"/>
                  <a:gd name="connsiteY23" fmla="*/ 981075 h 1479499"/>
                  <a:gd name="connsiteX24" fmla="*/ 143581 w 800806"/>
                  <a:gd name="connsiteY24" fmla="*/ 981075 h 1479499"/>
                  <a:gd name="connsiteX25" fmla="*/ 67381 w 800806"/>
                  <a:gd name="connsiteY25" fmla="*/ 1131095 h 1479499"/>
                  <a:gd name="connsiteX26" fmla="*/ 706 w 800806"/>
                  <a:gd name="connsiteY26" fmla="*/ 990600 h 1479499"/>
                  <a:gd name="connsiteX0" fmla="*/ 706 w 800806"/>
                  <a:gd name="connsiteY0" fmla="*/ 990600 h 1478759"/>
                  <a:gd name="connsiteX1" fmla="*/ 706 w 800806"/>
                  <a:gd name="connsiteY1" fmla="*/ 381000 h 1478759"/>
                  <a:gd name="connsiteX2" fmla="*/ 43569 w 800806"/>
                  <a:gd name="connsiteY2" fmla="*/ 228600 h 1478759"/>
                  <a:gd name="connsiteX3" fmla="*/ 205494 w 800806"/>
                  <a:gd name="connsiteY3" fmla="*/ 0 h 1478759"/>
                  <a:gd name="connsiteX4" fmla="*/ 781756 w 800806"/>
                  <a:gd name="connsiteY4" fmla="*/ 4763 h 1478759"/>
                  <a:gd name="connsiteX5" fmla="*/ 681744 w 800806"/>
                  <a:gd name="connsiteY5" fmla="*/ 23813 h 1478759"/>
                  <a:gd name="connsiteX6" fmla="*/ 648406 w 800806"/>
                  <a:gd name="connsiteY6" fmla="*/ 85725 h 1478759"/>
                  <a:gd name="connsiteX7" fmla="*/ 615069 w 800806"/>
                  <a:gd name="connsiteY7" fmla="*/ 161925 h 1478759"/>
                  <a:gd name="connsiteX8" fmla="*/ 619831 w 800806"/>
                  <a:gd name="connsiteY8" fmla="*/ 319088 h 1478759"/>
                  <a:gd name="connsiteX9" fmla="*/ 767469 w 800806"/>
                  <a:gd name="connsiteY9" fmla="*/ 519113 h 1478759"/>
                  <a:gd name="connsiteX10" fmla="*/ 800806 w 800806"/>
                  <a:gd name="connsiteY10" fmla="*/ 619125 h 1478759"/>
                  <a:gd name="connsiteX11" fmla="*/ 767469 w 800806"/>
                  <a:gd name="connsiteY11" fmla="*/ 671513 h 1478759"/>
                  <a:gd name="connsiteX12" fmla="*/ 710319 w 800806"/>
                  <a:gd name="connsiteY12" fmla="*/ 700088 h 1478759"/>
                  <a:gd name="connsiteX13" fmla="*/ 672219 w 800806"/>
                  <a:gd name="connsiteY13" fmla="*/ 714375 h 1478759"/>
                  <a:gd name="connsiteX14" fmla="*/ 667456 w 800806"/>
                  <a:gd name="connsiteY14" fmla="*/ 1366838 h 1478759"/>
                  <a:gd name="connsiteX15" fmla="*/ 588875 w 800806"/>
                  <a:gd name="connsiteY15" fmla="*/ 1478756 h 1478759"/>
                  <a:gd name="connsiteX16" fmla="*/ 524581 w 800806"/>
                  <a:gd name="connsiteY16" fmla="*/ 1350170 h 1478759"/>
                  <a:gd name="connsiteX17" fmla="*/ 524581 w 800806"/>
                  <a:gd name="connsiteY17" fmla="*/ 981075 h 1478759"/>
                  <a:gd name="connsiteX18" fmla="*/ 491244 w 800806"/>
                  <a:gd name="connsiteY18" fmla="*/ 981075 h 1478759"/>
                  <a:gd name="connsiteX19" fmla="*/ 410282 w 800806"/>
                  <a:gd name="connsiteY19" fmla="*/ 1195388 h 1478759"/>
                  <a:gd name="connsiteX20" fmla="*/ 348369 w 800806"/>
                  <a:gd name="connsiteY20" fmla="*/ 981075 h 1478759"/>
                  <a:gd name="connsiteX21" fmla="*/ 315031 w 800806"/>
                  <a:gd name="connsiteY21" fmla="*/ 981075 h 1478759"/>
                  <a:gd name="connsiteX22" fmla="*/ 243594 w 800806"/>
                  <a:gd name="connsiteY22" fmla="*/ 1147763 h 1478759"/>
                  <a:gd name="connsiteX23" fmla="*/ 172156 w 800806"/>
                  <a:gd name="connsiteY23" fmla="*/ 981075 h 1478759"/>
                  <a:gd name="connsiteX24" fmla="*/ 143581 w 800806"/>
                  <a:gd name="connsiteY24" fmla="*/ 981075 h 1478759"/>
                  <a:gd name="connsiteX25" fmla="*/ 67381 w 800806"/>
                  <a:gd name="connsiteY25" fmla="*/ 1131095 h 1478759"/>
                  <a:gd name="connsiteX26" fmla="*/ 706 w 800806"/>
                  <a:gd name="connsiteY26" fmla="*/ 990600 h 1478759"/>
                  <a:gd name="connsiteX0" fmla="*/ 706 w 800806"/>
                  <a:gd name="connsiteY0" fmla="*/ 990600 h 1478759"/>
                  <a:gd name="connsiteX1" fmla="*/ 706 w 800806"/>
                  <a:gd name="connsiteY1" fmla="*/ 381000 h 1478759"/>
                  <a:gd name="connsiteX2" fmla="*/ 43569 w 800806"/>
                  <a:gd name="connsiteY2" fmla="*/ 228600 h 1478759"/>
                  <a:gd name="connsiteX3" fmla="*/ 205494 w 800806"/>
                  <a:gd name="connsiteY3" fmla="*/ 0 h 1478759"/>
                  <a:gd name="connsiteX4" fmla="*/ 781756 w 800806"/>
                  <a:gd name="connsiteY4" fmla="*/ 4763 h 1478759"/>
                  <a:gd name="connsiteX5" fmla="*/ 681744 w 800806"/>
                  <a:gd name="connsiteY5" fmla="*/ 23813 h 1478759"/>
                  <a:gd name="connsiteX6" fmla="*/ 648406 w 800806"/>
                  <a:gd name="connsiteY6" fmla="*/ 85725 h 1478759"/>
                  <a:gd name="connsiteX7" fmla="*/ 615069 w 800806"/>
                  <a:gd name="connsiteY7" fmla="*/ 161925 h 1478759"/>
                  <a:gd name="connsiteX8" fmla="*/ 619831 w 800806"/>
                  <a:gd name="connsiteY8" fmla="*/ 319088 h 1478759"/>
                  <a:gd name="connsiteX9" fmla="*/ 767469 w 800806"/>
                  <a:gd name="connsiteY9" fmla="*/ 519113 h 1478759"/>
                  <a:gd name="connsiteX10" fmla="*/ 800806 w 800806"/>
                  <a:gd name="connsiteY10" fmla="*/ 619125 h 1478759"/>
                  <a:gd name="connsiteX11" fmla="*/ 767469 w 800806"/>
                  <a:gd name="connsiteY11" fmla="*/ 671513 h 1478759"/>
                  <a:gd name="connsiteX12" fmla="*/ 710319 w 800806"/>
                  <a:gd name="connsiteY12" fmla="*/ 700088 h 1478759"/>
                  <a:gd name="connsiteX13" fmla="*/ 672219 w 800806"/>
                  <a:gd name="connsiteY13" fmla="*/ 714375 h 1478759"/>
                  <a:gd name="connsiteX14" fmla="*/ 667456 w 800806"/>
                  <a:gd name="connsiteY14" fmla="*/ 1366838 h 1478759"/>
                  <a:gd name="connsiteX15" fmla="*/ 588875 w 800806"/>
                  <a:gd name="connsiteY15" fmla="*/ 1478756 h 1478759"/>
                  <a:gd name="connsiteX16" fmla="*/ 524581 w 800806"/>
                  <a:gd name="connsiteY16" fmla="*/ 1350170 h 1478759"/>
                  <a:gd name="connsiteX17" fmla="*/ 524581 w 800806"/>
                  <a:gd name="connsiteY17" fmla="*/ 981075 h 1478759"/>
                  <a:gd name="connsiteX18" fmla="*/ 491244 w 800806"/>
                  <a:gd name="connsiteY18" fmla="*/ 981075 h 1478759"/>
                  <a:gd name="connsiteX19" fmla="*/ 410282 w 800806"/>
                  <a:gd name="connsiteY19" fmla="*/ 1195388 h 1478759"/>
                  <a:gd name="connsiteX20" fmla="*/ 348369 w 800806"/>
                  <a:gd name="connsiteY20" fmla="*/ 981075 h 1478759"/>
                  <a:gd name="connsiteX21" fmla="*/ 315031 w 800806"/>
                  <a:gd name="connsiteY21" fmla="*/ 981075 h 1478759"/>
                  <a:gd name="connsiteX22" fmla="*/ 243594 w 800806"/>
                  <a:gd name="connsiteY22" fmla="*/ 1147763 h 1478759"/>
                  <a:gd name="connsiteX23" fmla="*/ 172156 w 800806"/>
                  <a:gd name="connsiteY23" fmla="*/ 981075 h 1478759"/>
                  <a:gd name="connsiteX24" fmla="*/ 143581 w 800806"/>
                  <a:gd name="connsiteY24" fmla="*/ 981075 h 1478759"/>
                  <a:gd name="connsiteX25" fmla="*/ 67381 w 800806"/>
                  <a:gd name="connsiteY25" fmla="*/ 1131095 h 1478759"/>
                  <a:gd name="connsiteX26" fmla="*/ 706 w 800806"/>
                  <a:gd name="connsiteY26" fmla="*/ 990600 h 1478759"/>
                  <a:gd name="connsiteX0" fmla="*/ 706 w 800806"/>
                  <a:gd name="connsiteY0" fmla="*/ 990600 h 1481690"/>
                  <a:gd name="connsiteX1" fmla="*/ 706 w 800806"/>
                  <a:gd name="connsiteY1" fmla="*/ 381000 h 1481690"/>
                  <a:gd name="connsiteX2" fmla="*/ 43569 w 800806"/>
                  <a:gd name="connsiteY2" fmla="*/ 228600 h 1481690"/>
                  <a:gd name="connsiteX3" fmla="*/ 205494 w 800806"/>
                  <a:gd name="connsiteY3" fmla="*/ 0 h 1481690"/>
                  <a:gd name="connsiteX4" fmla="*/ 781756 w 800806"/>
                  <a:gd name="connsiteY4" fmla="*/ 4763 h 1481690"/>
                  <a:gd name="connsiteX5" fmla="*/ 681744 w 800806"/>
                  <a:gd name="connsiteY5" fmla="*/ 23813 h 1481690"/>
                  <a:gd name="connsiteX6" fmla="*/ 648406 w 800806"/>
                  <a:gd name="connsiteY6" fmla="*/ 85725 h 1481690"/>
                  <a:gd name="connsiteX7" fmla="*/ 615069 w 800806"/>
                  <a:gd name="connsiteY7" fmla="*/ 161925 h 1481690"/>
                  <a:gd name="connsiteX8" fmla="*/ 619831 w 800806"/>
                  <a:gd name="connsiteY8" fmla="*/ 319088 h 1481690"/>
                  <a:gd name="connsiteX9" fmla="*/ 767469 w 800806"/>
                  <a:gd name="connsiteY9" fmla="*/ 519113 h 1481690"/>
                  <a:gd name="connsiteX10" fmla="*/ 800806 w 800806"/>
                  <a:gd name="connsiteY10" fmla="*/ 619125 h 1481690"/>
                  <a:gd name="connsiteX11" fmla="*/ 767469 w 800806"/>
                  <a:gd name="connsiteY11" fmla="*/ 671513 h 1481690"/>
                  <a:gd name="connsiteX12" fmla="*/ 710319 w 800806"/>
                  <a:gd name="connsiteY12" fmla="*/ 700088 h 1481690"/>
                  <a:gd name="connsiteX13" fmla="*/ 672219 w 800806"/>
                  <a:gd name="connsiteY13" fmla="*/ 714375 h 1481690"/>
                  <a:gd name="connsiteX14" fmla="*/ 667456 w 800806"/>
                  <a:gd name="connsiteY14" fmla="*/ 1366838 h 1481690"/>
                  <a:gd name="connsiteX15" fmla="*/ 596019 w 800806"/>
                  <a:gd name="connsiteY15" fmla="*/ 1481137 h 1481690"/>
                  <a:gd name="connsiteX16" fmla="*/ 524581 w 800806"/>
                  <a:gd name="connsiteY16" fmla="*/ 1350170 h 1481690"/>
                  <a:gd name="connsiteX17" fmla="*/ 524581 w 800806"/>
                  <a:gd name="connsiteY17" fmla="*/ 981075 h 1481690"/>
                  <a:gd name="connsiteX18" fmla="*/ 491244 w 800806"/>
                  <a:gd name="connsiteY18" fmla="*/ 981075 h 1481690"/>
                  <a:gd name="connsiteX19" fmla="*/ 410282 w 800806"/>
                  <a:gd name="connsiteY19" fmla="*/ 1195388 h 1481690"/>
                  <a:gd name="connsiteX20" fmla="*/ 348369 w 800806"/>
                  <a:gd name="connsiteY20" fmla="*/ 981075 h 1481690"/>
                  <a:gd name="connsiteX21" fmla="*/ 315031 w 800806"/>
                  <a:gd name="connsiteY21" fmla="*/ 981075 h 1481690"/>
                  <a:gd name="connsiteX22" fmla="*/ 243594 w 800806"/>
                  <a:gd name="connsiteY22" fmla="*/ 1147763 h 1481690"/>
                  <a:gd name="connsiteX23" fmla="*/ 172156 w 800806"/>
                  <a:gd name="connsiteY23" fmla="*/ 981075 h 1481690"/>
                  <a:gd name="connsiteX24" fmla="*/ 143581 w 800806"/>
                  <a:gd name="connsiteY24" fmla="*/ 981075 h 1481690"/>
                  <a:gd name="connsiteX25" fmla="*/ 67381 w 800806"/>
                  <a:gd name="connsiteY25" fmla="*/ 1131095 h 1481690"/>
                  <a:gd name="connsiteX26" fmla="*/ 706 w 800806"/>
                  <a:gd name="connsiteY26" fmla="*/ 990600 h 1481690"/>
                  <a:gd name="connsiteX0" fmla="*/ 706 w 800806"/>
                  <a:gd name="connsiteY0" fmla="*/ 990600 h 1481690"/>
                  <a:gd name="connsiteX1" fmla="*/ 706 w 800806"/>
                  <a:gd name="connsiteY1" fmla="*/ 381000 h 1481690"/>
                  <a:gd name="connsiteX2" fmla="*/ 43569 w 800806"/>
                  <a:gd name="connsiteY2" fmla="*/ 228600 h 1481690"/>
                  <a:gd name="connsiteX3" fmla="*/ 205494 w 800806"/>
                  <a:gd name="connsiteY3" fmla="*/ 0 h 1481690"/>
                  <a:gd name="connsiteX4" fmla="*/ 781756 w 800806"/>
                  <a:gd name="connsiteY4" fmla="*/ 4763 h 1481690"/>
                  <a:gd name="connsiteX5" fmla="*/ 681744 w 800806"/>
                  <a:gd name="connsiteY5" fmla="*/ 23813 h 1481690"/>
                  <a:gd name="connsiteX6" fmla="*/ 648406 w 800806"/>
                  <a:gd name="connsiteY6" fmla="*/ 85725 h 1481690"/>
                  <a:gd name="connsiteX7" fmla="*/ 615069 w 800806"/>
                  <a:gd name="connsiteY7" fmla="*/ 161925 h 1481690"/>
                  <a:gd name="connsiteX8" fmla="*/ 619831 w 800806"/>
                  <a:gd name="connsiteY8" fmla="*/ 319088 h 1481690"/>
                  <a:gd name="connsiteX9" fmla="*/ 767469 w 800806"/>
                  <a:gd name="connsiteY9" fmla="*/ 519113 h 1481690"/>
                  <a:gd name="connsiteX10" fmla="*/ 800806 w 800806"/>
                  <a:gd name="connsiteY10" fmla="*/ 619125 h 1481690"/>
                  <a:gd name="connsiteX11" fmla="*/ 767469 w 800806"/>
                  <a:gd name="connsiteY11" fmla="*/ 671513 h 1481690"/>
                  <a:gd name="connsiteX12" fmla="*/ 710319 w 800806"/>
                  <a:gd name="connsiteY12" fmla="*/ 700088 h 1481690"/>
                  <a:gd name="connsiteX13" fmla="*/ 672219 w 800806"/>
                  <a:gd name="connsiteY13" fmla="*/ 714375 h 1481690"/>
                  <a:gd name="connsiteX14" fmla="*/ 667456 w 800806"/>
                  <a:gd name="connsiteY14" fmla="*/ 1366838 h 1481690"/>
                  <a:gd name="connsiteX15" fmla="*/ 596019 w 800806"/>
                  <a:gd name="connsiteY15" fmla="*/ 1481137 h 1481690"/>
                  <a:gd name="connsiteX16" fmla="*/ 524581 w 800806"/>
                  <a:gd name="connsiteY16" fmla="*/ 1350170 h 1481690"/>
                  <a:gd name="connsiteX17" fmla="*/ 524581 w 800806"/>
                  <a:gd name="connsiteY17" fmla="*/ 981075 h 1481690"/>
                  <a:gd name="connsiteX18" fmla="*/ 491244 w 800806"/>
                  <a:gd name="connsiteY18" fmla="*/ 981075 h 1481690"/>
                  <a:gd name="connsiteX19" fmla="*/ 410282 w 800806"/>
                  <a:gd name="connsiteY19" fmla="*/ 1195388 h 1481690"/>
                  <a:gd name="connsiteX20" fmla="*/ 348369 w 800806"/>
                  <a:gd name="connsiteY20" fmla="*/ 981075 h 1481690"/>
                  <a:gd name="connsiteX21" fmla="*/ 315031 w 800806"/>
                  <a:gd name="connsiteY21" fmla="*/ 981075 h 1481690"/>
                  <a:gd name="connsiteX22" fmla="*/ 243594 w 800806"/>
                  <a:gd name="connsiteY22" fmla="*/ 1147763 h 1481690"/>
                  <a:gd name="connsiteX23" fmla="*/ 172156 w 800806"/>
                  <a:gd name="connsiteY23" fmla="*/ 981075 h 1481690"/>
                  <a:gd name="connsiteX24" fmla="*/ 143581 w 800806"/>
                  <a:gd name="connsiteY24" fmla="*/ 981075 h 1481690"/>
                  <a:gd name="connsiteX25" fmla="*/ 67381 w 800806"/>
                  <a:gd name="connsiteY25" fmla="*/ 1131095 h 1481690"/>
                  <a:gd name="connsiteX26" fmla="*/ 706 w 800806"/>
                  <a:gd name="connsiteY26" fmla="*/ 990600 h 1481690"/>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767469 w 800806"/>
                  <a:gd name="connsiteY11" fmla="*/ 671513 h 1481194"/>
                  <a:gd name="connsiteX12" fmla="*/ 710319 w 800806"/>
                  <a:gd name="connsiteY12" fmla="*/ 700088 h 1481194"/>
                  <a:gd name="connsiteX13" fmla="*/ 672219 w 800806"/>
                  <a:gd name="connsiteY13" fmla="*/ 714375 h 1481194"/>
                  <a:gd name="connsiteX14" fmla="*/ 667456 w 800806"/>
                  <a:gd name="connsiteY14" fmla="*/ 1366838 h 1481194"/>
                  <a:gd name="connsiteX15" fmla="*/ 596019 w 800806"/>
                  <a:gd name="connsiteY15" fmla="*/ 1481137 h 1481194"/>
                  <a:gd name="connsiteX16" fmla="*/ 524581 w 800806"/>
                  <a:gd name="connsiteY16" fmla="*/ 1350170 h 1481194"/>
                  <a:gd name="connsiteX17" fmla="*/ 524581 w 800806"/>
                  <a:gd name="connsiteY17" fmla="*/ 981075 h 1481194"/>
                  <a:gd name="connsiteX18" fmla="*/ 491244 w 800806"/>
                  <a:gd name="connsiteY18" fmla="*/ 981075 h 1481194"/>
                  <a:gd name="connsiteX19" fmla="*/ 410282 w 800806"/>
                  <a:gd name="connsiteY19" fmla="*/ 1195388 h 1481194"/>
                  <a:gd name="connsiteX20" fmla="*/ 348369 w 800806"/>
                  <a:gd name="connsiteY20" fmla="*/ 981075 h 1481194"/>
                  <a:gd name="connsiteX21" fmla="*/ 315031 w 800806"/>
                  <a:gd name="connsiteY21" fmla="*/ 981075 h 1481194"/>
                  <a:gd name="connsiteX22" fmla="*/ 243594 w 800806"/>
                  <a:gd name="connsiteY22" fmla="*/ 1147763 h 1481194"/>
                  <a:gd name="connsiteX23" fmla="*/ 172156 w 800806"/>
                  <a:gd name="connsiteY23" fmla="*/ 981075 h 1481194"/>
                  <a:gd name="connsiteX24" fmla="*/ 143581 w 800806"/>
                  <a:gd name="connsiteY24" fmla="*/ 981075 h 1481194"/>
                  <a:gd name="connsiteX25" fmla="*/ 67381 w 800806"/>
                  <a:gd name="connsiteY25" fmla="*/ 1131095 h 1481194"/>
                  <a:gd name="connsiteX26" fmla="*/ 706 w 800806"/>
                  <a:gd name="connsiteY26" fmla="*/ 990600 h 1481194"/>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767469 w 800806"/>
                  <a:gd name="connsiteY11" fmla="*/ 671513 h 1481194"/>
                  <a:gd name="connsiteX12" fmla="*/ 710319 w 800806"/>
                  <a:gd name="connsiteY12" fmla="*/ 700088 h 1481194"/>
                  <a:gd name="connsiteX13" fmla="*/ 672219 w 800806"/>
                  <a:gd name="connsiteY13" fmla="*/ 714375 h 1481194"/>
                  <a:gd name="connsiteX14" fmla="*/ 667456 w 800806"/>
                  <a:gd name="connsiteY14" fmla="*/ 1366838 h 1481194"/>
                  <a:gd name="connsiteX15" fmla="*/ 596019 w 800806"/>
                  <a:gd name="connsiteY15" fmla="*/ 1481137 h 1481194"/>
                  <a:gd name="connsiteX16" fmla="*/ 524581 w 800806"/>
                  <a:gd name="connsiteY16" fmla="*/ 1350170 h 1481194"/>
                  <a:gd name="connsiteX17" fmla="*/ 524581 w 800806"/>
                  <a:gd name="connsiteY17" fmla="*/ 981075 h 1481194"/>
                  <a:gd name="connsiteX18" fmla="*/ 491244 w 800806"/>
                  <a:gd name="connsiteY18" fmla="*/ 981075 h 1481194"/>
                  <a:gd name="connsiteX19" fmla="*/ 410282 w 800806"/>
                  <a:gd name="connsiteY19" fmla="*/ 1195388 h 1481194"/>
                  <a:gd name="connsiteX20" fmla="*/ 348369 w 800806"/>
                  <a:gd name="connsiteY20" fmla="*/ 981075 h 1481194"/>
                  <a:gd name="connsiteX21" fmla="*/ 315031 w 800806"/>
                  <a:gd name="connsiteY21" fmla="*/ 981075 h 1481194"/>
                  <a:gd name="connsiteX22" fmla="*/ 243594 w 800806"/>
                  <a:gd name="connsiteY22" fmla="*/ 1147763 h 1481194"/>
                  <a:gd name="connsiteX23" fmla="*/ 172156 w 800806"/>
                  <a:gd name="connsiteY23" fmla="*/ 981075 h 1481194"/>
                  <a:gd name="connsiteX24" fmla="*/ 143581 w 800806"/>
                  <a:gd name="connsiteY24" fmla="*/ 981075 h 1481194"/>
                  <a:gd name="connsiteX25" fmla="*/ 67381 w 800806"/>
                  <a:gd name="connsiteY25" fmla="*/ 1131095 h 1481194"/>
                  <a:gd name="connsiteX26" fmla="*/ 706 w 800806"/>
                  <a:gd name="connsiteY26" fmla="*/ 990600 h 1481194"/>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767469 w 800806"/>
                  <a:gd name="connsiteY11" fmla="*/ 671513 h 1481194"/>
                  <a:gd name="connsiteX12" fmla="*/ 710319 w 800806"/>
                  <a:gd name="connsiteY12" fmla="*/ 700088 h 1481194"/>
                  <a:gd name="connsiteX13" fmla="*/ 672219 w 800806"/>
                  <a:gd name="connsiteY13" fmla="*/ 714375 h 1481194"/>
                  <a:gd name="connsiteX14" fmla="*/ 667456 w 800806"/>
                  <a:gd name="connsiteY14" fmla="*/ 1366838 h 1481194"/>
                  <a:gd name="connsiteX15" fmla="*/ 596019 w 800806"/>
                  <a:gd name="connsiteY15" fmla="*/ 1481137 h 1481194"/>
                  <a:gd name="connsiteX16" fmla="*/ 524581 w 800806"/>
                  <a:gd name="connsiteY16" fmla="*/ 1350170 h 1481194"/>
                  <a:gd name="connsiteX17" fmla="*/ 524581 w 800806"/>
                  <a:gd name="connsiteY17" fmla="*/ 981075 h 1481194"/>
                  <a:gd name="connsiteX18" fmla="*/ 491244 w 800806"/>
                  <a:gd name="connsiteY18" fmla="*/ 981075 h 1481194"/>
                  <a:gd name="connsiteX19" fmla="*/ 410282 w 800806"/>
                  <a:gd name="connsiteY19" fmla="*/ 1195388 h 1481194"/>
                  <a:gd name="connsiteX20" fmla="*/ 348369 w 800806"/>
                  <a:gd name="connsiteY20" fmla="*/ 981075 h 1481194"/>
                  <a:gd name="connsiteX21" fmla="*/ 315031 w 800806"/>
                  <a:gd name="connsiteY21" fmla="*/ 981075 h 1481194"/>
                  <a:gd name="connsiteX22" fmla="*/ 243594 w 800806"/>
                  <a:gd name="connsiteY22" fmla="*/ 1147763 h 1481194"/>
                  <a:gd name="connsiteX23" fmla="*/ 172156 w 800806"/>
                  <a:gd name="connsiteY23" fmla="*/ 981075 h 1481194"/>
                  <a:gd name="connsiteX24" fmla="*/ 143581 w 800806"/>
                  <a:gd name="connsiteY24" fmla="*/ 981075 h 1481194"/>
                  <a:gd name="connsiteX25" fmla="*/ 67381 w 800806"/>
                  <a:gd name="connsiteY25" fmla="*/ 1131095 h 1481194"/>
                  <a:gd name="connsiteX26" fmla="*/ 706 w 800806"/>
                  <a:gd name="connsiteY26" fmla="*/ 990600 h 1481194"/>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767469 w 800806"/>
                  <a:gd name="connsiteY11" fmla="*/ 671513 h 1481194"/>
                  <a:gd name="connsiteX12" fmla="*/ 710319 w 800806"/>
                  <a:gd name="connsiteY12" fmla="*/ 700088 h 1481194"/>
                  <a:gd name="connsiteX13" fmla="*/ 672219 w 800806"/>
                  <a:gd name="connsiteY13" fmla="*/ 714375 h 1481194"/>
                  <a:gd name="connsiteX14" fmla="*/ 667456 w 800806"/>
                  <a:gd name="connsiteY14" fmla="*/ 1366838 h 1481194"/>
                  <a:gd name="connsiteX15" fmla="*/ 596019 w 800806"/>
                  <a:gd name="connsiteY15" fmla="*/ 1481137 h 1481194"/>
                  <a:gd name="connsiteX16" fmla="*/ 524581 w 800806"/>
                  <a:gd name="connsiteY16" fmla="*/ 1350170 h 1481194"/>
                  <a:gd name="connsiteX17" fmla="*/ 524581 w 800806"/>
                  <a:gd name="connsiteY17" fmla="*/ 981075 h 1481194"/>
                  <a:gd name="connsiteX18" fmla="*/ 491244 w 800806"/>
                  <a:gd name="connsiteY18" fmla="*/ 981075 h 1481194"/>
                  <a:gd name="connsiteX19" fmla="*/ 410282 w 800806"/>
                  <a:gd name="connsiteY19" fmla="*/ 1195388 h 1481194"/>
                  <a:gd name="connsiteX20" fmla="*/ 348369 w 800806"/>
                  <a:gd name="connsiteY20" fmla="*/ 981075 h 1481194"/>
                  <a:gd name="connsiteX21" fmla="*/ 315031 w 800806"/>
                  <a:gd name="connsiteY21" fmla="*/ 981075 h 1481194"/>
                  <a:gd name="connsiteX22" fmla="*/ 243594 w 800806"/>
                  <a:gd name="connsiteY22" fmla="*/ 1147763 h 1481194"/>
                  <a:gd name="connsiteX23" fmla="*/ 172156 w 800806"/>
                  <a:gd name="connsiteY23" fmla="*/ 981075 h 1481194"/>
                  <a:gd name="connsiteX24" fmla="*/ 143581 w 800806"/>
                  <a:gd name="connsiteY24" fmla="*/ 981075 h 1481194"/>
                  <a:gd name="connsiteX25" fmla="*/ 67381 w 800806"/>
                  <a:gd name="connsiteY25" fmla="*/ 1131095 h 1481194"/>
                  <a:gd name="connsiteX26" fmla="*/ 706 w 800806"/>
                  <a:gd name="connsiteY26" fmla="*/ 990600 h 1481194"/>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767469 w 800806"/>
                  <a:gd name="connsiteY11" fmla="*/ 671513 h 1481194"/>
                  <a:gd name="connsiteX12" fmla="*/ 672219 w 800806"/>
                  <a:gd name="connsiteY12" fmla="*/ 714375 h 1481194"/>
                  <a:gd name="connsiteX13" fmla="*/ 667456 w 800806"/>
                  <a:gd name="connsiteY13" fmla="*/ 1366838 h 1481194"/>
                  <a:gd name="connsiteX14" fmla="*/ 596019 w 800806"/>
                  <a:gd name="connsiteY14" fmla="*/ 1481137 h 1481194"/>
                  <a:gd name="connsiteX15" fmla="*/ 524581 w 800806"/>
                  <a:gd name="connsiteY15" fmla="*/ 1350170 h 1481194"/>
                  <a:gd name="connsiteX16" fmla="*/ 524581 w 800806"/>
                  <a:gd name="connsiteY16" fmla="*/ 981075 h 1481194"/>
                  <a:gd name="connsiteX17" fmla="*/ 491244 w 800806"/>
                  <a:gd name="connsiteY17" fmla="*/ 981075 h 1481194"/>
                  <a:gd name="connsiteX18" fmla="*/ 410282 w 800806"/>
                  <a:gd name="connsiteY18" fmla="*/ 1195388 h 1481194"/>
                  <a:gd name="connsiteX19" fmla="*/ 348369 w 800806"/>
                  <a:gd name="connsiteY19" fmla="*/ 981075 h 1481194"/>
                  <a:gd name="connsiteX20" fmla="*/ 315031 w 800806"/>
                  <a:gd name="connsiteY20" fmla="*/ 981075 h 1481194"/>
                  <a:gd name="connsiteX21" fmla="*/ 243594 w 800806"/>
                  <a:gd name="connsiteY21" fmla="*/ 1147763 h 1481194"/>
                  <a:gd name="connsiteX22" fmla="*/ 172156 w 800806"/>
                  <a:gd name="connsiteY22" fmla="*/ 981075 h 1481194"/>
                  <a:gd name="connsiteX23" fmla="*/ 143581 w 800806"/>
                  <a:gd name="connsiteY23" fmla="*/ 981075 h 1481194"/>
                  <a:gd name="connsiteX24" fmla="*/ 67381 w 800806"/>
                  <a:gd name="connsiteY24" fmla="*/ 1131095 h 1481194"/>
                  <a:gd name="connsiteX25" fmla="*/ 706 w 800806"/>
                  <a:gd name="connsiteY25" fmla="*/ 990600 h 1481194"/>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767469 w 800806"/>
                  <a:gd name="connsiteY11" fmla="*/ 671513 h 1481194"/>
                  <a:gd name="connsiteX12" fmla="*/ 672219 w 800806"/>
                  <a:gd name="connsiteY12" fmla="*/ 714375 h 1481194"/>
                  <a:gd name="connsiteX13" fmla="*/ 667456 w 800806"/>
                  <a:gd name="connsiteY13" fmla="*/ 1366838 h 1481194"/>
                  <a:gd name="connsiteX14" fmla="*/ 596019 w 800806"/>
                  <a:gd name="connsiteY14" fmla="*/ 1481137 h 1481194"/>
                  <a:gd name="connsiteX15" fmla="*/ 524581 w 800806"/>
                  <a:gd name="connsiteY15" fmla="*/ 1350170 h 1481194"/>
                  <a:gd name="connsiteX16" fmla="*/ 524581 w 800806"/>
                  <a:gd name="connsiteY16" fmla="*/ 981075 h 1481194"/>
                  <a:gd name="connsiteX17" fmla="*/ 491244 w 800806"/>
                  <a:gd name="connsiteY17" fmla="*/ 981075 h 1481194"/>
                  <a:gd name="connsiteX18" fmla="*/ 410282 w 800806"/>
                  <a:gd name="connsiteY18" fmla="*/ 1195388 h 1481194"/>
                  <a:gd name="connsiteX19" fmla="*/ 348369 w 800806"/>
                  <a:gd name="connsiteY19" fmla="*/ 981075 h 1481194"/>
                  <a:gd name="connsiteX20" fmla="*/ 315031 w 800806"/>
                  <a:gd name="connsiteY20" fmla="*/ 981075 h 1481194"/>
                  <a:gd name="connsiteX21" fmla="*/ 243594 w 800806"/>
                  <a:gd name="connsiteY21" fmla="*/ 1147763 h 1481194"/>
                  <a:gd name="connsiteX22" fmla="*/ 172156 w 800806"/>
                  <a:gd name="connsiteY22" fmla="*/ 981075 h 1481194"/>
                  <a:gd name="connsiteX23" fmla="*/ 143581 w 800806"/>
                  <a:gd name="connsiteY23" fmla="*/ 981075 h 1481194"/>
                  <a:gd name="connsiteX24" fmla="*/ 67381 w 800806"/>
                  <a:gd name="connsiteY24" fmla="*/ 1131095 h 1481194"/>
                  <a:gd name="connsiteX25" fmla="*/ 706 w 800806"/>
                  <a:gd name="connsiteY25" fmla="*/ 990600 h 1481194"/>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767469 w 800806"/>
                  <a:gd name="connsiteY11" fmla="*/ 671513 h 1481194"/>
                  <a:gd name="connsiteX12" fmla="*/ 672219 w 800806"/>
                  <a:gd name="connsiteY12" fmla="*/ 714375 h 1481194"/>
                  <a:gd name="connsiteX13" fmla="*/ 667456 w 800806"/>
                  <a:gd name="connsiteY13" fmla="*/ 1366838 h 1481194"/>
                  <a:gd name="connsiteX14" fmla="*/ 596019 w 800806"/>
                  <a:gd name="connsiteY14" fmla="*/ 1481137 h 1481194"/>
                  <a:gd name="connsiteX15" fmla="*/ 524581 w 800806"/>
                  <a:gd name="connsiteY15" fmla="*/ 1350170 h 1481194"/>
                  <a:gd name="connsiteX16" fmla="*/ 524581 w 800806"/>
                  <a:gd name="connsiteY16" fmla="*/ 981075 h 1481194"/>
                  <a:gd name="connsiteX17" fmla="*/ 491244 w 800806"/>
                  <a:gd name="connsiteY17" fmla="*/ 981075 h 1481194"/>
                  <a:gd name="connsiteX18" fmla="*/ 410282 w 800806"/>
                  <a:gd name="connsiteY18" fmla="*/ 1195388 h 1481194"/>
                  <a:gd name="connsiteX19" fmla="*/ 348369 w 800806"/>
                  <a:gd name="connsiteY19" fmla="*/ 981075 h 1481194"/>
                  <a:gd name="connsiteX20" fmla="*/ 315031 w 800806"/>
                  <a:gd name="connsiteY20" fmla="*/ 981075 h 1481194"/>
                  <a:gd name="connsiteX21" fmla="*/ 243594 w 800806"/>
                  <a:gd name="connsiteY21" fmla="*/ 1147763 h 1481194"/>
                  <a:gd name="connsiteX22" fmla="*/ 172156 w 800806"/>
                  <a:gd name="connsiteY22" fmla="*/ 981075 h 1481194"/>
                  <a:gd name="connsiteX23" fmla="*/ 143581 w 800806"/>
                  <a:gd name="connsiteY23" fmla="*/ 981075 h 1481194"/>
                  <a:gd name="connsiteX24" fmla="*/ 67381 w 800806"/>
                  <a:gd name="connsiteY24" fmla="*/ 1131095 h 1481194"/>
                  <a:gd name="connsiteX25" fmla="*/ 706 w 800806"/>
                  <a:gd name="connsiteY25" fmla="*/ 990600 h 1481194"/>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672219 w 800806"/>
                  <a:gd name="connsiteY11" fmla="*/ 714375 h 1481194"/>
                  <a:gd name="connsiteX12" fmla="*/ 667456 w 800806"/>
                  <a:gd name="connsiteY12" fmla="*/ 1366838 h 1481194"/>
                  <a:gd name="connsiteX13" fmla="*/ 596019 w 800806"/>
                  <a:gd name="connsiteY13" fmla="*/ 1481137 h 1481194"/>
                  <a:gd name="connsiteX14" fmla="*/ 524581 w 800806"/>
                  <a:gd name="connsiteY14" fmla="*/ 1350170 h 1481194"/>
                  <a:gd name="connsiteX15" fmla="*/ 524581 w 800806"/>
                  <a:gd name="connsiteY15" fmla="*/ 981075 h 1481194"/>
                  <a:gd name="connsiteX16" fmla="*/ 491244 w 800806"/>
                  <a:gd name="connsiteY16" fmla="*/ 981075 h 1481194"/>
                  <a:gd name="connsiteX17" fmla="*/ 410282 w 800806"/>
                  <a:gd name="connsiteY17" fmla="*/ 1195388 h 1481194"/>
                  <a:gd name="connsiteX18" fmla="*/ 348369 w 800806"/>
                  <a:gd name="connsiteY18" fmla="*/ 981075 h 1481194"/>
                  <a:gd name="connsiteX19" fmla="*/ 315031 w 800806"/>
                  <a:gd name="connsiteY19" fmla="*/ 981075 h 1481194"/>
                  <a:gd name="connsiteX20" fmla="*/ 243594 w 800806"/>
                  <a:gd name="connsiteY20" fmla="*/ 1147763 h 1481194"/>
                  <a:gd name="connsiteX21" fmla="*/ 172156 w 800806"/>
                  <a:gd name="connsiteY21" fmla="*/ 981075 h 1481194"/>
                  <a:gd name="connsiteX22" fmla="*/ 143581 w 800806"/>
                  <a:gd name="connsiteY22" fmla="*/ 981075 h 1481194"/>
                  <a:gd name="connsiteX23" fmla="*/ 67381 w 800806"/>
                  <a:gd name="connsiteY23" fmla="*/ 1131095 h 1481194"/>
                  <a:gd name="connsiteX24" fmla="*/ 706 w 800806"/>
                  <a:gd name="connsiteY24"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48406 w 806536"/>
                  <a:gd name="connsiteY6" fmla="*/ 85725 h 1481194"/>
                  <a:gd name="connsiteX7" fmla="*/ 615069 w 806536"/>
                  <a:gd name="connsiteY7" fmla="*/ 161925 h 1481194"/>
                  <a:gd name="connsiteX8" fmla="*/ 619831 w 806536"/>
                  <a:gd name="connsiteY8" fmla="*/ 319088 h 1481194"/>
                  <a:gd name="connsiteX9" fmla="*/ 767469 w 806536"/>
                  <a:gd name="connsiteY9" fmla="*/ 519113 h 1481194"/>
                  <a:gd name="connsiteX10" fmla="*/ 800806 w 806536"/>
                  <a:gd name="connsiteY10" fmla="*/ 619125 h 1481194"/>
                  <a:gd name="connsiteX11" fmla="*/ 672219 w 806536"/>
                  <a:gd name="connsiteY11" fmla="*/ 714375 h 1481194"/>
                  <a:gd name="connsiteX12" fmla="*/ 667456 w 806536"/>
                  <a:gd name="connsiteY12" fmla="*/ 1366838 h 1481194"/>
                  <a:gd name="connsiteX13" fmla="*/ 596019 w 806536"/>
                  <a:gd name="connsiteY13" fmla="*/ 1481137 h 1481194"/>
                  <a:gd name="connsiteX14" fmla="*/ 524581 w 806536"/>
                  <a:gd name="connsiteY14" fmla="*/ 1350170 h 1481194"/>
                  <a:gd name="connsiteX15" fmla="*/ 524581 w 806536"/>
                  <a:gd name="connsiteY15" fmla="*/ 981075 h 1481194"/>
                  <a:gd name="connsiteX16" fmla="*/ 491244 w 806536"/>
                  <a:gd name="connsiteY16" fmla="*/ 981075 h 1481194"/>
                  <a:gd name="connsiteX17" fmla="*/ 410282 w 806536"/>
                  <a:gd name="connsiteY17" fmla="*/ 1195388 h 1481194"/>
                  <a:gd name="connsiteX18" fmla="*/ 348369 w 806536"/>
                  <a:gd name="connsiteY18" fmla="*/ 981075 h 1481194"/>
                  <a:gd name="connsiteX19" fmla="*/ 315031 w 806536"/>
                  <a:gd name="connsiteY19" fmla="*/ 981075 h 1481194"/>
                  <a:gd name="connsiteX20" fmla="*/ 243594 w 806536"/>
                  <a:gd name="connsiteY20" fmla="*/ 1147763 h 1481194"/>
                  <a:gd name="connsiteX21" fmla="*/ 172156 w 806536"/>
                  <a:gd name="connsiteY21" fmla="*/ 981075 h 1481194"/>
                  <a:gd name="connsiteX22" fmla="*/ 143581 w 806536"/>
                  <a:gd name="connsiteY22" fmla="*/ 981075 h 1481194"/>
                  <a:gd name="connsiteX23" fmla="*/ 67381 w 806536"/>
                  <a:gd name="connsiteY23" fmla="*/ 1131095 h 1481194"/>
                  <a:gd name="connsiteX24" fmla="*/ 706 w 806536"/>
                  <a:gd name="connsiteY24"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48406 w 806536"/>
                  <a:gd name="connsiteY6" fmla="*/ 85725 h 1481194"/>
                  <a:gd name="connsiteX7" fmla="*/ 615069 w 806536"/>
                  <a:gd name="connsiteY7" fmla="*/ 161925 h 1481194"/>
                  <a:gd name="connsiteX8" fmla="*/ 619831 w 806536"/>
                  <a:gd name="connsiteY8" fmla="*/ 319088 h 1481194"/>
                  <a:gd name="connsiteX9" fmla="*/ 767469 w 806536"/>
                  <a:gd name="connsiteY9" fmla="*/ 519113 h 1481194"/>
                  <a:gd name="connsiteX10" fmla="*/ 800806 w 806536"/>
                  <a:gd name="connsiteY10" fmla="*/ 619125 h 1481194"/>
                  <a:gd name="connsiteX11" fmla="*/ 672219 w 806536"/>
                  <a:gd name="connsiteY11" fmla="*/ 714375 h 1481194"/>
                  <a:gd name="connsiteX12" fmla="*/ 667456 w 806536"/>
                  <a:gd name="connsiteY12" fmla="*/ 1366838 h 1481194"/>
                  <a:gd name="connsiteX13" fmla="*/ 596019 w 806536"/>
                  <a:gd name="connsiteY13" fmla="*/ 1481137 h 1481194"/>
                  <a:gd name="connsiteX14" fmla="*/ 524581 w 806536"/>
                  <a:gd name="connsiteY14" fmla="*/ 1350170 h 1481194"/>
                  <a:gd name="connsiteX15" fmla="*/ 524581 w 806536"/>
                  <a:gd name="connsiteY15" fmla="*/ 981075 h 1481194"/>
                  <a:gd name="connsiteX16" fmla="*/ 491244 w 806536"/>
                  <a:gd name="connsiteY16" fmla="*/ 981075 h 1481194"/>
                  <a:gd name="connsiteX17" fmla="*/ 410282 w 806536"/>
                  <a:gd name="connsiteY17" fmla="*/ 1195388 h 1481194"/>
                  <a:gd name="connsiteX18" fmla="*/ 348369 w 806536"/>
                  <a:gd name="connsiteY18" fmla="*/ 981075 h 1481194"/>
                  <a:gd name="connsiteX19" fmla="*/ 315031 w 806536"/>
                  <a:gd name="connsiteY19" fmla="*/ 981075 h 1481194"/>
                  <a:gd name="connsiteX20" fmla="*/ 243594 w 806536"/>
                  <a:gd name="connsiteY20" fmla="*/ 1147763 h 1481194"/>
                  <a:gd name="connsiteX21" fmla="*/ 172156 w 806536"/>
                  <a:gd name="connsiteY21" fmla="*/ 981075 h 1481194"/>
                  <a:gd name="connsiteX22" fmla="*/ 143581 w 806536"/>
                  <a:gd name="connsiteY22" fmla="*/ 981075 h 1481194"/>
                  <a:gd name="connsiteX23" fmla="*/ 67381 w 806536"/>
                  <a:gd name="connsiteY23" fmla="*/ 1131095 h 1481194"/>
                  <a:gd name="connsiteX24" fmla="*/ 706 w 806536"/>
                  <a:gd name="connsiteY24"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48406 w 806536"/>
                  <a:gd name="connsiteY6" fmla="*/ 85725 h 1481194"/>
                  <a:gd name="connsiteX7" fmla="*/ 615069 w 806536"/>
                  <a:gd name="connsiteY7" fmla="*/ 161925 h 1481194"/>
                  <a:gd name="connsiteX8" fmla="*/ 619831 w 806536"/>
                  <a:gd name="connsiteY8" fmla="*/ 319088 h 1481194"/>
                  <a:gd name="connsiteX9" fmla="*/ 767469 w 806536"/>
                  <a:gd name="connsiteY9" fmla="*/ 519113 h 1481194"/>
                  <a:gd name="connsiteX10" fmla="*/ 800806 w 806536"/>
                  <a:gd name="connsiteY10" fmla="*/ 619125 h 1481194"/>
                  <a:gd name="connsiteX11" fmla="*/ 672219 w 806536"/>
                  <a:gd name="connsiteY11" fmla="*/ 714375 h 1481194"/>
                  <a:gd name="connsiteX12" fmla="*/ 667456 w 806536"/>
                  <a:gd name="connsiteY12" fmla="*/ 1366838 h 1481194"/>
                  <a:gd name="connsiteX13" fmla="*/ 596019 w 806536"/>
                  <a:gd name="connsiteY13" fmla="*/ 1481137 h 1481194"/>
                  <a:gd name="connsiteX14" fmla="*/ 524581 w 806536"/>
                  <a:gd name="connsiteY14" fmla="*/ 1350170 h 1481194"/>
                  <a:gd name="connsiteX15" fmla="*/ 524581 w 806536"/>
                  <a:gd name="connsiteY15" fmla="*/ 981075 h 1481194"/>
                  <a:gd name="connsiteX16" fmla="*/ 491244 w 806536"/>
                  <a:gd name="connsiteY16" fmla="*/ 981075 h 1481194"/>
                  <a:gd name="connsiteX17" fmla="*/ 410282 w 806536"/>
                  <a:gd name="connsiteY17" fmla="*/ 1195388 h 1481194"/>
                  <a:gd name="connsiteX18" fmla="*/ 348369 w 806536"/>
                  <a:gd name="connsiteY18" fmla="*/ 981075 h 1481194"/>
                  <a:gd name="connsiteX19" fmla="*/ 315031 w 806536"/>
                  <a:gd name="connsiteY19" fmla="*/ 981075 h 1481194"/>
                  <a:gd name="connsiteX20" fmla="*/ 243594 w 806536"/>
                  <a:gd name="connsiteY20" fmla="*/ 1147763 h 1481194"/>
                  <a:gd name="connsiteX21" fmla="*/ 172156 w 806536"/>
                  <a:gd name="connsiteY21" fmla="*/ 981075 h 1481194"/>
                  <a:gd name="connsiteX22" fmla="*/ 143581 w 806536"/>
                  <a:gd name="connsiteY22" fmla="*/ 981075 h 1481194"/>
                  <a:gd name="connsiteX23" fmla="*/ 67381 w 806536"/>
                  <a:gd name="connsiteY23" fmla="*/ 1131095 h 1481194"/>
                  <a:gd name="connsiteX24" fmla="*/ 706 w 806536"/>
                  <a:gd name="connsiteY24"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48406 w 806536"/>
                  <a:gd name="connsiteY6" fmla="*/ 85725 h 1481194"/>
                  <a:gd name="connsiteX7" fmla="*/ 615069 w 806536"/>
                  <a:gd name="connsiteY7" fmla="*/ 161925 h 1481194"/>
                  <a:gd name="connsiteX8" fmla="*/ 619831 w 806536"/>
                  <a:gd name="connsiteY8" fmla="*/ 319088 h 1481194"/>
                  <a:gd name="connsiteX9" fmla="*/ 767469 w 806536"/>
                  <a:gd name="connsiteY9" fmla="*/ 519113 h 1481194"/>
                  <a:gd name="connsiteX10" fmla="*/ 800806 w 806536"/>
                  <a:gd name="connsiteY10" fmla="*/ 619125 h 1481194"/>
                  <a:gd name="connsiteX11" fmla="*/ 672219 w 806536"/>
                  <a:gd name="connsiteY11" fmla="*/ 714375 h 1481194"/>
                  <a:gd name="connsiteX12" fmla="*/ 667456 w 806536"/>
                  <a:gd name="connsiteY12" fmla="*/ 1366838 h 1481194"/>
                  <a:gd name="connsiteX13" fmla="*/ 596019 w 806536"/>
                  <a:gd name="connsiteY13" fmla="*/ 1481137 h 1481194"/>
                  <a:gd name="connsiteX14" fmla="*/ 524581 w 806536"/>
                  <a:gd name="connsiteY14" fmla="*/ 1350170 h 1481194"/>
                  <a:gd name="connsiteX15" fmla="*/ 524581 w 806536"/>
                  <a:gd name="connsiteY15" fmla="*/ 981075 h 1481194"/>
                  <a:gd name="connsiteX16" fmla="*/ 491244 w 806536"/>
                  <a:gd name="connsiteY16" fmla="*/ 981075 h 1481194"/>
                  <a:gd name="connsiteX17" fmla="*/ 410282 w 806536"/>
                  <a:gd name="connsiteY17" fmla="*/ 1195388 h 1481194"/>
                  <a:gd name="connsiteX18" fmla="*/ 348369 w 806536"/>
                  <a:gd name="connsiteY18" fmla="*/ 981075 h 1481194"/>
                  <a:gd name="connsiteX19" fmla="*/ 315031 w 806536"/>
                  <a:gd name="connsiteY19" fmla="*/ 981075 h 1481194"/>
                  <a:gd name="connsiteX20" fmla="*/ 243594 w 806536"/>
                  <a:gd name="connsiteY20" fmla="*/ 1147763 h 1481194"/>
                  <a:gd name="connsiteX21" fmla="*/ 172156 w 806536"/>
                  <a:gd name="connsiteY21" fmla="*/ 981075 h 1481194"/>
                  <a:gd name="connsiteX22" fmla="*/ 143581 w 806536"/>
                  <a:gd name="connsiteY22" fmla="*/ 981075 h 1481194"/>
                  <a:gd name="connsiteX23" fmla="*/ 67381 w 806536"/>
                  <a:gd name="connsiteY23" fmla="*/ 1131095 h 1481194"/>
                  <a:gd name="connsiteX24" fmla="*/ 706 w 806536"/>
                  <a:gd name="connsiteY24"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48406 w 806536"/>
                  <a:gd name="connsiteY6" fmla="*/ 85725 h 1481194"/>
                  <a:gd name="connsiteX7" fmla="*/ 615069 w 806536"/>
                  <a:gd name="connsiteY7" fmla="*/ 161925 h 1481194"/>
                  <a:gd name="connsiteX8" fmla="*/ 619831 w 806536"/>
                  <a:gd name="connsiteY8" fmla="*/ 319088 h 1481194"/>
                  <a:gd name="connsiteX9" fmla="*/ 767469 w 806536"/>
                  <a:gd name="connsiteY9" fmla="*/ 519113 h 1481194"/>
                  <a:gd name="connsiteX10" fmla="*/ 800806 w 806536"/>
                  <a:gd name="connsiteY10" fmla="*/ 619125 h 1481194"/>
                  <a:gd name="connsiteX11" fmla="*/ 672219 w 806536"/>
                  <a:gd name="connsiteY11" fmla="*/ 714375 h 1481194"/>
                  <a:gd name="connsiteX12" fmla="*/ 667456 w 806536"/>
                  <a:gd name="connsiteY12" fmla="*/ 1366838 h 1481194"/>
                  <a:gd name="connsiteX13" fmla="*/ 596019 w 806536"/>
                  <a:gd name="connsiteY13" fmla="*/ 1481137 h 1481194"/>
                  <a:gd name="connsiteX14" fmla="*/ 524581 w 806536"/>
                  <a:gd name="connsiteY14" fmla="*/ 1350170 h 1481194"/>
                  <a:gd name="connsiteX15" fmla="*/ 524581 w 806536"/>
                  <a:gd name="connsiteY15" fmla="*/ 981075 h 1481194"/>
                  <a:gd name="connsiteX16" fmla="*/ 491244 w 806536"/>
                  <a:gd name="connsiteY16" fmla="*/ 981075 h 1481194"/>
                  <a:gd name="connsiteX17" fmla="*/ 410282 w 806536"/>
                  <a:gd name="connsiteY17" fmla="*/ 1195388 h 1481194"/>
                  <a:gd name="connsiteX18" fmla="*/ 348369 w 806536"/>
                  <a:gd name="connsiteY18" fmla="*/ 981075 h 1481194"/>
                  <a:gd name="connsiteX19" fmla="*/ 315031 w 806536"/>
                  <a:gd name="connsiteY19" fmla="*/ 981075 h 1481194"/>
                  <a:gd name="connsiteX20" fmla="*/ 243594 w 806536"/>
                  <a:gd name="connsiteY20" fmla="*/ 1147763 h 1481194"/>
                  <a:gd name="connsiteX21" fmla="*/ 172156 w 806536"/>
                  <a:gd name="connsiteY21" fmla="*/ 981075 h 1481194"/>
                  <a:gd name="connsiteX22" fmla="*/ 143581 w 806536"/>
                  <a:gd name="connsiteY22" fmla="*/ 981075 h 1481194"/>
                  <a:gd name="connsiteX23" fmla="*/ 67381 w 806536"/>
                  <a:gd name="connsiteY23" fmla="*/ 1131095 h 1481194"/>
                  <a:gd name="connsiteX24" fmla="*/ 706 w 806536"/>
                  <a:gd name="connsiteY24"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48406 w 806536"/>
                  <a:gd name="connsiteY6" fmla="*/ 85725 h 1481194"/>
                  <a:gd name="connsiteX7" fmla="*/ 615069 w 806536"/>
                  <a:gd name="connsiteY7" fmla="*/ 161925 h 1481194"/>
                  <a:gd name="connsiteX8" fmla="*/ 619831 w 806536"/>
                  <a:gd name="connsiteY8" fmla="*/ 319088 h 1481194"/>
                  <a:gd name="connsiteX9" fmla="*/ 767469 w 806536"/>
                  <a:gd name="connsiteY9" fmla="*/ 519113 h 1481194"/>
                  <a:gd name="connsiteX10" fmla="*/ 800806 w 806536"/>
                  <a:gd name="connsiteY10" fmla="*/ 619125 h 1481194"/>
                  <a:gd name="connsiteX11" fmla="*/ 672219 w 806536"/>
                  <a:gd name="connsiteY11" fmla="*/ 714375 h 1481194"/>
                  <a:gd name="connsiteX12" fmla="*/ 667456 w 806536"/>
                  <a:gd name="connsiteY12" fmla="*/ 1366838 h 1481194"/>
                  <a:gd name="connsiteX13" fmla="*/ 596019 w 806536"/>
                  <a:gd name="connsiteY13" fmla="*/ 1481137 h 1481194"/>
                  <a:gd name="connsiteX14" fmla="*/ 524581 w 806536"/>
                  <a:gd name="connsiteY14" fmla="*/ 1350170 h 1481194"/>
                  <a:gd name="connsiteX15" fmla="*/ 524581 w 806536"/>
                  <a:gd name="connsiteY15" fmla="*/ 981075 h 1481194"/>
                  <a:gd name="connsiteX16" fmla="*/ 491244 w 806536"/>
                  <a:gd name="connsiteY16" fmla="*/ 981075 h 1481194"/>
                  <a:gd name="connsiteX17" fmla="*/ 410282 w 806536"/>
                  <a:gd name="connsiteY17" fmla="*/ 1195388 h 1481194"/>
                  <a:gd name="connsiteX18" fmla="*/ 348369 w 806536"/>
                  <a:gd name="connsiteY18" fmla="*/ 981075 h 1481194"/>
                  <a:gd name="connsiteX19" fmla="*/ 315031 w 806536"/>
                  <a:gd name="connsiteY19" fmla="*/ 981075 h 1481194"/>
                  <a:gd name="connsiteX20" fmla="*/ 243594 w 806536"/>
                  <a:gd name="connsiteY20" fmla="*/ 1147763 h 1481194"/>
                  <a:gd name="connsiteX21" fmla="*/ 172156 w 806536"/>
                  <a:gd name="connsiteY21" fmla="*/ 981075 h 1481194"/>
                  <a:gd name="connsiteX22" fmla="*/ 143581 w 806536"/>
                  <a:gd name="connsiteY22" fmla="*/ 981075 h 1481194"/>
                  <a:gd name="connsiteX23" fmla="*/ 67381 w 806536"/>
                  <a:gd name="connsiteY23" fmla="*/ 1131095 h 1481194"/>
                  <a:gd name="connsiteX24" fmla="*/ 706 w 806536"/>
                  <a:gd name="connsiteY24"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15069 w 806536"/>
                  <a:gd name="connsiteY6" fmla="*/ 161925 h 1481194"/>
                  <a:gd name="connsiteX7" fmla="*/ 619831 w 806536"/>
                  <a:gd name="connsiteY7" fmla="*/ 319088 h 1481194"/>
                  <a:gd name="connsiteX8" fmla="*/ 767469 w 806536"/>
                  <a:gd name="connsiteY8" fmla="*/ 519113 h 1481194"/>
                  <a:gd name="connsiteX9" fmla="*/ 800806 w 806536"/>
                  <a:gd name="connsiteY9" fmla="*/ 619125 h 1481194"/>
                  <a:gd name="connsiteX10" fmla="*/ 672219 w 806536"/>
                  <a:gd name="connsiteY10" fmla="*/ 714375 h 1481194"/>
                  <a:gd name="connsiteX11" fmla="*/ 667456 w 806536"/>
                  <a:gd name="connsiteY11" fmla="*/ 1366838 h 1481194"/>
                  <a:gd name="connsiteX12" fmla="*/ 596019 w 806536"/>
                  <a:gd name="connsiteY12" fmla="*/ 1481137 h 1481194"/>
                  <a:gd name="connsiteX13" fmla="*/ 524581 w 806536"/>
                  <a:gd name="connsiteY13" fmla="*/ 1350170 h 1481194"/>
                  <a:gd name="connsiteX14" fmla="*/ 524581 w 806536"/>
                  <a:gd name="connsiteY14" fmla="*/ 981075 h 1481194"/>
                  <a:gd name="connsiteX15" fmla="*/ 491244 w 806536"/>
                  <a:gd name="connsiteY15" fmla="*/ 981075 h 1481194"/>
                  <a:gd name="connsiteX16" fmla="*/ 410282 w 806536"/>
                  <a:gd name="connsiteY16" fmla="*/ 1195388 h 1481194"/>
                  <a:gd name="connsiteX17" fmla="*/ 348369 w 806536"/>
                  <a:gd name="connsiteY17" fmla="*/ 981075 h 1481194"/>
                  <a:gd name="connsiteX18" fmla="*/ 315031 w 806536"/>
                  <a:gd name="connsiteY18" fmla="*/ 981075 h 1481194"/>
                  <a:gd name="connsiteX19" fmla="*/ 243594 w 806536"/>
                  <a:gd name="connsiteY19" fmla="*/ 1147763 h 1481194"/>
                  <a:gd name="connsiteX20" fmla="*/ 172156 w 806536"/>
                  <a:gd name="connsiteY20" fmla="*/ 981075 h 1481194"/>
                  <a:gd name="connsiteX21" fmla="*/ 143581 w 806536"/>
                  <a:gd name="connsiteY21" fmla="*/ 981075 h 1481194"/>
                  <a:gd name="connsiteX22" fmla="*/ 67381 w 806536"/>
                  <a:gd name="connsiteY22" fmla="*/ 1131095 h 1481194"/>
                  <a:gd name="connsiteX23" fmla="*/ 706 w 806536"/>
                  <a:gd name="connsiteY23"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15069 w 806536"/>
                  <a:gd name="connsiteY6" fmla="*/ 161925 h 1481194"/>
                  <a:gd name="connsiteX7" fmla="*/ 619831 w 806536"/>
                  <a:gd name="connsiteY7" fmla="*/ 319088 h 1481194"/>
                  <a:gd name="connsiteX8" fmla="*/ 767469 w 806536"/>
                  <a:gd name="connsiteY8" fmla="*/ 519113 h 1481194"/>
                  <a:gd name="connsiteX9" fmla="*/ 800806 w 806536"/>
                  <a:gd name="connsiteY9" fmla="*/ 619125 h 1481194"/>
                  <a:gd name="connsiteX10" fmla="*/ 672219 w 806536"/>
                  <a:gd name="connsiteY10" fmla="*/ 714375 h 1481194"/>
                  <a:gd name="connsiteX11" fmla="*/ 667456 w 806536"/>
                  <a:gd name="connsiteY11" fmla="*/ 1366838 h 1481194"/>
                  <a:gd name="connsiteX12" fmla="*/ 596019 w 806536"/>
                  <a:gd name="connsiteY12" fmla="*/ 1481137 h 1481194"/>
                  <a:gd name="connsiteX13" fmla="*/ 524581 w 806536"/>
                  <a:gd name="connsiteY13" fmla="*/ 1350170 h 1481194"/>
                  <a:gd name="connsiteX14" fmla="*/ 524581 w 806536"/>
                  <a:gd name="connsiteY14" fmla="*/ 981075 h 1481194"/>
                  <a:gd name="connsiteX15" fmla="*/ 491244 w 806536"/>
                  <a:gd name="connsiteY15" fmla="*/ 981075 h 1481194"/>
                  <a:gd name="connsiteX16" fmla="*/ 410282 w 806536"/>
                  <a:gd name="connsiteY16" fmla="*/ 1195388 h 1481194"/>
                  <a:gd name="connsiteX17" fmla="*/ 348369 w 806536"/>
                  <a:gd name="connsiteY17" fmla="*/ 981075 h 1481194"/>
                  <a:gd name="connsiteX18" fmla="*/ 315031 w 806536"/>
                  <a:gd name="connsiteY18" fmla="*/ 981075 h 1481194"/>
                  <a:gd name="connsiteX19" fmla="*/ 243594 w 806536"/>
                  <a:gd name="connsiteY19" fmla="*/ 1147763 h 1481194"/>
                  <a:gd name="connsiteX20" fmla="*/ 172156 w 806536"/>
                  <a:gd name="connsiteY20" fmla="*/ 981075 h 1481194"/>
                  <a:gd name="connsiteX21" fmla="*/ 143581 w 806536"/>
                  <a:gd name="connsiteY21" fmla="*/ 981075 h 1481194"/>
                  <a:gd name="connsiteX22" fmla="*/ 67381 w 806536"/>
                  <a:gd name="connsiteY22" fmla="*/ 1131095 h 1481194"/>
                  <a:gd name="connsiteX23" fmla="*/ 706 w 806536"/>
                  <a:gd name="connsiteY23"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15069 w 806536"/>
                  <a:gd name="connsiteY6" fmla="*/ 161925 h 1481194"/>
                  <a:gd name="connsiteX7" fmla="*/ 619831 w 806536"/>
                  <a:gd name="connsiteY7" fmla="*/ 319088 h 1481194"/>
                  <a:gd name="connsiteX8" fmla="*/ 767469 w 806536"/>
                  <a:gd name="connsiteY8" fmla="*/ 519113 h 1481194"/>
                  <a:gd name="connsiteX9" fmla="*/ 800806 w 806536"/>
                  <a:gd name="connsiteY9" fmla="*/ 619125 h 1481194"/>
                  <a:gd name="connsiteX10" fmla="*/ 672219 w 806536"/>
                  <a:gd name="connsiteY10" fmla="*/ 714375 h 1481194"/>
                  <a:gd name="connsiteX11" fmla="*/ 667456 w 806536"/>
                  <a:gd name="connsiteY11" fmla="*/ 1366838 h 1481194"/>
                  <a:gd name="connsiteX12" fmla="*/ 596019 w 806536"/>
                  <a:gd name="connsiteY12" fmla="*/ 1481137 h 1481194"/>
                  <a:gd name="connsiteX13" fmla="*/ 524581 w 806536"/>
                  <a:gd name="connsiteY13" fmla="*/ 1350170 h 1481194"/>
                  <a:gd name="connsiteX14" fmla="*/ 524581 w 806536"/>
                  <a:gd name="connsiteY14" fmla="*/ 981075 h 1481194"/>
                  <a:gd name="connsiteX15" fmla="*/ 491244 w 806536"/>
                  <a:gd name="connsiteY15" fmla="*/ 981075 h 1481194"/>
                  <a:gd name="connsiteX16" fmla="*/ 410282 w 806536"/>
                  <a:gd name="connsiteY16" fmla="*/ 1195388 h 1481194"/>
                  <a:gd name="connsiteX17" fmla="*/ 348369 w 806536"/>
                  <a:gd name="connsiteY17" fmla="*/ 981075 h 1481194"/>
                  <a:gd name="connsiteX18" fmla="*/ 315031 w 806536"/>
                  <a:gd name="connsiteY18" fmla="*/ 981075 h 1481194"/>
                  <a:gd name="connsiteX19" fmla="*/ 243594 w 806536"/>
                  <a:gd name="connsiteY19" fmla="*/ 1147763 h 1481194"/>
                  <a:gd name="connsiteX20" fmla="*/ 172156 w 806536"/>
                  <a:gd name="connsiteY20" fmla="*/ 981075 h 1481194"/>
                  <a:gd name="connsiteX21" fmla="*/ 143581 w 806536"/>
                  <a:gd name="connsiteY21" fmla="*/ 981075 h 1481194"/>
                  <a:gd name="connsiteX22" fmla="*/ 67381 w 806536"/>
                  <a:gd name="connsiteY22" fmla="*/ 1131095 h 1481194"/>
                  <a:gd name="connsiteX23" fmla="*/ 706 w 806536"/>
                  <a:gd name="connsiteY23"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15069 w 806536"/>
                  <a:gd name="connsiteY6" fmla="*/ 161925 h 1481194"/>
                  <a:gd name="connsiteX7" fmla="*/ 619831 w 806536"/>
                  <a:gd name="connsiteY7" fmla="*/ 319088 h 1481194"/>
                  <a:gd name="connsiteX8" fmla="*/ 767469 w 806536"/>
                  <a:gd name="connsiteY8" fmla="*/ 519113 h 1481194"/>
                  <a:gd name="connsiteX9" fmla="*/ 800806 w 806536"/>
                  <a:gd name="connsiteY9" fmla="*/ 619125 h 1481194"/>
                  <a:gd name="connsiteX10" fmla="*/ 672219 w 806536"/>
                  <a:gd name="connsiteY10" fmla="*/ 714375 h 1481194"/>
                  <a:gd name="connsiteX11" fmla="*/ 667456 w 806536"/>
                  <a:gd name="connsiteY11" fmla="*/ 1366838 h 1481194"/>
                  <a:gd name="connsiteX12" fmla="*/ 596019 w 806536"/>
                  <a:gd name="connsiteY12" fmla="*/ 1481137 h 1481194"/>
                  <a:gd name="connsiteX13" fmla="*/ 524581 w 806536"/>
                  <a:gd name="connsiteY13" fmla="*/ 1350170 h 1481194"/>
                  <a:gd name="connsiteX14" fmla="*/ 524581 w 806536"/>
                  <a:gd name="connsiteY14" fmla="*/ 981075 h 1481194"/>
                  <a:gd name="connsiteX15" fmla="*/ 491244 w 806536"/>
                  <a:gd name="connsiteY15" fmla="*/ 981075 h 1481194"/>
                  <a:gd name="connsiteX16" fmla="*/ 410282 w 806536"/>
                  <a:gd name="connsiteY16" fmla="*/ 1195388 h 1481194"/>
                  <a:gd name="connsiteX17" fmla="*/ 348369 w 806536"/>
                  <a:gd name="connsiteY17" fmla="*/ 981075 h 1481194"/>
                  <a:gd name="connsiteX18" fmla="*/ 315031 w 806536"/>
                  <a:gd name="connsiteY18" fmla="*/ 981075 h 1481194"/>
                  <a:gd name="connsiteX19" fmla="*/ 243594 w 806536"/>
                  <a:gd name="connsiteY19" fmla="*/ 1147763 h 1481194"/>
                  <a:gd name="connsiteX20" fmla="*/ 172156 w 806536"/>
                  <a:gd name="connsiteY20" fmla="*/ 981075 h 1481194"/>
                  <a:gd name="connsiteX21" fmla="*/ 143581 w 806536"/>
                  <a:gd name="connsiteY21" fmla="*/ 981075 h 1481194"/>
                  <a:gd name="connsiteX22" fmla="*/ 67381 w 806536"/>
                  <a:gd name="connsiteY22" fmla="*/ 1131095 h 1481194"/>
                  <a:gd name="connsiteX23" fmla="*/ 706 w 806536"/>
                  <a:gd name="connsiteY23" fmla="*/ 990600 h 1481194"/>
                  <a:gd name="connsiteX0" fmla="*/ 706 w 806536"/>
                  <a:gd name="connsiteY0" fmla="*/ 1006839 h 1497433"/>
                  <a:gd name="connsiteX1" fmla="*/ 706 w 806536"/>
                  <a:gd name="connsiteY1" fmla="*/ 397239 h 1497433"/>
                  <a:gd name="connsiteX2" fmla="*/ 43569 w 806536"/>
                  <a:gd name="connsiteY2" fmla="*/ 244839 h 1497433"/>
                  <a:gd name="connsiteX3" fmla="*/ 205494 w 806536"/>
                  <a:gd name="connsiteY3" fmla="*/ 16239 h 1497433"/>
                  <a:gd name="connsiteX4" fmla="*/ 781756 w 806536"/>
                  <a:gd name="connsiteY4" fmla="*/ 21002 h 1497433"/>
                  <a:gd name="connsiteX5" fmla="*/ 681744 w 806536"/>
                  <a:gd name="connsiteY5" fmla="*/ 40052 h 1497433"/>
                  <a:gd name="connsiteX6" fmla="*/ 615069 w 806536"/>
                  <a:gd name="connsiteY6" fmla="*/ 178164 h 1497433"/>
                  <a:gd name="connsiteX7" fmla="*/ 619831 w 806536"/>
                  <a:gd name="connsiteY7" fmla="*/ 335327 h 1497433"/>
                  <a:gd name="connsiteX8" fmla="*/ 767469 w 806536"/>
                  <a:gd name="connsiteY8" fmla="*/ 535352 h 1497433"/>
                  <a:gd name="connsiteX9" fmla="*/ 800806 w 806536"/>
                  <a:gd name="connsiteY9" fmla="*/ 635364 h 1497433"/>
                  <a:gd name="connsiteX10" fmla="*/ 672219 w 806536"/>
                  <a:gd name="connsiteY10" fmla="*/ 730614 h 1497433"/>
                  <a:gd name="connsiteX11" fmla="*/ 667456 w 806536"/>
                  <a:gd name="connsiteY11" fmla="*/ 1383077 h 1497433"/>
                  <a:gd name="connsiteX12" fmla="*/ 596019 w 806536"/>
                  <a:gd name="connsiteY12" fmla="*/ 1497376 h 1497433"/>
                  <a:gd name="connsiteX13" fmla="*/ 524581 w 806536"/>
                  <a:gd name="connsiteY13" fmla="*/ 1366409 h 1497433"/>
                  <a:gd name="connsiteX14" fmla="*/ 524581 w 806536"/>
                  <a:gd name="connsiteY14" fmla="*/ 997314 h 1497433"/>
                  <a:gd name="connsiteX15" fmla="*/ 491244 w 806536"/>
                  <a:gd name="connsiteY15" fmla="*/ 997314 h 1497433"/>
                  <a:gd name="connsiteX16" fmla="*/ 410282 w 806536"/>
                  <a:gd name="connsiteY16" fmla="*/ 1211627 h 1497433"/>
                  <a:gd name="connsiteX17" fmla="*/ 348369 w 806536"/>
                  <a:gd name="connsiteY17" fmla="*/ 997314 h 1497433"/>
                  <a:gd name="connsiteX18" fmla="*/ 315031 w 806536"/>
                  <a:gd name="connsiteY18" fmla="*/ 997314 h 1497433"/>
                  <a:gd name="connsiteX19" fmla="*/ 243594 w 806536"/>
                  <a:gd name="connsiteY19" fmla="*/ 1164002 h 1497433"/>
                  <a:gd name="connsiteX20" fmla="*/ 172156 w 806536"/>
                  <a:gd name="connsiteY20" fmla="*/ 997314 h 1497433"/>
                  <a:gd name="connsiteX21" fmla="*/ 143581 w 806536"/>
                  <a:gd name="connsiteY21" fmla="*/ 997314 h 1497433"/>
                  <a:gd name="connsiteX22" fmla="*/ 67381 w 806536"/>
                  <a:gd name="connsiteY22" fmla="*/ 1147334 h 1497433"/>
                  <a:gd name="connsiteX23" fmla="*/ 706 w 806536"/>
                  <a:gd name="connsiteY23" fmla="*/ 1006839 h 1497433"/>
                  <a:gd name="connsiteX0" fmla="*/ 706 w 806536"/>
                  <a:gd name="connsiteY0" fmla="*/ 993127 h 1483721"/>
                  <a:gd name="connsiteX1" fmla="*/ 706 w 806536"/>
                  <a:gd name="connsiteY1" fmla="*/ 383527 h 1483721"/>
                  <a:gd name="connsiteX2" fmla="*/ 43569 w 806536"/>
                  <a:gd name="connsiteY2" fmla="*/ 231127 h 1483721"/>
                  <a:gd name="connsiteX3" fmla="*/ 205494 w 806536"/>
                  <a:gd name="connsiteY3" fmla="*/ 2527 h 1483721"/>
                  <a:gd name="connsiteX4" fmla="*/ 781756 w 806536"/>
                  <a:gd name="connsiteY4" fmla="*/ 7290 h 1483721"/>
                  <a:gd name="connsiteX5" fmla="*/ 681744 w 806536"/>
                  <a:gd name="connsiteY5" fmla="*/ 26340 h 1483721"/>
                  <a:gd name="connsiteX6" fmla="*/ 615069 w 806536"/>
                  <a:gd name="connsiteY6" fmla="*/ 164452 h 1483721"/>
                  <a:gd name="connsiteX7" fmla="*/ 619831 w 806536"/>
                  <a:gd name="connsiteY7" fmla="*/ 321615 h 1483721"/>
                  <a:gd name="connsiteX8" fmla="*/ 767469 w 806536"/>
                  <a:gd name="connsiteY8" fmla="*/ 521640 h 1483721"/>
                  <a:gd name="connsiteX9" fmla="*/ 800806 w 806536"/>
                  <a:gd name="connsiteY9" fmla="*/ 621652 h 1483721"/>
                  <a:gd name="connsiteX10" fmla="*/ 672219 w 806536"/>
                  <a:gd name="connsiteY10" fmla="*/ 716902 h 1483721"/>
                  <a:gd name="connsiteX11" fmla="*/ 667456 w 806536"/>
                  <a:gd name="connsiteY11" fmla="*/ 1369365 h 1483721"/>
                  <a:gd name="connsiteX12" fmla="*/ 596019 w 806536"/>
                  <a:gd name="connsiteY12" fmla="*/ 1483664 h 1483721"/>
                  <a:gd name="connsiteX13" fmla="*/ 524581 w 806536"/>
                  <a:gd name="connsiteY13" fmla="*/ 1352697 h 1483721"/>
                  <a:gd name="connsiteX14" fmla="*/ 524581 w 806536"/>
                  <a:gd name="connsiteY14" fmla="*/ 983602 h 1483721"/>
                  <a:gd name="connsiteX15" fmla="*/ 491244 w 806536"/>
                  <a:gd name="connsiteY15" fmla="*/ 983602 h 1483721"/>
                  <a:gd name="connsiteX16" fmla="*/ 410282 w 806536"/>
                  <a:gd name="connsiteY16" fmla="*/ 1197915 h 1483721"/>
                  <a:gd name="connsiteX17" fmla="*/ 348369 w 806536"/>
                  <a:gd name="connsiteY17" fmla="*/ 983602 h 1483721"/>
                  <a:gd name="connsiteX18" fmla="*/ 315031 w 806536"/>
                  <a:gd name="connsiteY18" fmla="*/ 983602 h 1483721"/>
                  <a:gd name="connsiteX19" fmla="*/ 243594 w 806536"/>
                  <a:gd name="connsiteY19" fmla="*/ 1150290 h 1483721"/>
                  <a:gd name="connsiteX20" fmla="*/ 172156 w 806536"/>
                  <a:gd name="connsiteY20" fmla="*/ 983602 h 1483721"/>
                  <a:gd name="connsiteX21" fmla="*/ 143581 w 806536"/>
                  <a:gd name="connsiteY21" fmla="*/ 983602 h 1483721"/>
                  <a:gd name="connsiteX22" fmla="*/ 67381 w 806536"/>
                  <a:gd name="connsiteY22" fmla="*/ 1133622 h 1483721"/>
                  <a:gd name="connsiteX23" fmla="*/ 706 w 806536"/>
                  <a:gd name="connsiteY23" fmla="*/ 993127 h 1483721"/>
                  <a:gd name="connsiteX0" fmla="*/ 706 w 806536"/>
                  <a:gd name="connsiteY0" fmla="*/ 993127 h 1483721"/>
                  <a:gd name="connsiteX1" fmla="*/ 706 w 806536"/>
                  <a:gd name="connsiteY1" fmla="*/ 383527 h 1483721"/>
                  <a:gd name="connsiteX2" fmla="*/ 43569 w 806536"/>
                  <a:gd name="connsiteY2" fmla="*/ 231127 h 1483721"/>
                  <a:gd name="connsiteX3" fmla="*/ 205494 w 806536"/>
                  <a:gd name="connsiteY3" fmla="*/ 2527 h 1483721"/>
                  <a:gd name="connsiteX4" fmla="*/ 781756 w 806536"/>
                  <a:gd name="connsiteY4" fmla="*/ 7290 h 1483721"/>
                  <a:gd name="connsiteX5" fmla="*/ 681744 w 806536"/>
                  <a:gd name="connsiteY5" fmla="*/ 26340 h 1483721"/>
                  <a:gd name="connsiteX6" fmla="*/ 615069 w 806536"/>
                  <a:gd name="connsiteY6" fmla="*/ 164452 h 1483721"/>
                  <a:gd name="connsiteX7" fmla="*/ 619831 w 806536"/>
                  <a:gd name="connsiteY7" fmla="*/ 321615 h 1483721"/>
                  <a:gd name="connsiteX8" fmla="*/ 767469 w 806536"/>
                  <a:gd name="connsiteY8" fmla="*/ 521640 h 1483721"/>
                  <a:gd name="connsiteX9" fmla="*/ 800806 w 806536"/>
                  <a:gd name="connsiteY9" fmla="*/ 621652 h 1483721"/>
                  <a:gd name="connsiteX10" fmla="*/ 672219 w 806536"/>
                  <a:gd name="connsiteY10" fmla="*/ 716902 h 1483721"/>
                  <a:gd name="connsiteX11" fmla="*/ 667456 w 806536"/>
                  <a:gd name="connsiteY11" fmla="*/ 1369365 h 1483721"/>
                  <a:gd name="connsiteX12" fmla="*/ 596019 w 806536"/>
                  <a:gd name="connsiteY12" fmla="*/ 1483664 h 1483721"/>
                  <a:gd name="connsiteX13" fmla="*/ 524581 w 806536"/>
                  <a:gd name="connsiteY13" fmla="*/ 1352697 h 1483721"/>
                  <a:gd name="connsiteX14" fmla="*/ 524581 w 806536"/>
                  <a:gd name="connsiteY14" fmla="*/ 983602 h 1483721"/>
                  <a:gd name="connsiteX15" fmla="*/ 491244 w 806536"/>
                  <a:gd name="connsiteY15" fmla="*/ 983602 h 1483721"/>
                  <a:gd name="connsiteX16" fmla="*/ 410282 w 806536"/>
                  <a:gd name="connsiteY16" fmla="*/ 1197915 h 1483721"/>
                  <a:gd name="connsiteX17" fmla="*/ 348369 w 806536"/>
                  <a:gd name="connsiteY17" fmla="*/ 983602 h 1483721"/>
                  <a:gd name="connsiteX18" fmla="*/ 315031 w 806536"/>
                  <a:gd name="connsiteY18" fmla="*/ 983602 h 1483721"/>
                  <a:gd name="connsiteX19" fmla="*/ 243594 w 806536"/>
                  <a:gd name="connsiteY19" fmla="*/ 1150290 h 1483721"/>
                  <a:gd name="connsiteX20" fmla="*/ 172156 w 806536"/>
                  <a:gd name="connsiteY20" fmla="*/ 983602 h 1483721"/>
                  <a:gd name="connsiteX21" fmla="*/ 143581 w 806536"/>
                  <a:gd name="connsiteY21" fmla="*/ 983602 h 1483721"/>
                  <a:gd name="connsiteX22" fmla="*/ 67381 w 806536"/>
                  <a:gd name="connsiteY22" fmla="*/ 1133622 h 1483721"/>
                  <a:gd name="connsiteX23" fmla="*/ 706 w 806536"/>
                  <a:gd name="connsiteY23" fmla="*/ 993127 h 1483721"/>
                  <a:gd name="connsiteX0" fmla="*/ 706 w 806536"/>
                  <a:gd name="connsiteY0" fmla="*/ 993127 h 1483721"/>
                  <a:gd name="connsiteX1" fmla="*/ 706 w 806536"/>
                  <a:gd name="connsiteY1" fmla="*/ 383527 h 1483721"/>
                  <a:gd name="connsiteX2" fmla="*/ 43569 w 806536"/>
                  <a:gd name="connsiteY2" fmla="*/ 231127 h 1483721"/>
                  <a:gd name="connsiteX3" fmla="*/ 219781 w 806536"/>
                  <a:gd name="connsiteY3" fmla="*/ 2527 h 1483721"/>
                  <a:gd name="connsiteX4" fmla="*/ 781756 w 806536"/>
                  <a:gd name="connsiteY4" fmla="*/ 7290 h 1483721"/>
                  <a:gd name="connsiteX5" fmla="*/ 681744 w 806536"/>
                  <a:gd name="connsiteY5" fmla="*/ 26340 h 1483721"/>
                  <a:gd name="connsiteX6" fmla="*/ 615069 w 806536"/>
                  <a:gd name="connsiteY6" fmla="*/ 164452 h 1483721"/>
                  <a:gd name="connsiteX7" fmla="*/ 619831 w 806536"/>
                  <a:gd name="connsiteY7" fmla="*/ 321615 h 1483721"/>
                  <a:gd name="connsiteX8" fmla="*/ 767469 w 806536"/>
                  <a:gd name="connsiteY8" fmla="*/ 521640 h 1483721"/>
                  <a:gd name="connsiteX9" fmla="*/ 800806 w 806536"/>
                  <a:gd name="connsiteY9" fmla="*/ 621652 h 1483721"/>
                  <a:gd name="connsiteX10" fmla="*/ 672219 w 806536"/>
                  <a:gd name="connsiteY10" fmla="*/ 716902 h 1483721"/>
                  <a:gd name="connsiteX11" fmla="*/ 667456 w 806536"/>
                  <a:gd name="connsiteY11" fmla="*/ 1369365 h 1483721"/>
                  <a:gd name="connsiteX12" fmla="*/ 596019 w 806536"/>
                  <a:gd name="connsiteY12" fmla="*/ 1483664 h 1483721"/>
                  <a:gd name="connsiteX13" fmla="*/ 524581 w 806536"/>
                  <a:gd name="connsiteY13" fmla="*/ 1352697 h 1483721"/>
                  <a:gd name="connsiteX14" fmla="*/ 524581 w 806536"/>
                  <a:gd name="connsiteY14" fmla="*/ 983602 h 1483721"/>
                  <a:gd name="connsiteX15" fmla="*/ 491244 w 806536"/>
                  <a:gd name="connsiteY15" fmla="*/ 983602 h 1483721"/>
                  <a:gd name="connsiteX16" fmla="*/ 410282 w 806536"/>
                  <a:gd name="connsiteY16" fmla="*/ 1197915 h 1483721"/>
                  <a:gd name="connsiteX17" fmla="*/ 348369 w 806536"/>
                  <a:gd name="connsiteY17" fmla="*/ 983602 h 1483721"/>
                  <a:gd name="connsiteX18" fmla="*/ 315031 w 806536"/>
                  <a:gd name="connsiteY18" fmla="*/ 983602 h 1483721"/>
                  <a:gd name="connsiteX19" fmla="*/ 243594 w 806536"/>
                  <a:gd name="connsiteY19" fmla="*/ 1150290 h 1483721"/>
                  <a:gd name="connsiteX20" fmla="*/ 172156 w 806536"/>
                  <a:gd name="connsiteY20" fmla="*/ 983602 h 1483721"/>
                  <a:gd name="connsiteX21" fmla="*/ 143581 w 806536"/>
                  <a:gd name="connsiteY21" fmla="*/ 983602 h 1483721"/>
                  <a:gd name="connsiteX22" fmla="*/ 67381 w 806536"/>
                  <a:gd name="connsiteY22" fmla="*/ 1133622 h 1483721"/>
                  <a:gd name="connsiteX23" fmla="*/ 706 w 806536"/>
                  <a:gd name="connsiteY23" fmla="*/ 993127 h 1483721"/>
                  <a:gd name="connsiteX0" fmla="*/ 706 w 806536"/>
                  <a:gd name="connsiteY0" fmla="*/ 993127 h 1483721"/>
                  <a:gd name="connsiteX1" fmla="*/ 706 w 806536"/>
                  <a:gd name="connsiteY1" fmla="*/ 383527 h 1483721"/>
                  <a:gd name="connsiteX2" fmla="*/ 43569 w 806536"/>
                  <a:gd name="connsiteY2" fmla="*/ 231127 h 1483721"/>
                  <a:gd name="connsiteX3" fmla="*/ 219781 w 806536"/>
                  <a:gd name="connsiteY3" fmla="*/ 2527 h 1483721"/>
                  <a:gd name="connsiteX4" fmla="*/ 781756 w 806536"/>
                  <a:gd name="connsiteY4" fmla="*/ 7290 h 1483721"/>
                  <a:gd name="connsiteX5" fmla="*/ 681744 w 806536"/>
                  <a:gd name="connsiteY5" fmla="*/ 26340 h 1483721"/>
                  <a:gd name="connsiteX6" fmla="*/ 615069 w 806536"/>
                  <a:gd name="connsiteY6" fmla="*/ 164452 h 1483721"/>
                  <a:gd name="connsiteX7" fmla="*/ 619831 w 806536"/>
                  <a:gd name="connsiteY7" fmla="*/ 321615 h 1483721"/>
                  <a:gd name="connsiteX8" fmla="*/ 767469 w 806536"/>
                  <a:gd name="connsiteY8" fmla="*/ 521640 h 1483721"/>
                  <a:gd name="connsiteX9" fmla="*/ 800806 w 806536"/>
                  <a:gd name="connsiteY9" fmla="*/ 621652 h 1483721"/>
                  <a:gd name="connsiteX10" fmla="*/ 672219 w 806536"/>
                  <a:gd name="connsiteY10" fmla="*/ 716902 h 1483721"/>
                  <a:gd name="connsiteX11" fmla="*/ 667456 w 806536"/>
                  <a:gd name="connsiteY11" fmla="*/ 1369365 h 1483721"/>
                  <a:gd name="connsiteX12" fmla="*/ 596019 w 806536"/>
                  <a:gd name="connsiteY12" fmla="*/ 1483664 h 1483721"/>
                  <a:gd name="connsiteX13" fmla="*/ 524581 w 806536"/>
                  <a:gd name="connsiteY13" fmla="*/ 1352697 h 1483721"/>
                  <a:gd name="connsiteX14" fmla="*/ 524581 w 806536"/>
                  <a:gd name="connsiteY14" fmla="*/ 983602 h 1483721"/>
                  <a:gd name="connsiteX15" fmla="*/ 491244 w 806536"/>
                  <a:gd name="connsiteY15" fmla="*/ 983602 h 1483721"/>
                  <a:gd name="connsiteX16" fmla="*/ 410282 w 806536"/>
                  <a:gd name="connsiteY16" fmla="*/ 1197915 h 1483721"/>
                  <a:gd name="connsiteX17" fmla="*/ 348369 w 806536"/>
                  <a:gd name="connsiteY17" fmla="*/ 983602 h 1483721"/>
                  <a:gd name="connsiteX18" fmla="*/ 315031 w 806536"/>
                  <a:gd name="connsiteY18" fmla="*/ 983602 h 1483721"/>
                  <a:gd name="connsiteX19" fmla="*/ 243594 w 806536"/>
                  <a:gd name="connsiteY19" fmla="*/ 1150290 h 1483721"/>
                  <a:gd name="connsiteX20" fmla="*/ 172156 w 806536"/>
                  <a:gd name="connsiteY20" fmla="*/ 983602 h 1483721"/>
                  <a:gd name="connsiteX21" fmla="*/ 143581 w 806536"/>
                  <a:gd name="connsiteY21" fmla="*/ 983602 h 1483721"/>
                  <a:gd name="connsiteX22" fmla="*/ 67381 w 806536"/>
                  <a:gd name="connsiteY22" fmla="*/ 1133622 h 1483721"/>
                  <a:gd name="connsiteX23" fmla="*/ 706 w 806536"/>
                  <a:gd name="connsiteY23" fmla="*/ 993127 h 1483721"/>
                  <a:gd name="connsiteX0" fmla="*/ 6717 w 812547"/>
                  <a:gd name="connsiteY0" fmla="*/ 993127 h 1483721"/>
                  <a:gd name="connsiteX1" fmla="*/ 6717 w 812547"/>
                  <a:gd name="connsiteY1" fmla="*/ 383527 h 1483721"/>
                  <a:gd name="connsiteX2" fmla="*/ 49580 w 812547"/>
                  <a:gd name="connsiteY2" fmla="*/ 231127 h 1483721"/>
                  <a:gd name="connsiteX3" fmla="*/ 225792 w 812547"/>
                  <a:gd name="connsiteY3" fmla="*/ 2527 h 1483721"/>
                  <a:gd name="connsiteX4" fmla="*/ 787767 w 812547"/>
                  <a:gd name="connsiteY4" fmla="*/ 7290 h 1483721"/>
                  <a:gd name="connsiteX5" fmla="*/ 687755 w 812547"/>
                  <a:gd name="connsiteY5" fmla="*/ 26340 h 1483721"/>
                  <a:gd name="connsiteX6" fmla="*/ 621080 w 812547"/>
                  <a:gd name="connsiteY6" fmla="*/ 164452 h 1483721"/>
                  <a:gd name="connsiteX7" fmla="*/ 625842 w 812547"/>
                  <a:gd name="connsiteY7" fmla="*/ 321615 h 1483721"/>
                  <a:gd name="connsiteX8" fmla="*/ 773480 w 812547"/>
                  <a:gd name="connsiteY8" fmla="*/ 521640 h 1483721"/>
                  <a:gd name="connsiteX9" fmla="*/ 806817 w 812547"/>
                  <a:gd name="connsiteY9" fmla="*/ 621652 h 1483721"/>
                  <a:gd name="connsiteX10" fmla="*/ 678230 w 812547"/>
                  <a:gd name="connsiteY10" fmla="*/ 716902 h 1483721"/>
                  <a:gd name="connsiteX11" fmla="*/ 673467 w 812547"/>
                  <a:gd name="connsiteY11" fmla="*/ 1369365 h 1483721"/>
                  <a:gd name="connsiteX12" fmla="*/ 602030 w 812547"/>
                  <a:gd name="connsiteY12" fmla="*/ 1483664 h 1483721"/>
                  <a:gd name="connsiteX13" fmla="*/ 530592 w 812547"/>
                  <a:gd name="connsiteY13" fmla="*/ 1352697 h 1483721"/>
                  <a:gd name="connsiteX14" fmla="*/ 530592 w 812547"/>
                  <a:gd name="connsiteY14" fmla="*/ 983602 h 1483721"/>
                  <a:gd name="connsiteX15" fmla="*/ 497255 w 812547"/>
                  <a:gd name="connsiteY15" fmla="*/ 983602 h 1483721"/>
                  <a:gd name="connsiteX16" fmla="*/ 416293 w 812547"/>
                  <a:gd name="connsiteY16" fmla="*/ 1197915 h 1483721"/>
                  <a:gd name="connsiteX17" fmla="*/ 354380 w 812547"/>
                  <a:gd name="connsiteY17" fmla="*/ 983602 h 1483721"/>
                  <a:gd name="connsiteX18" fmla="*/ 321042 w 812547"/>
                  <a:gd name="connsiteY18" fmla="*/ 983602 h 1483721"/>
                  <a:gd name="connsiteX19" fmla="*/ 249605 w 812547"/>
                  <a:gd name="connsiteY19" fmla="*/ 1150290 h 1483721"/>
                  <a:gd name="connsiteX20" fmla="*/ 178167 w 812547"/>
                  <a:gd name="connsiteY20" fmla="*/ 983602 h 1483721"/>
                  <a:gd name="connsiteX21" fmla="*/ 149592 w 812547"/>
                  <a:gd name="connsiteY21" fmla="*/ 983602 h 1483721"/>
                  <a:gd name="connsiteX22" fmla="*/ 73392 w 812547"/>
                  <a:gd name="connsiteY22" fmla="*/ 1133622 h 1483721"/>
                  <a:gd name="connsiteX23" fmla="*/ 6717 w 812547"/>
                  <a:gd name="connsiteY23" fmla="*/ 993127 h 1483721"/>
                  <a:gd name="connsiteX0" fmla="*/ 3559 w 809389"/>
                  <a:gd name="connsiteY0" fmla="*/ 993127 h 1483721"/>
                  <a:gd name="connsiteX1" fmla="*/ 3559 w 809389"/>
                  <a:gd name="connsiteY1" fmla="*/ 383527 h 1483721"/>
                  <a:gd name="connsiteX2" fmla="*/ 46422 w 809389"/>
                  <a:gd name="connsiteY2" fmla="*/ 231127 h 1483721"/>
                  <a:gd name="connsiteX3" fmla="*/ 222634 w 809389"/>
                  <a:gd name="connsiteY3" fmla="*/ 2527 h 1483721"/>
                  <a:gd name="connsiteX4" fmla="*/ 784609 w 809389"/>
                  <a:gd name="connsiteY4" fmla="*/ 7290 h 1483721"/>
                  <a:gd name="connsiteX5" fmla="*/ 684597 w 809389"/>
                  <a:gd name="connsiteY5" fmla="*/ 26340 h 1483721"/>
                  <a:gd name="connsiteX6" fmla="*/ 617922 w 809389"/>
                  <a:gd name="connsiteY6" fmla="*/ 164452 h 1483721"/>
                  <a:gd name="connsiteX7" fmla="*/ 622684 w 809389"/>
                  <a:gd name="connsiteY7" fmla="*/ 321615 h 1483721"/>
                  <a:gd name="connsiteX8" fmla="*/ 770322 w 809389"/>
                  <a:gd name="connsiteY8" fmla="*/ 521640 h 1483721"/>
                  <a:gd name="connsiteX9" fmla="*/ 803659 w 809389"/>
                  <a:gd name="connsiteY9" fmla="*/ 621652 h 1483721"/>
                  <a:gd name="connsiteX10" fmla="*/ 675072 w 809389"/>
                  <a:gd name="connsiteY10" fmla="*/ 716902 h 1483721"/>
                  <a:gd name="connsiteX11" fmla="*/ 670309 w 809389"/>
                  <a:gd name="connsiteY11" fmla="*/ 1369365 h 1483721"/>
                  <a:gd name="connsiteX12" fmla="*/ 598872 w 809389"/>
                  <a:gd name="connsiteY12" fmla="*/ 1483664 h 1483721"/>
                  <a:gd name="connsiteX13" fmla="*/ 527434 w 809389"/>
                  <a:gd name="connsiteY13" fmla="*/ 1352697 h 1483721"/>
                  <a:gd name="connsiteX14" fmla="*/ 527434 w 809389"/>
                  <a:gd name="connsiteY14" fmla="*/ 983602 h 1483721"/>
                  <a:gd name="connsiteX15" fmla="*/ 494097 w 809389"/>
                  <a:gd name="connsiteY15" fmla="*/ 983602 h 1483721"/>
                  <a:gd name="connsiteX16" fmla="*/ 413135 w 809389"/>
                  <a:gd name="connsiteY16" fmla="*/ 1197915 h 1483721"/>
                  <a:gd name="connsiteX17" fmla="*/ 351222 w 809389"/>
                  <a:gd name="connsiteY17" fmla="*/ 983602 h 1483721"/>
                  <a:gd name="connsiteX18" fmla="*/ 317884 w 809389"/>
                  <a:gd name="connsiteY18" fmla="*/ 983602 h 1483721"/>
                  <a:gd name="connsiteX19" fmla="*/ 246447 w 809389"/>
                  <a:gd name="connsiteY19" fmla="*/ 1150290 h 1483721"/>
                  <a:gd name="connsiteX20" fmla="*/ 175009 w 809389"/>
                  <a:gd name="connsiteY20" fmla="*/ 983602 h 1483721"/>
                  <a:gd name="connsiteX21" fmla="*/ 146434 w 809389"/>
                  <a:gd name="connsiteY21" fmla="*/ 983602 h 1483721"/>
                  <a:gd name="connsiteX22" fmla="*/ 70234 w 809389"/>
                  <a:gd name="connsiteY22" fmla="*/ 1133622 h 1483721"/>
                  <a:gd name="connsiteX23" fmla="*/ 3559 w 809389"/>
                  <a:gd name="connsiteY23" fmla="*/ 993127 h 1483721"/>
                  <a:gd name="connsiteX0" fmla="*/ 16586 w 822416"/>
                  <a:gd name="connsiteY0" fmla="*/ 993127 h 1483721"/>
                  <a:gd name="connsiteX1" fmla="*/ 16586 w 822416"/>
                  <a:gd name="connsiteY1" fmla="*/ 383527 h 1483721"/>
                  <a:gd name="connsiteX2" fmla="*/ 235661 w 822416"/>
                  <a:gd name="connsiteY2" fmla="*/ 2527 h 1483721"/>
                  <a:gd name="connsiteX3" fmla="*/ 797636 w 822416"/>
                  <a:gd name="connsiteY3" fmla="*/ 7290 h 1483721"/>
                  <a:gd name="connsiteX4" fmla="*/ 697624 w 822416"/>
                  <a:gd name="connsiteY4" fmla="*/ 26340 h 1483721"/>
                  <a:gd name="connsiteX5" fmla="*/ 630949 w 822416"/>
                  <a:gd name="connsiteY5" fmla="*/ 164452 h 1483721"/>
                  <a:gd name="connsiteX6" fmla="*/ 635711 w 822416"/>
                  <a:gd name="connsiteY6" fmla="*/ 321615 h 1483721"/>
                  <a:gd name="connsiteX7" fmla="*/ 783349 w 822416"/>
                  <a:gd name="connsiteY7" fmla="*/ 521640 h 1483721"/>
                  <a:gd name="connsiteX8" fmla="*/ 816686 w 822416"/>
                  <a:gd name="connsiteY8" fmla="*/ 621652 h 1483721"/>
                  <a:gd name="connsiteX9" fmla="*/ 688099 w 822416"/>
                  <a:gd name="connsiteY9" fmla="*/ 716902 h 1483721"/>
                  <a:gd name="connsiteX10" fmla="*/ 683336 w 822416"/>
                  <a:gd name="connsiteY10" fmla="*/ 1369365 h 1483721"/>
                  <a:gd name="connsiteX11" fmla="*/ 611899 w 822416"/>
                  <a:gd name="connsiteY11" fmla="*/ 1483664 h 1483721"/>
                  <a:gd name="connsiteX12" fmla="*/ 540461 w 822416"/>
                  <a:gd name="connsiteY12" fmla="*/ 1352697 h 1483721"/>
                  <a:gd name="connsiteX13" fmla="*/ 540461 w 822416"/>
                  <a:gd name="connsiteY13" fmla="*/ 983602 h 1483721"/>
                  <a:gd name="connsiteX14" fmla="*/ 507124 w 822416"/>
                  <a:gd name="connsiteY14" fmla="*/ 983602 h 1483721"/>
                  <a:gd name="connsiteX15" fmla="*/ 426162 w 822416"/>
                  <a:gd name="connsiteY15" fmla="*/ 1197915 h 1483721"/>
                  <a:gd name="connsiteX16" fmla="*/ 364249 w 822416"/>
                  <a:gd name="connsiteY16" fmla="*/ 983602 h 1483721"/>
                  <a:gd name="connsiteX17" fmla="*/ 330911 w 822416"/>
                  <a:gd name="connsiteY17" fmla="*/ 983602 h 1483721"/>
                  <a:gd name="connsiteX18" fmla="*/ 259474 w 822416"/>
                  <a:gd name="connsiteY18" fmla="*/ 1150290 h 1483721"/>
                  <a:gd name="connsiteX19" fmla="*/ 188036 w 822416"/>
                  <a:gd name="connsiteY19" fmla="*/ 983602 h 1483721"/>
                  <a:gd name="connsiteX20" fmla="*/ 159461 w 822416"/>
                  <a:gd name="connsiteY20" fmla="*/ 983602 h 1483721"/>
                  <a:gd name="connsiteX21" fmla="*/ 83261 w 822416"/>
                  <a:gd name="connsiteY21" fmla="*/ 1133622 h 1483721"/>
                  <a:gd name="connsiteX22" fmla="*/ 16586 w 822416"/>
                  <a:gd name="connsiteY22" fmla="*/ 993127 h 1483721"/>
                  <a:gd name="connsiteX0" fmla="*/ 8126 w 813956"/>
                  <a:gd name="connsiteY0" fmla="*/ 993127 h 1483721"/>
                  <a:gd name="connsiteX1" fmla="*/ 8126 w 813956"/>
                  <a:gd name="connsiteY1" fmla="*/ 383527 h 1483721"/>
                  <a:gd name="connsiteX2" fmla="*/ 227201 w 813956"/>
                  <a:gd name="connsiteY2" fmla="*/ 2527 h 1483721"/>
                  <a:gd name="connsiteX3" fmla="*/ 789176 w 813956"/>
                  <a:gd name="connsiteY3" fmla="*/ 7290 h 1483721"/>
                  <a:gd name="connsiteX4" fmla="*/ 689164 w 813956"/>
                  <a:gd name="connsiteY4" fmla="*/ 26340 h 1483721"/>
                  <a:gd name="connsiteX5" fmla="*/ 622489 w 813956"/>
                  <a:gd name="connsiteY5" fmla="*/ 164452 h 1483721"/>
                  <a:gd name="connsiteX6" fmla="*/ 627251 w 813956"/>
                  <a:gd name="connsiteY6" fmla="*/ 321615 h 1483721"/>
                  <a:gd name="connsiteX7" fmla="*/ 774889 w 813956"/>
                  <a:gd name="connsiteY7" fmla="*/ 521640 h 1483721"/>
                  <a:gd name="connsiteX8" fmla="*/ 808226 w 813956"/>
                  <a:gd name="connsiteY8" fmla="*/ 621652 h 1483721"/>
                  <a:gd name="connsiteX9" fmla="*/ 679639 w 813956"/>
                  <a:gd name="connsiteY9" fmla="*/ 716902 h 1483721"/>
                  <a:gd name="connsiteX10" fmla="*/ 674876 w 813956"/>
                  <a:gd name="connsiteY10" fmla="*/ 1369365 h 1483721"/>
                  <a:gd name="connsiteX11" fmla="*/ 603439 w 813956"/>
                  <a:gd name="connsiteY11" fmla="*/ 1483664 h 1483721"/>
                  <a:gd name="connsiteX12" fmla="*/ 532001 w 813956"/>
                  <a:gd name="connsiteY12" fmla="*/ 1352697 h 1483721"/>
                  <a:gd name="connsiteX13" fmla="*/ 532001 w 813956"/>
                  <a:gd name="connsiteY13" fmla="*/ 983602 h 1483721"/>
                  <a:gd name="connsiteX14" fmla="*/ 498664 w 813956"/>
                  <a:gd name="connsiteY14" fmla="*/ 983602 h 1483721"/>
                  <a:gd name="connsiteX15" fmla="*/ 417702 w 813956"/>
                  <a:gd name="connsiteY15" fmla="*/ 1197915 h 1483721"/>
                  <a:gd name="connsiteX16" fmla="*/ 355789 w 813956"/>
                  <a:gd name="connsiteY16" fmla="*/ 983602 h 1483721"/>
                  <a:gd name="connsiteX17" fmla="*/ 322451 w 813956"/>
                  <a:gd name="connsiteY17" fmla="*/ 983602 h 1483721"/>
                  <a:gd name="connsiteX18" fmla="*/ 251014 w 813956"/>
                  <a:gd name="connsiteY18" fmla="*/ 1150290 h 1483721"/>
                  <a:gd name="connsiteX19" fmla="*/ 179576 w 813956"/>
                  <a:gd name="connsiteY19" fmla="*/ 983602 h 1483721"/>
                  <a:gd name="connsiteX20" fmla="*/ 151001 w 813956"/>
                  <a:gd name="connsiteY20" fmla="*/ 983602 h 1483721"/>
                  <a:gd name="connsiteX21" fmla="*/ 74801 w 813956"/>
                  <a:gd name="connsiteY21" fmla="*/ 1133622 h 1483721"/>
                  <a:gd name="connsiteX22" fmla="*/ 8126 w 813956"/>
                  <a:gd name="connsiteY22" fmla="*/ 993127 h 1483721"/>
                  <a:gd name="connsiteX0" fmla="*/ 8126 w 813956"/>
                  <a:gd name="connsiteY0" fmla="*/ 993127 h 1483721"/>
                  <a:gd name="connsiteX1" fmla="*/ 8126 w 813956"/>
                  <a:gd name="connsiteY1" fmla="*/ 383527 h 1483721"/>
                  <a:gd name="connsiteX2" fmla="*/ 227201 w 813956"/>
                  <a:gd name="connsiteY2" fmla="*/ 2527 h 1483721"/>
                  <a:gd name="connsiteX3" fmla="*/ 789176 w 813956"/>
                  <a:gd name="connsiteY3" fmla="*/ 7290 h 1483721"/>
                  <a:gd name="connsiteX4" fmla="*/ 689164 w 813956"/>
                  <a:gd name="connsiteY4" fmla="*/ 26340 h 1483721"/>
                  <a:gd name="connsiteX5" fmla="*/ 622489 w 813956"/>
                  <a:gd name="connsiteY5" fmla="*/ 164452 h 1483721"/>
                  <a:gd name="connsiteX6" fmla="*/ 627251 w 813956"/>
                  <a:gd name="connsiteY6" fmla="*/ 321615 h 1483721"/>
                  <a:gd name="connsiteX7" fmla="*/ 774889 w 813956"/>
                  <a:gd name="connsiteY7" fmla="*/ 521640 h 1483721"/>
                  <a:gd name="connsiteX8" fmla="*/ 808226 w 813956"/>
                  <a:gd name="connsiteY8" fmla="*/ 621652 h 1483721"/>
                  <a:gd name="connsiteX9" fmla="*/ 679639 w 813956"/>
                  <a:gd name="connsiteY9" fmla="*/ 716902 h 1483721"/>
                  <a:gd name="connsiteX10" fmla="*/ 674876 w 813956"/>
                  <a:gd name="connsiteY10" fmla="*/ 1369365 h 1483721"/>
                  <a:gd name="connsiteX11" fmla="*/ 603439 w 813956"/>
                  <a:gd name="connsiteY11" fmla="*/ 1483664 h 1483721"/>
                  <a:gd name="connsiteX12" fmla="*/ 532001 w 813956"/>
                  <a:gd name="connsiteY12" fmla="*/ 1352697 h 1483721"/>
                  <a:gd name="connsiteX13" fmla="*/ 532001 w 813956"/>
                  <a:gd name="connsiteY13" fmla="*/ 983602 h 1483721"/>
                  <a:gd name="connsiteX14" fmla="*/ 498664 w 813956"/>
                  <a:gd name="connsiteY14" fmla="*/ 983602 h 1483721"/>
                  <a:gd name="connsiteX15" fmla="*/ 417702 w 813956"/>
                  <a:gd name="connsiteY15" fmla="*/ 1197915 h 1483721"/>
                  <a:gd name="connsiteX16" fmla="*/ 355789 w 813956"/>
                  <a:gd name="connsiteY16" fmla="*/ 983602 h 1483721"/>
                  <a:gd name="connsiteX17" fmla="*/ 322451 w 813956"/>
                  <a:gd name="connsiteY17" fmla="*/ 983602 h 1483721"/>
                  <a:gd name="connsiteX18" fmla="*/ 251014 w 813956"/>
                  <a:gd name="connsiteY18" fmla="*/ 1150290 h 1483721"/>
                  <a:gd name="connsiteX19" fmla="*/ 179576 w 813956"/>
                  <a:gd name="connsiteY19" fmla="*/ 983602 h 1483721"/>
                  <a:gd name="connsiteX20" fmla="*/ 151001 w 813956"/>
                  <a:gd name="connsiteY20" fmla="*/ 983602 h 1483721"/>
                  <a:gd name="connsiteX21" fmla="*/ 74801 w 813956"/>
                  <a:gd name="connsiteY21" fmla="*/ 1133622 h 1483721"/>
                  <a:gd name="connsiteX22" fmla="*/ 8126 w 813956"/>
                  <a:gd name="connsiteY22" fmla="*/ 993127 h 1483721"/>
                  <a:gd name="connsiteX0" fmla="*/ 8126 w 813956"/>
                  <a:gd name="connsiteY0" fmla="*/ 992093 h 1482687"/>
                  <a:gd name="connsiteX1" fmla="*/ 8126 w 813956"/>
                  <a:gd name="connsiteY1" fmla="*/ 382493 h 1482687"/>
                  <a:gd name="connsiteX2" fmla="*/ 227201 w 813956"/>
                  <a:gd name="connsiteY2" fmla="*/ 1493 h 1482687"/>
                  <a:gd name="connsiteX3" fmla="*/ 789176 w 813956"/>
                  <a:gd name="connsiteY3" fmla="*/ 6256 h 1482687"/>
                  <a:gd name="connsiteX4" fmla="*/ 689164 w 813956"/>
                  <a:gd name="connsiteY4" fmla="*/ 25306 h 1482687"/>
                  <a:gd name="connsiteX5" fmla="*/ 622489 w 813956"/>
                  <a:gd name="connsiteY5" fmla="*/ 163418 h 1482687"/>
                  <a:gd name="connsiteX6" fmla="*/ 627251 w 813956"/>
                  <a:gd name="connsiteY6" fmla="*/ 320581 h 1482687"/>
                  <a:gd name="connsiteX7" fmla="*/ 774889 w 813956"/>
                  <a:gd name="connsiteY7" fmla="*/ 520606 h 1482687"/>
                  <a:gd name="connsiteX8" fmla="*/ 808226 w 813956"/>
                  <a:gd name="connsiteY8" fmla="*/ 620618 h 1482687"/>
                  <a:gd name="connsiteX9" fmla="*/ 679639 w 813956"/>
                  <a:gd name="connsiteY9" fmla="*/ 715868 h 1482687"/>
                  <a:gd name="connsiteX10" fmla="*/ 674876 w 813956"/>
                  <a:gd name="connsiteY10" fmla="*/ 1368331 h 1482687"/>
                  <a:gd name="connsiteX11" fmla="*/ 603439 w 813956"/>
                  <a:gd name="connsiteY11" fmla="*/ 1482630 h 1482687"/>
                  <a:gd name="connsiteX12" fmla="*/ 532001 w 813956"/>
                  <a:gd name="connsiteY12" fmla="*/ 1351663 h 1482687"/>
                  <a:gd name="connsiteX13" fmla="*/ 532001 w 813956"/>
                  <a:gd name="connsiteY13" fmla="*/ 982568 h 1482687"/>
                  <a:gd name="connsiteX14" fmla="*/ 498664 w 813956"/>
                  <a:gd name="connsiteY14" fmla="*/ 982568 h 1482687"/>
                  <a:gd name="connsiteX15" fmla="*/ 417702 w 813956"/>
                  <a:gd name="connsiteY15" fmla="*/ 1196881 h 1482687"/>
                  <a:gd name="connsiteX16" fmla="*/ 355789 w 813956"/>
                  <a:gd name="connsiteY16" fmla="*/ 982568 h 1482687"/>
                  <a:gd name="connsiteX17" fmla="*/ 322451 w 813956"/>
                  <a:gd name="connsiteY17" fmla="*/ 982568 h 1482687"/>
                  <a:gd name="connsiteX18" fmla="*/ 251014 w 813956"/>
                  <a:gd name="connsiteY18" fmla="*/ 1149256 h 1482687"/>
                  <a:gd name="connsiteX19" fmla="*/ 179576 w 813956"/>
                  <a:gd name="connsiteY19" fmla="*/ 982568 h 1482687"/>
                  <a:gd name="connsiteX20" fmla="*/ 151001 w 813956"/>
                  <a:gd name="connsiteY20" fmla="*/ 982568 h 1482687"/>
                  <a:gd name="connsiteX21" fmla="*/ 74801 w 813956"/>
                  <a:gd name="connsiteY21" fmla="*/ 1132588 h 1482687"/>
                  <a:gd name="connsiteX22" fmla="*/ 8126 w 813956"/>
                  <a:gd name="connsiteY22" fmla="*/ 992093 h 1482687"/>
                  <a:gd name="connsiteX0" fmla="*/ 8126 w 812959"/>
                  <a:gd name="connsiteY0" fmla="*/ 992093 h 1482687"/>
                  <a:gd name="connsiteX1" fmla="*/ 8126 w 812959"/>
                  <a:gd name="connsiteY1" fmla="*/ 382493 h 1482687"/>
                  <a:gd name="connsiteX2" fmla="*/ 227201 w 812959"/>
                  <a:gd name="connsiteY2" fmla="*/ 1493 h 1482687"/>
                  <a:gd name="connsiteX3" fmla="*/ 789176 w 812959"/>
                  <a:gd name="connsiteY3" fmla="*/ 6256 h 1482687"/>
                  <a:gd name="connsiteX4" fmla="*/ 689164 w 812959"/>
                  <a:gd name="connsiteY4" fmla="*/ 25306 h 1482687"/>
                  <a:gd name="connsiteX5" fmla="*/ 622489 w 812959"/>
                  <a:gd name="connsiteY5" fmla="*/ 163418 h 1482687"/>
                  <a:gd name="connsiteX6" fmla="*/ 627251 w 812959"/>
                  <a:gd name="connsiteY6" fmla="*/ 320581 h 1482687"/>
                  <a:gd name="connsiteX7" fmla="*/ 774889 w 812959"/>
                  <a:gd name="connsiteY7" fmla="*/ 520606 h 1482687"/>
                  <a:gd name="connsiteX8" fmla="*/ 808226 w 812959"/>
                  <a:gd name="connsiteY8" fmla="*/ 620618 h 1482687"/>
                  <a:gd name="connsiteX9" fmla="*/ 679639 w 812959"/>
                  <a:gd name="connsiteY9" fmla="*/ 715868 h 1482687"/>
                  <a:gd name="connsiteX10" fmla="*/ 674876 w 812959"/>
                  <a:gd name="connsiteY10" fmla="*/ 1368331 h 1482687"/>
                  <a:gd name="connsiteX11" fmla="*/ 603439 w 812959"/>
                  <a:gd name="connsiteY11" fmla="*/ 1482630 h 1482687"/>
                  <a:gd name="connsiteX12" fmla="*/ 532001 w 812959"/>
                  <a:gd name="connsiteY12" fmla="*/ 1351663 h 1482687"/>
                  <a:gd name="connsiteX13" fmla="*/ 532001 w 812959"/>
                  <a:gd name="connsiteY13" fmla="*/ 982568 h 1482687"/>
                  <a:gd name="connsiteX14" fmla="*/ 498664 w 812959"/>
                  <a:gd name="connsiteY14" fmla="*/ 982568 h 1482687"/>
                  <a:gd name="connsiteX15" fmla="*/ 417702 w 812959"/>
                  <a:gd name="connsiteY15" fmla="*/ 1196881 h 1482687"/>
                  <a:gd name="connsiteX16" fmla="*/ 355789 w 812959"/>
                  <a:gd name="connsiteY16" fmla="*/ 982568 h 1482687"/>
                  <a:gd name="connsiteX17" fmla="*/ 322451 w 812959"/>
                  <a:gd name="connsiteY17" fmla="*/ 982568 h 1482687"/>
                  <a:gd name="connsiteX18" fmla="*/ 251014 w 812959"/>
                  <a:gd name="connsiteY18" fmla="*/ 1149256 h 1482687"/>
                  <a:gd name="connsiteX19" fmla="*/ 179576 w 812959"/>
                  <a:gd name="connsiteY19" fmla="*/ 982568 h 1482687"/>
                  <a:gd name="connsiteX20" fmla="*/ 151001 w 812959"/>
                  <a:gd name="connsiteY20" fmla="*/ 982568 h 1482687"/>
                  <a:gd name="connsiteX21" fmla="*/ 74801 w 812959"/>
                  <a:gd name="connsiteY21" fmla="*/ 1132588 h 1482687"/>
                  <a:gd name="connsiteX22" fmla="*/ 8126 w 812959"/>
                  <a:gd name="connsiteY22" fmla="*/ 992093 h 1482687"/>
                  <a:gd name="connsiteX0" fmla="*/ 8126 w 811804"/>
                  <a:gd name="connsiteY0" fmla="*/ 992093 h 1482687"/>
                  <a:gd name="connsiteX1" fmla="*/ 8126 w 811804"/>
                  <a:gd name="connsiteY1" fmla="*/ 382493 h 1482687"/>
                  <a:gd name="connsiteX2" fmla="*/ 227201 w 811804"/>
                  <a:gd name="connsiteY2" fmla="*/ 1493 h 1482687"/>
                  <a:gd name="connsiteX3" fmla="*/ 789176 w 811804"/>
                  <a:gd name="connsiteY3" fmla="*/ 6256 h 1482687"/>
                  <a:gd name="connsiteX4" fmla="*/ 689164 w 811804"/>
                  <a:gd name="connsiteY4" fmla="*/ 25306 h 1482687"/>
                  <a:gd name="connsiteX5" fmla="*/ 622489 w 811804"/>
                  <a:gd name="connsiteY5" fmla="*/ 163418 h 1482687"/>
                  <a:gd name="connsiteX6" fmla="*/ 627251 w 811804"/>
                  <a:gd name="connsiteY6" fmla="*/ 320581 h 1482687"/>
                  <a:gd name="connsiteX7" fmla="*/ 762983 w 811804"/>
                  <a:gd name="connsiteY7" fmla="*/ 503937 h 1482687"/>
                  <a:gd name="connsiteX8" fmla="*/ 808226 w 811804"/>
                  <a:gd name="connsiteY8" fmla="*/ 620618 h 1482687"/>
                  <a:gd name="connsiteX9" fmla="*/ 679639 w 811804"/>
                  <a:gd name="connsiteY9" fmla="*/ 715868 h 1482687"/>
                  <a:gd name="connsiteX10" fmla="*/ 674876 w 811804"/>
                  <a:gd name="connsiteY10" fmla="*/ 1368331 h 1482687"/>
                  <a:gd name="connsiteX11" fmla="*/ 603439 w 811804"/>
                  <a:gd name="connsiteY11" fmla="*/ 1482630 h 1482687"/>
                  <a:gd name="connsiteX12" fmla="*/ 532001 w 811804"/>
                  <a:gd name="connsiteY12" fmla="*/ 1351663 h 1482687"/>
                  <a:gd name="connsiteX13" fmla="*/ 532001 w 811804"/>
                  <a:gd name="connsiteY13" fmla="*/ 982568 h 1482687"/>
                  <a:gd name="connsiteX14" fmla="*/ 498664 w 811804"/>
                  <a:gd name="connsiteY14" fmla="*/ 982568 h 1482687"/>
                  <a:gd name="connsiteX15" fmla="*/ 417702 w 811804"/>
                  <a:gd name="connsiteY15" fmla="*/ 1196881 h 1482687"/>
                  <a:gd name="connsiteX16" fmla="*/ 355789 w 811804"/>
                  <a:gd name="connsiteY16" fmla="*/ 982568 h 1482687"/>
                  <a:gd name="connsiteX17" fmla="*/ 322451 w 811804"/>
                  <a:gd name="connsiteY17" fmla="*/ 982568 h 1482687"/>
                  <a:gd name="connsiteX18" fmla="*/ 251014 w 811804"/>
                  <a:gd name="connsiteY18" fmla="*/ 1149256 h 1482687"/>
                  <a:gd name="connsiteX19" fmla="*/ 179576 w 811804"/>
                  <a:gd name="connsiteY19" fmla="*/ 982568 h 1482687"/>
                  <a:gd name="connsiteX20" fmla="*/ 151001 w 811804"/>
                  <a:gd name="connsiteY20" fmla="*/ 982568 h 1482687"/>
                  <a:gd name="connsiteX21" fmla="*/ 74801 w 811804"/>
                  <a:gd name="connsiteY21" fmla="*/ 1132588 h 1482687"/>
                  <a:gd name="connsiteX22" fmla="*/ 8126 w 811804"/>
                  <a:gd name="connsiteY22" fmla="*/ 992093 h 1482687"/>
                  <a:gd name="connsiteX0" fmla="*/ 8126 w 812678"/>
                  <a:gd name="connsiteY0" fmla="*/ 992093 h 1482687"/>
                  <a:gd name="connsiteX1" fmla="*/ 8126 w 812678"/>
                  <a:gd name="connsiteY1" fmla="*/ 382493 h 1482687"/>
                  <a:gd name="connsiteX2" fmla="*/ 227201 w 812678"/>
                  <a:gd name="connsiteY2" fmla="*/ 1493 h 1482687"/>
                  <a:gd name="connsiteX3" fmla="*/ 789176 w 812678"/>
                  <a:gd name="connsiteY3" fmla="*/ 6256 h 1482687"/>
                  <a:gd name="connsiteX4" fmla="*/ 689164 w 812678"/>
                  <a:gd name="connsiteY4" fmla="*/ 25306 h 1482687"/>
                  <a:gd name="connsiteX5" fmla="*/ 622489 w 812678"/>
                  <a:gd name="connsiteY5" fmla="*/ 163418 h 1482687"/>
                  <a:gd name="connsiteX6" fmla="*/ 627251 w 812678"/>
                  <a:gd name="connsiteY6" fmla="*/ 320581 h 1482687"/>
                  <a:gd name="connsiteX7" fmla="*/ 762983 w 812678"/>
                  <a:gd name="connsiteY7" fmla="*/ 503937 h 1482687"/>
                  <a:gd name="connsiteX8" fmla="*/ 808226 w 812678"/>
                  <a:gd name="connsiteY8" fmla="*/ 620618 h 1482687"/>
                  <a:gd name="connsiteX9" fmla="*/ 679639 w 812678"/>
                  <a:gd name="connsiteY9" fmla="*/ 715868 h 1482687"/>
                  <a:gd name="connsiteX10" fmla="*/ 674876 w 812678"/>
                  <a:gd name="connsiteY10" fmla="*/ 1368331 h 1482687"/>
                  <a:gd name="connsiteX11" fmla="*/ 603439 w 812678"/>
                  <a:gd name="connsiteY11" fmla="*/ 1482630 h 1482687"/>
                  <a:gd name="connsiteX12" fmla="*/ 532001 w 812678"/>
                  <a:gd name="connsiteY12" fmla="*/ 1351663 h 1482687"/>
                  <a:gd name="connsiteX13" fmla="*/ 532001 w 812678"/>
                  <a:gd name="connsiteY13" fmla="*/ 982568 h 1482687"/>
                  <a:gd name="connsiteX14" fmla="*/ 498664 w 812678"/>
                  <a:gd name="connsiteY14" fmla="*/ 982568 h 1482687"/>
                  <a:gd name="connsiteX15" fmla="*/ 417702 w 812678"/>
                  <a:gd name="connsiteY15" fmla="*/ 1196881 h 1482687"/>
                  <a:gd name="connsiteX16" fmla="*/ 355789 w 812678"/>
                  <a:gd name="connsiteY16" fmla="*/ 982568 h 1482687"/>
                  <a:gd name="connsiteX17" fmla="*/ 322451 w 812678"/>
                  <a:gd name="connsiteY17" fmla="*/ 982568 h 1482687"/>
                  <a:gd name="connsiteX18" fmla="*/ 251014 w 812678"/>
                  <a:gd name="connsiteY18" fmla="*/ 1149256 h 1482687"/>
                  <a:gd name="connsiteX19" fmla="*/ 179576 w 812678"/>
                  <a:gd name="connsiteY19" fmla="*/ 982568 h 1482687"/>
                  <a:gd name="connsiteX20" fmla="*/ 151001 w 812678"/>
                  <a:gd name="connsiteY20" fmla="*/ 982568 h 1482687"/>
                  <a:gd name="connsiteX21" fmla="*/ 74801 w 812678"/>
                  <a:gd name="connsiteY21" fmla="*/ 1132588 h 1482687"/>
                  <a:gd name="connsiteX22" fmla="*/ 8126 w 812678"/>
                  <a:gd name="connsiteY22" fmla="*/ 992093 h 1482687"/>
                  <a:gd name="connsiteX0" fmla="*/ 8126 w 811804"/>
                  <a:gd name="connsiteY0" fmla="*/ 992093 h 1482687"/>
                  <a:gd name="connsiteX1" fmla="*/ 8126 w 811804"/>
                  <a:gd name="connsiteY1" fmla="*/ 382493 h 1482687"/>
                  <a:gd name="connsiteX2" fmla="*/ 227201 w 811804"/>
                  <a:gd name="connsiteY2" fmla="*/ 1493 h 1482687"/>
                  <a:gd name="connsiteX3" fmla="*/ 789176 w 811804"/>
                  <a:gd name="connsiteY3" fmla="*/ 6256 h 1482687"/>
                  <a:gd name="connsiteX4" fmla="*/ 689164 w 811804"/>
                  <a:gd name="connsiteY4" fmla="*/ 25306 h 1482687"/>
                  <a:gd name="connsiteX5" fmla="*/ 622489 w 811804"/>
                  <a:gd name="connsiteY5" fmla="*/ 163418 h 1482687"/>
                  <a:gd name="connsiteX6" fmla="*/ 627251 w 811804"/>
                  <a:gd name="connsiteY6" fmla="*/ 320581 h 1482687"/>
                  <a:gd name="connsiteX7" fmla="*/ 762983 w 811804"/>
                  <a:gd name="connsiteY7" fmla="*/ 503937 h 1482687"/>
                  <a:gd name="connsiteX8" fmla="*/ 808226 w 811804"/>
                  <a:gd name="connsiteY8" fmla="*/ 620618 h 1482687"/>
                  <a:gd name="connsiteX9" fmla="*/ 679639 w 811804"/>
                  <a:gd name="connsiteY9" fmla="*/ 715868 h 1482687"/>
                  <a:gd name="connsiteX10" fmla="*/ 674876 w 811804"/>
                  <a:gd name="connsiteY10" fmla="*/ 1368331 h 1482687"/>
                  <a:gd name="connsiteX11" fmla="*/ 603439 w 811804"/>
                  <a:gd name="connsiteY11" fmla="*/ 1482630 h 1482687"/>
                  <a:gd name="connsiteX12" fmla="*/ 532001 w 811804"/>
                  <a:gd name="connsiteY12" fmla="*/ 1351663 h 1482687"/>
                  <a:gd name="connsiteX13" fmla="*/ 532001 w 811804"/>
                  <a:gd name="connsiteY13" fmla="*/ 982568 h 1482687"/>
                  <a:gd name="connsiteX14" fmla="*/ 498664 w 811804"/>
                  <a:gd name="connsiteY14" fmla="*/ 982568 h 1482687"/>
                  <a:gd name="connsiteX15" fmla="*/ 417702 w 811804"/>
                  <a:gd name="connsiteY15" fmla="*/ 1196881 h 1482687"/>
                  <a:gd name="connsiteX16" fmla="*/ 355789 w 811804"/>
                  <a:gd name="connsiteY16" fmla="*/ 982568 h 1482687"/>
                  <a:gd name="connsiteX17" fmla="*/ 322451 w 811804"/>
                  <a:gd name="connsiteY17" fmla="*/ 982568 h 1482687"/>
                  <a:gd name="connsiteX18" fmla="*/ 251014 w 811804"/>
                  <a:gd name="connsiteY18" fmla="*/ 1149256 h 1482687"/>
                  <a:gd name="connsiteX19" fmla="*/ 179576 w 811804"/>
                  <a:gd name="connsiteY19" fmla="*/ 982568 h 1482687"/>
                  <a:gd name="connsiteX20" fmla="*/ 151001 w 811804"/>
                  <a:gd name="connsiteY20" fmla="*/ 982568 h 1482687"/>
                  <a:gd name="connsiteX21" fmla="*/ 74801 w 811804"/>
                  <a:gd name="connsiteY21" fmla="*/ 1132588 h 1482687"/>
                  <a:gd name="connsiteX22" fmla="*/ 8126 w 811804"/>
                  <a:gd name="connsiteY22" fmla="*/ 992093 h 1482687"/>
                  <a:gd name="connsiteX0" fmla="*/ 8126 w 811804"/>
                  <a:gd name="connsiteY0" fmla="*/ 992093 h 1482687"/>
                  <a:gd name="connsiteX1" fmla="*/ 8126 w 811804"/>
                  <a:gd name="connsiteY1" fmla="*/ 382493 h 1482687"/>
                  <a:gd name="connsiteX2" fmla="*/ 227201 w 811804"/>
                  <a:gd name="connsiteY2" fmla="*/ 1493 h 1482687"/>
                  <a:gd name="connsiteX3" fmla="*/ 789176 w 811804"/>
                  <a:gd name="connsiteY3" fmla="*/ 6256 h 1482687"/>
                  <a:gd name="connsiteX4" fmla="*/ 689164 w 811804"/>
                  <a:gd name="connsiteY4" fmla="*/ 25306 h 1482687"/>
                  <a:gd name="connsiteX5" fmla="*/ 622489 w 811804"/>
                  <a:gd name="connsiteY5" fmla="*/ 163418 h 1482687"/>
                  <a:gd name="connsiteX6" fmla="*/ 627251 w 811804"/>
                  <a:gd name="connsiteY6" fmla="*/ 320581 h 1482687"/>
                  <a:gd name="connsiteX7" fmla="*/ 762983 w 811804"/>
                  <a:gd name="connsiteY7" fmla="*/ 503937 h 1482687"/>
                  <a:gd name="connsiteX8" fmla="*/ 808226 w 811804"/>
                  <a:gd name="connsiteY8" fmla="*/ 620618 h 1482687"/>
                  <a:gd name="connsiteX9" fmla="*/ 679639 w 811804"/>
                  <a:gd name="connsiteY9" fmla="*/ 715868 h 1482687"/>
                  <a:gd name="connsiteX10" fmla="*/ 674876 w 811804"/>
                  <a:gd name="connsiteY10" fmla="*/ 1368331 h 1482687"/>
                  <a:gd name="connsiteX11" fmla="*/ 603439 w 811804"/>
                  <a:gd name="connsiteY11" fmla="*/ 1482630 h 1482687"/>
                  <a:gd name="connsiteX12" fmla="*/ 532001 w 811804"/>
                  <a:gd name="connsiteY12" fmla="*/ 1351663 h 1482687"/>
                  <a:gd name="connsiteX13" fmla="*/ 532001 w 811804"/>
                  <a:gd name="connsiteY13" fmla="*/ 982568 h 1482687"/>
                  <a:gd name="connsiteX14" fmla="*/ 498664 w 811804"/>
                  <a:gd name="connsiteY14" fmla="*/ 982568 h 1482687"/>
                  <a:gd name="connsiteX15" fmla="*/ 417702 w 811804"/>
                  <a:gd name="connsiteY15" fmla="*/ 1196881 h 1482687"/>
                  <a:gd name="connsiteX16" fmla="*/ 355789 w 811804"/>
                  <a:gd name="connsiteY16" fmla="*/ 982568 h 1482687"/>
                  <a:gd name="connsiteX17" fmla="*/ 322451 w 811804"/>
                  <a:gd name="connsiteY17" fmla="*/ 982568 h 1482687"/>
                  <a:gd name="connsiteX18" fmla="*/ 251014 w 811804"/>
                  <a:gd name="connsiteY18" fmla="*/ 1149256 h 1482687"/>
                  <a:gd name="connsiteX19" fmla="*/ 179576 w 811804"/>
                  <a:gd name="connsiteY19" fmla="*/ 982568 h 1482687"/>
                  <a:gd name="connsiteX20" fmla="*/ 151001 w 811804"/>
                  <a:gd name="connsiteY20" fmla="*/ 982568 h 1482687"/>
                  <a:gd name="connsiteX21" fmla="*/ 74801 w 811804"/>
                  <a:gd name="connsiteY21" fmla="*/ 1132588 h 1482687"/>
                  <a:gd name="connsiteX22" fmla="*/ 8126 w 811804"/>
                  <a:gd name="connsiteY22" fmla="*/ 992093 h 1482687"/>
                  <a:gd name="connsiteX0" fmla="*/ 8126 w 812678"/>
                  <a:gd name="connsiteY0" fmla="*/ 992093 h 1482687"/>
                  <a:gd name="connsiteX1" fmla="*/ 8126 w 812678"/>
                  <a:gd name="connsiteY1" fmla="*/ 382493 h 1482687"/>
                  <a:gd name="connsiteX2" fmla="*/ 227201 w 812678"/>
                  <a:gd name="connsiteY2" fmla="*/ 1493 h 1482687"/>
                  <a:gd name="connsiteX3" fmla="*/ 789176 w 812678"/>
                  <a:gd name="connsiteY3" fmla="*/ 6256 h 1482687"/>
                  <a:gd name="connsiteX4" fmla="*/ 689164 w 812678"/>
                  <a:gd name="connsiteY4" fmla="*/ 25306 h 1482687"/>
                  <a:gd name="connsiteX5" fmla="*/ 622489 w 812678"/>
                  <a:gd name="connsiteY5" fmla="*/ 163418 h 1482687"/>
                  <a:gd name="connsiteX6" fmla="*/ 627251 w 812678"/>
                  <a:gd name="connsiteY6" fmla="*/ 320581 h 1482687"/>
                  <a:gd name="connsiteX7" fmla="*/ 762983 w 812678"/>
                  <a:gd name="connsiteY7" fmla="*/ 503937 h 1482687"/>
                  <a:gd name="connsiteX8" fmla="*/ 808226 w 812678"/>
                  <a:gd name="connsiteY8" fmla="*/ 620618 h 1482687"/>
                  <a:gd name="connsiteX9" fmla="*/ 679639 w 812678"/>
                  <a:gd name="connsiteY9" fmla="*/ 715868 h 1482687"/>
                  <a:gd name="connsiteX10" fmla="*/ 674876 w 812678"/>
                  <a:gd name="connsiteY10" fmla="*/ 1368331 h 1482687"/>
                  <a:gd name="connsiteX11" fmla="*/ 603439 w 812678"/>
                  <a:gd name="connsiteY11" fmla="*/ 1482630 h 1482687"/>
                  <a:gd name="connsiteX12" fmla="*/ 532001 w 812678"/>
                  <a:gd name="connsiteY12" fmla="*/ 1351663 h 1482687"/>
                  <a:gd name="connsiteX13" fmla="*/ 532001 w 812678"/>
                  <a:gd name="connsiteY13" fmla="*/ 982568 h 1482687"/>
                  <a:gd name="connsiteX14" fmla="*/ 498664 w 812678"/>
                  <a:gd name="connsiteY14" fmla="*/ 982568 h 1482687"/>
                  <a:gd name="connsiteX15" fmla="*/ 417702 w 812678"/>
                  <a:gd name="connsiteY15" fmla="*/ 1196881 h 1482687"/>
                  <a:gd name="connsiteX16" fmla="*/ 355789 w 812678"/>
                  <a:gd name="connsiteY16" fmla="*/ 982568 h 1482687"/>
                  <a:gd name="connsiteX17" fmla="*/ 322451 w 812678"/>
                  <a:gd name="connsiteY17" fmla="*/ 982568 h 1482687"/>
                  <a:gd name="connsiteX18" fmla="*/ 251014 w 812678"/>
                  <a:gd name="connsiteY18" fmla="*/ 1149256 h 1482687"/>
                  <a:gd name="connsiteX19" fmla="*/ 179576 w 812678"/>
                  <a:gd name="connsiteY19" fmla="*/ 982568 h 1482687"/>
                  <a:gd name="connsiteX20" fmla="*/ 151001 w 812678"/>
                  <a:gd name="connsiteY20" fmla="*/ 982568 h 1482687"/>
                  <a:gd name="connsiteX21" fmla="*/ 74801 w 812678"/>
                  <a:gd name="connsiteY21" fmla="*/ 1132588 h 1482687"/>
                  <a:gd name="connsiteX22" fmla="*/ 8126 w 812678"/>
                  <a:gd name="connsiteY22" fmla="*/ 992093 h 1482687"/>
                  <a:gd name="connsiteX0" fmla="*/ 8126 w 810177"/>
                  <a:gd name="connsiteY0" fmla="*/ 992093 h 1482687"/>
                  <a:gd name="connsiteX1" fmla="*/ 8126 w 810177"/>
                  <a:gd name="connsiteY1" fmla="*/ 382493 h 1482687"/>
                  <a:gd name="connsiteX2" fmla="*/ 227201 w 810177"/>
                  <a:gd name="connsiteY2" fmla="*/ 1493 h 1482687"/>
                  <a:gd name="connsiteX3" fmla="*/ 789176 w 810177"/>
                  <a:gd name="connsiteY3" fmla="*/ 6256 h 1482687"/>
                  <a:gd name="connsiteX4" fmla="*/ 689164 w 810177"/>
                  <a:gd name="connsiteY4" fmla="*/ 25306 h 1482687"/>
                  <a:gd name="connsiteX5" fmla="*/ 622489 w 810177"/>
                  <a:gd name="connsiteY5" fmla="*/ 163418 h 1482687"/>
                  <a:gd name="connsiteX6" fmla="*/ 627251 w 810177"/>
                  <a:gd name="connsiteY6" fmla="*/ 320581 h 1482687"/>
                  <a:gd name="connsiteX7" fmla="*/ 762983 w 810177"/>
                  <a:gd name="connsiteY7" fmla="*/ 503937 h 1482687"/>
                  <a:gd name="connsiteX8" fmla="*/ 808226 w 810177"/>
                  <a:gd name="connsiteY8" fmla="*/ 620618 h 1482687"/>
                  <a:gd name="connsiteX9" fmla="*/ 679639 w 810177"/>
                  <a:gd name="connsiteY9" fmla="*/ 715868 h 1482687"/>
                  <a:gd name="connsiteX10" fmla="*/ 674876 w 810177"/>
                  <a:gd name="connsiteY10" fmla="*/ 1368331 h 1482687"/>
                  <a:gd name="connsiteX11" fmla="*/ 603439 w 810177"/>
                  <a:gd name="connsiteY11" fmla="*/ 1482630 h 1482687"/>
                  <a:gd name="connsiteX12" fmla="*/ 532001 w 810177"/>
                  <a:gd name="connsiteY12" fmla="*/ 1351663 h 1482687"/>
                  <a:gd name="connsiteX13" fmla="*/ 532001 w 810177"/>
                  <a:gd name="connsiteY13" fmla="*/ 982568 h 1482687"/>
                  <a:gd name="connsiteX14" fmla="*/ 498664 w 810177"/>
                  <a:gd name="connsiteY14" fmla="*/ 982568 h 1482687"/>
                  <a:gd name="connsiteX15" fmla="*/ 417702 w 810177"/>
                  <a:gd name="connsiteY15" fmla="*/ 1196881 h 1482687"/>
                  <a:gd name="connsiteX16" fmla="*/ 355789 w 810177"/>
                  <a:gd name="connsiteY16" fmla="*/ 982568 h 1482687"/>
                  <a:gd name="connsiteX17" fmla="*/ 322451 w 810177"/>
                  <a:gd name="connsiteY17" fmla="*/ 982568 h 1482687"/>
                  <a:gd name="connsiteX18" fmla="*/ 251014 w 810177"/>
                  <a:gd name="connsiteY18" fmla="*/ 1149256 h 1482687"/>
                  <a:gd name="connsiteX19" fmla="*/ 179576 w 810177"/>
                  <a:gd name="connsiteY19" fmla="*/ 982568 h 1482687"/>
                  <a:gd name="connsiteX20" fmla="*/ 151001 w 810177"/>
                  <a:gd name="connsiteY20" fmla="*/ 982568 h 1482687"/>
                  <a:gd name="connsiteX21" fmla="*/ 74801 w 810177"/>
                  <a:gd name="connsiteY21" fmla="*/ 1132588 h 1482687"/>
                  <a:gd name="connsiteX22" fmla="*/ 8126 w 810177"/>
                  <a:gd name="connsiteY22" fmla="*/ 992093 h 1482687"/>
                  <a:gd name="connsiteX0" fmla="*/ 8126 w 810317"/>
                  <a:gd name="connsiteY0" fmla="*/ 992093 h 1482687"/>
                  <a:gd name="connsiteX1" fmla="*/ 8126 w 810317"/>
                  <a:gd name="connsiteY1" fmla="*/ 382493 h 1482687"/>
                  <a:gd name="connsiteX2" fmla="*/ 227201 w 810317"/>
                  <a:gd name="connsiteY2" fmla="*/ 1493 h 1482687"/>
                  <a:gd name="connsiteX3" fmla="*/ 789176 w 810317"/>
                  <a:gd name="connsiteY3" fmla="*/ 6256 h 1482687"/>
                  <a:gd name="connsiteX4" fmla="*/ 689164 w 810317"/>
                  <a:gd name="connsiteY4" fmla="*/ 25306 h 1482687"/>
                  <a:gd name="connsiteX5" fmla="*/ 622489 w 810317"/>
                  <a:gd name="connsiteY5" fmla="*/ 163418 h 1482687"/>
                  <a:gd name="connsiteX6" fmla="*/ 627251 w 810317"/>
                  <a:gd name="connsiteY6" fmla="*/ 320581 h 1482687"/>
                  <a:gd name="connsiteX7" fmla="*/ 762983 w 810317"/>
                  <a:gd name="connsiteY7" fmla="*/ 503937 h 1482687"/>
                  <a:gd name="connsiteX8" fmla="*/ 808226 w 810317"/>
                  <a:gd name="connsiteY8" fmla="*/ 620618 h 1482687"/>
                  <a:gd name="connsiteX9" fmla="*/ 679639 w 810317"/>
                  <a:gd name="connsiteY9" fmla="*/ 715868 h 1482687"/>
                  <a:gd name="connsiteX10" fmla="*/ 674876 w 810317"/>
                  <a:gd name="connsiteY10" fmla="*/ 1368331 h 1482687"/>
                  <a:gd name="connsiteX11" fmla="*/ 603439 w 810317"/>
                  <a:gd name="connsiteY11" fmla="*/ 1482630 h 1482687"/>
                  <a:gd name="connsiteX12" fmla="*/ 532001 w 810317"/>
                  <a:gd name="connsiteY12" fmla="*/ 1351663 h 1482687"/>
                  <a:gd name="connsiteX13" fmla="*/ 532001 w 810317"/>
                  <a:gd name="connsiteY13" fmla="*/ 982568 h 1482687"/>
                  <a:gd name="connsiteX14" fmla="*/ 498664 w 810317"/>
                  <a:gd name="connsiteY14" fmla="*/ 982568 h 1482687"/>
                  <a:gd name="connsiteX15" fmla="*/ 417702 w 810317"/>
                  <a:gd name="connsiteY15" fmla="*/ 1196881 h 1482687"/>
                  <a:gd name="connsiteX16" fmla="*/ 355789 w 810317"/>
                  <a:gd name="connsiteY16" fmla="*/ 982568 h 1482687"/>
                  <a:gd name="connsiteX17" fmla="*/ 322451 w 810317"/>
                  <a:gd name="connsiteY17" fmla="*/ 982568 h 1482687"/>
                  <a:gd name="connsiteX18" fmla="*/ 251014 w 810317"/>
                  <a:gd name="connsiteY18" fmla="*/ 1149256 h 1482687"/>
                  <a:gd name="connsiteX19" fmla="*/ 179576 w 810317"/>
                  <a:gd name="connsiteY19" fmla="*/ 982568 h 1482687"/>
                  <a:gd name="connsiteX20" fmla="*/ 151001 w 810317"/>
                  <a:gd name="connsiteY20" fmla="*/ 982568 h 1482687"/>
                  <a:gd name="connsiteX21" fmla="*/ 74801 w 810317"/>
                  <a:gd name="connsiteY21" fmla="*/ 1132588 h 1482687"/>
                  <a:gd name="connsiteX22" fmla="*/ 8126 w 810317"/>
                  <a:gd name="connsiteY22" fmla="*/ 992093 h 1482687"/>
                  <a:gd name="connsiteX0" fmla="*/ 8126 w 810317"/>
                  <a:gd name="connsiteY0" fmla="*/ 992093 h 1482688"/>
                  <a:gd name="connsiteX1" fmla="*/ 8126 w 810317"/>
                  <a:gd name="connsiteY1" fmla="*/ 382493 h 1482688"/>
                  <a:gd name="connsiteX2" fmla="*/ 227201 w 810317"/>
                  <a:gd name="connsiteY2" fmla="*/ 1493 h 1482688"/>
                  <a:gd name="connsiteX3" fmla="*/ 789176 w 810317"/>
                  <a:gd name="connsiteY3" fmla="*/ 6256 h 1482688"/>
                  <a:gd name="connsiteX4" fmla="*/ 689164 w 810317"/>
                  <a:gd name="connsiteY4" fmla="*/ 25306 h 1482688"/>
                  <a:gd name="connsiteX5" fmla="*/ 622489 w 810317"/>
                  <a:gd name="connsiteY5" fmla="*/ 163418 h 1482688"/>
                  <a:gd name="connsiteX6" fmla="*/ 627251 w 810317"/>
                  <a:gd name="connsiteY6" fmla="*/ 320581 h 1482688"/>
                  <a:gd name="connsiteX7" fmla="*/ 762983 w 810317"/>
                  <a:gd name="connsiteY7" fmla="*/ 503937 h 1482688"/>
                  <a:gd name="connsiteX8" fmla="*/ 808226 w 810317"/>
                  <a:gd name="connsiteY8" fmla="*/ 620618 h 1482688"/>
                  <a:gd name="connsiteX9" fmla="*/ 679639 w 810317"/>
                  <a:gd name="connsiteY9" fmla="*/ 715868 h 1482688"/>
                  <a:gd name="connsiteX10" fmla="*/ 674876 w 810317"/>
                  <a:gd name="connsiteY10" fmla="*/ 1368331 h 1482688"/>
                  <a:gd name="connsiteX11" fmla="*/ 603439 w 810317"/>
                  <a:gd name="connsiteY11" fmla="*/ 1482630 h 1482688"/>
                  <a:gd name="connsiteX12" fmla="*/ 532001 w 810317"/>
                  <a:gd name="connsiteY12" fmla="*/ 1351663 h 1482688"/>
                  <a:gd name="connsiteX13" fmla="*/ 532001 w 810317"/>
                  <a:gd name="connsiteY13" fmla="*/ 982568 h 1482688"/>
                  <a:gd name="connsiteX14" fmla="*/ 498664 w 810317"/>
                  <a:gd name="connsiteY14" fmla="*/ 982568 h 1482688"/>
                  <a:gd name="connsiteX15" fmla="*/ 417702 w 810317"/>
                  <a:gd name="connsiteY15" fmla="*/ 1196881 h 1482688"/>
                  <a:gd name="connsiteX16" fmla="*/ 355789 w 810317"/>
                  <a:gd name="connsiteY16" fmla="*/ 982568 h 1482688"/>
                  <a:gd name="connsiteX17" fmla="*/ 322451 w 810317"/>
                  <a:gd name="connsiteY17" fmla="*/ 982568 h 1482688"/>
                  <a:gd name="connsiteX18" fmla="*/ 251014 w 810317"/>
                  <a:gd name="connsiteY18" fmla="*/ 1149256 h 1482688"/>
                  <a:gd name="connsiteX19" fmla="*/ 179576 w 810317"/>
                  <a:gd name="connsiteY19" fmla="*/ 982568 h 1482688"/>
                  <a:gd name="connsiteX20" fmla="*/ 151001 w 810317"/>
                  <a:gd name="connsiteY20" fmla="*/ 982568 h 1482688"/>
                  <a:gd name="connsiteX21" fmla="*/ 74801 w 810317"/>
                  <a:gd name="connsiteY21" fmla="*/ 1132588 h 1482688"/>
                  <a:gd name="connsiteX22" fmla="*/ 8126 w 810317"/>
                  <a:gd name="connsiteY22" fmla="*/ 992093 h 1482688"/>
                  <a:gd name="connsiteX0" fmla="*/ 8126 w 810317"/>
                  <a:gd name="connsiteY0" fmla="*/ 992093 h 1482688"/>
                  <a:gd name="connsiteX1" fmla="*/ 8126 w 810317"/>
                  <a:gd name="connsiteY1" fmla="*/ 382493 h 1482688"/>
                  <a:gd name="connsiteX2" fmla="*/ 227201 w 810317"/>
                  <a:gd name="connsiteY2" fmla="*/ 1493 h 1482688"/>
                  <a:gd name="connsiteX3" fmla="*/ 789176 w 810317"/>
                  <a:gd name="connsiteY3" fmla="*/ 6256 h 1482688"/>
                  <a:gd name="connsiteX4" fmla="*/ 689164 w 810317"/>
                  <a:gd name="connsiteY4" fmla="*/ 25306 h 1482688"/>
                  <a:gd name="connsiteX5" fmla="*/ 622489 w 810317"/>
                  <a:gd name="connsiteY5" fmla="*/ 163418 h 1482688"/>
                  <a:gd name="connsiteX6" fmla="*/ 627251 w 810317"/>
                  <a:gd name="connsiteY6" fmla="*/ 320581 h 1482688"/>
                  <a:gd name="connsiteX7" fmla="*/ 762983 w 810317"/>
                  <a:gd name="connsiteY7" fmla="*/ 503937 h 1482688"/>
                  <a:gd name="connsiteX8" fmla="*/ 808226 w 810317"/>
                  <a:gd name="connsiteY8" fmla="*/ 620618 h 1482688"/>
                  <a:gd name="connsiteX9" fmla="*/ 679639 w 810317"/>
                  <a:gd name="connsiteY9" fmla="*/ 715868 h 1482688"/>
                  <a:gd name="connsiteX10" fmla="*/ 674876 w 810317"/>
                  <a:gd name="connsiteY10" fmla="*/ 1368331 h 1482688"/>
                  <a:gd name="connsiteX11" fmla="*/ 603439 w 810317"/>
                  <a:gd name="connsiteY11" fmla="*/ 1482630 h 1482688"/>
                  <a:gd name="connsiteX12" fmla="*/ 532001 w 810317"/>
                  <a:gd name="connsiteY12" fmla="*/ 1351663 h 1482688"/>
                  <a:gd name="connsiteX13" fmla="*/ 532001 w 810317"/>
                  <a:gd name="connsiteY13" fmla="*/ 982568 h 1482688"/>
                  <a:gd name="connsiteX14" fmla="*/ 498664 w 810317"/>
                  <a:gd name="connsiteY14" fmla="*/ 982568 h 1482688"/>
                  <a:gd name="connsiteX15" fmla="*/ 417702 w 810317"/>
                  <a:gd name="connsiteY15" fmla="*/ 1196881 h 1482688"/>
                  <a:gd name="connsiteX16" fmla="*/ 355789 w 810317"/>
                  <a:gd name="connsiteY16" fmla="*/ 982568 h 1482688"/>
                  <a:gd name="connsiteX17" fmla="*/ 322451 w 810317"/>
                  <a:gd name="connsiteY17" fmla="*/ 982568 h 1482688"/>
                  <a:gd name="connsiteX18" fmla="*/ 251014 w 810317"/>
                  <a:gd name="connsiteY18" fmla="*/ 1149256 h 1482688"/>
                  <a:gd name="connsiteX19" fmla="*/ 179576 w 810317"/>
                  <a:gd name="connsiteY19" fmla="*/ 982568 h 1482688"/>
                  <a:gd name="connsiteX20" fmla="*/ 151001 w 810317"/>
                  <a:gd name="connsiteY20" fmla="*/ 982568 h 1482688"/>
                  <a:gd name="connsiteX21" fmla="*/ 74801 w 810317"/>
                  <a:gd name="connsiteY21" fmla="*/ 1132588 h 1482688"/>
                  <a:gd name="connsiteX22" fmla="*/ 8126 w 810317"/>
                  <a:gd name="connsiteY22" fmla="*/ 992093 h 1482688"/>
                  <a:gd name="connsiteX0" fmla="*/ 8126 w 810317"/>
                  <a:gd name="connsiteY0" fmla="*/ 992093 h 1482656"/>
                  <a:gd name="connsiteX1" fmla="*/ 8126 w 810317"/>
                  <a:gd name="connsiteY1" fmla="*/ 382493 h 1482656"/>
                  <a:gd name="connsiteX2" fmla="*/ 227201 w 810317"/>
                  <a:gd name="connsiteY2" fmla="*/ 1493 h 1482656"/>
                  <a:gd name="connsiteX3" fmla="*/ 789176 w 810317"/>
                  <a:gd name="connsiteY3" fmla="*/ 6256 h 1482656"/>
                  <a:gd name="connsiteX4" fmla="*/ 689164 w 810317"/>
                  <a:gd name="connsiteY4" fmla="*/ 25306 h 1482656"/>
                  <a:gd name="connsiteX5" fmla="*/ 622489 w 810317"/>
                  <a:gd name="connsiteY5" fmla="*/ 163418 h 1482656"/>
                  <a:gd name="connsiteX6" fmla="*/ 627251 w 810317"/>
                  <a:gd name="connsiteY6" fmla="*/ 320581 h 1482656"/>
                  <a:gd name="connsiteX7" fmla="*/ 762983 w 810317"/>
                  <a:gd name="connsiteY7" fmla="*/ 503937 h 1482656"/>
                  <a:gd name="connsiteX8" fmla="*/ 808226 w 810317"/>
                  <a:gd name="connsiteY8" fmla="*/ 620618 h 1482656"/>
                  <a:gd name="connsiteX9" fmla="*/ 679639 w 810317"/>
                  <a:gd name="connsiteY9" fmla="*/ 715868 h 1482656"/>
                  <a:gd name="connsiteX10" fmla="*/ 674876 w 810317"/>
                  <a:gd name="connsiteY10" fmla="*/ 1368331 h 1482656"/>
                  <a:gd name="connsiteX11" fmla="*/ 603439 w 810317"/>
                  <a:gd name="connsiteY11" fmla="*/ 1482630 h 1482656"/>
                  <a:gd name="connsiteX12" fmla="*/ 532001 w 810317"/>
                  <a:gd name="connsiteY12" fmla="*/ 1351663 h 1482656"/>
                  <a:gd name="connsiteX13" fmla="*/ 532001 w 810317"/>
                  <a:gd name="connsiteY13" fmla="*/ 982568 h 1482656"/>
                  <a:gd name="connsiteX14" fmla="*/ 498664 w 810317"/>
                  <a:gd name="connsiteY14" fmla="*/ 982568 h 1482656"/>
                  <a:gd name="connsiteX15" fmla="*/ 417702 w 810317"/>
                  <a:gd name="connsiteY15" fmla="*/ 1196881 h 1482656"/>
                  <a:gd name="connsiteX16" fmla="*/ 355789 w 810317"/>
                  <a:gd name="connsiteY16" fmla="*/ 982568 h 1482656"/>
                  <a:gd name="connsiteX17" fmla="*/ 322451 w 810317"/>
                  <a:gd name="connsiteY17" fmla="*/ 982568 h 1482656"/>
                  <a:gd name="connsiteX18" fmla="*/ 251014 w 810317"/>
                  <a:gd name="connsiteY18" fmla="*/ 1149256 h 1482656"/>
                  <a:gd name="connsiteX19" fmla="*/ 179576 w 810317"/>
                  <a:gd name="connsiteY19" fmla="*/ 982568 h 1482656"/>
                  <a:gd name="connsiteX20" fmla="*/ 151001 w 810317"/>
                  <a:gd name="connsiteY20" fmla="*/ 982568 h 1482656"/>
                  <a:gd name="connsiteX21" fmla="*/ 74801 w 810317"/>
                  <a:gd name="connsiteY21" fmla="*/ 1132588 h 1482656"/>
                  <a:gd name="connsiteX22" fmla="*/ 8126 w 810317"/>
                  <a:gd name="connsiteY22" fmla="*/ 992093 h 1482656"/>
                  <a:gd name="connsiteX0" fmla="*/ 8126 w 810317"/>
                  <a:gd name="connsiteY0" fmla="*/ 992093 h 1477930"/>
                  <a:gd name="connsiteX1" fmla="*/ 8126 w 810317"/>
                  <a:gd name="connsiteY1" fmla="*/ 382493 h 1477930"/>
                  <a:gd name="connsiteX2" fmla="*/ 227201 w 810317"/>
                  <a:gd name="connsiteY2" fmla="*/ 1493 h 1477930"/>
                  <a:gd name="connsiteX3" fmla="*/ 789176 w 810317"/>
                  <a:gd name="connsiteY3" fmla="*/ 6256 h 1477930"/>
                  <a:gd name="connsiteX4" fmla="*/ 689164 w 810317"/>
                  <a:gd name="connsiteY4" fmla="*/ 25306 h 1477930"/>
                  <a:gd name="connsiteX5" fmla="*/ 622489 w 810317"/>
                  <a:gd name="connsiteY5" fmla="*/ 163418 h 1477930"/>
                  <a:gd name="connsiteX6" fmla="*/ 627251 w 810317"/>
                  <a:gd name="connsiteY6" fmla="*/ 320581 h 1477930"/>
                  <a:gd name="connsiteX7" fmla="*/ 762983 w 810317"/>
                  <a:gd name="connsiteY7" fmla="*/ 503937 h 1477930"/>
                  <a:gd name="connsiteX8" fmla="*/ 808226 w 810317"/>
                  <a:gd name="connsiteY8" fmla="*/ 620618 h 1477930"/>
                  <a:gd name="connsiteX9" fmla="*/ 679639 w 810317"/>
                  <a:gd name="connsiteY9" fmla="*/ 715868 h 1477930"/>
                  <a:gd name="connsiteX10" fmla="*/ 674876 w 810317"/>
                  <a:gd name="connsiteY10" fmla="*/ 1368331 h 1477930"/>
                  <a:gd name="connsiteX11" fmla="*/ 601058 w 810317"/>
                  <a:gd name="connsiteY11" fmla="*/ 1477868 h 1477930"/>
                  <a:gd name="connsiteX12" fmla="*/ 532001 w 810317"/>
                  <a:gd name="connsiteY12" fmla="*/ 1351663 h 1477930"/>
                  <a:gd name="connsiteX13" fmla="*/ 532001 w 810317"/>
                  <a:gd name="connsiteY13" fmla="*/ 982568 h 1477930"/>
                  <a:gd name="connsiteX14" fmla="*/ 498664 w 810317"/>
                  <a:gd name="connsiteY14" fmla="*/ 982568 h 1477930"/>
                  <a:gd name="connsiteX15" fmla="*/ 417702 w 810317"/>
                  <a:gd name="connsiteY15" fmla="*/ 1196881 h 1477930"/>
                  <a:gd name="connsiteX16" fmla="*/ 355789 w 810317"/>
                  <a:gd name="connsiteY16" fmla="*/ 982568 h 1477930"/>
                  <a:gd name="connsiteX17" fmla="*/ 322451 w 810317"/>
                  <a:gd name="connsiteY17" fmla="*/ 982568 h 1477930"/>
                  <a:gd name="connsiteX18" fmla="*/ 251014 w 810317"/>
                  <a:gd name="connsiteY18" fmla="*/ 1149256 h 1477930"/>
                  <a:gd name="connsiteX19" fmla="*/ 179576 w 810317"/>
                  <a:gd name="connsiteY19" fmla="*/ 982568 h 1477930"/>
                  <a:gd name="connsiteX20" fmla="*/ 151001 w 810317"/>
                  <a:gd name="connsiteY20" fmla="*/ 982568 h 1477930"/>
                  <a:gd name="connsiteX21" fmla="*/ 74801 w 810317"/>
                  <a:gd name="connsiteY21" fmla="*/ 1132588 h 1477930"/>
                  <a:gd name="connsiteX22" fmla="*/ 8126 w 810317"/>
                  <a:gd name="connsiteY22" fmla="*/ 992093 h 1477930"/>
                  <a:gd name="connsiteX0" fmla="*/ 8126 w 810317"/>
                  <a:gd name="connsiteY0" fmla="*/ 992093 h 1477868"/>
                  <a:gd name="connsiteX1" fmla="*/ 8126 w 810317"/>
                  <a:gd name="connsiteY1" fmla="*/ 382493 h 1477868"/>
                  <a:gd name="connsiteX2" fmla="*/ 227201 w 810317"/>
                  <a:gd name="connsiteY2" fmla="*/ 1493 h 1477868"/>
                  <a:gd name="connsiteX3" fmla="*/ 789176 w 810317"/>
                  <a:gd name="connsiteY3" fmla="*/ 6256 h 1477868"/>
                  <a:gd name="connsiteX4" fmla="*/ 689164 w 810317"/>
                  <a:gd name="connsiteY4" fmla="*/ 25306 h 1477868"/>
                  <a:gd name="connsiteX5" fmla="*/ 622489 w 810317"/>
                  <a:gd name="connsiteY5" fmla="*/ 163418 h 1477868"/>
                  <a:gd name="connsiteX6" fmla="*/ 627251 w 810317"/>
                  <a:gd name="connsiteY6" fmla="*/ 320581 h 1477868"/>
                  <a:gd name="connsiteX7" fmla="*/ 762983 w 810317"/>
                  <a:gd name="connsiteY7" fmla="*/ 503937 h 1477868"/>
                  <a:gd name="connsiteX8" fmla="*/ 808226 w 810317"/>
                  <a:gd name="connsiteY8" fmla="*/ 620618 h 1477868"/>
                  <a:gd name="connsiteX9" fmla="*/ 679639 w 810317"/>
                  <a:gd name="connsiteY9" fmla="*/ 715868 h 1477868"/>
                  <a:gd name="connsiteX10" fmla="*/ 674876 w 810317"/>
                  <a:gd name="connsiteY10" fmla="*/ 1351662 h 1477868"/>
                  <a:gd name="connsiteX11" fmla="*/ 601058 w 810317"/>
                  <a:gd name="connsiteY11" fmla="*/ 1477868 h 1477868"/>
                  <a:gd name="connsiteX12" fmla="*/ 532001 w 810317"/>
                  <a:gd name="connsiteY12" fmla="*/ 1351663 h 1477868"/>
                  <a:gd name="connsiteX13" fmla="*/ 532001 w 810317"/>
                  <a:gd name="connsiteY13" fmla="*/ 982568 h 1477868"/>
                  <a:gd name="connsiteX14" fmla="*/ 498664 w 810317"/>
                  <a:gd name="connsiteY14" fmla="*/ 982568 h 1477868"/>
                  <a:gd name="connsiteX15" fmla="*/ 417702 w 810317"/>
                  <a:gd name="connsiteY15" fmla="*/ 1196881 h 1477868"/>
                  <a:gd name="connsiteX16" fmla="*/ 355789 w 810317"/>
                  <a:gd name="connsiteY16" fmla="*/ 982568 h 1477868"/>
                  <a:gd name="connsiteX17" fmla="*/ 322451 w 810317"/>
                  <a:gd name="connsiteY17" fmla="*/ 982568 h 1477868"/>
                  <a:gd name="connsiteX18" fmla="*/ 251014 w 810317"/>
                  <a:gd name="connsiteY18" fmla="*/ 1149256 h 1477868"/>
                  <a:gd name="connsiteX19" fmla="*/ 179576 w 810317"/>
                  <a:gd name="connsiteY19" fmla="*/ 982568 h 1477868"/>
                  <a:gd name="connsiteX20" fmla="*/ 151001 w 810317"/>
                  <a:gd name="connsiteY20" fmla="*/ 982568 h 1477868"/>
                  <a:gd name="connsiteX21" fmla="*/ 74801 w 810317"/>
                  <a:gd name="connsiteY21" fmla="*/ 1132588 h 1477868"/>
                  <a:gd name="connsiteX22" fmla="*/ 8126 w 810317"/>
                  <a:gd name="connsiteY22" fmla="*/ 992093 h 1477868"/>
                  <a:gd name="connsiteX0" fmla="*/ 8126 w 810317"/>
                  <a:gd name="connsiteY0" fmla="*/ 992093 h 1477868"/>
                  <a:gd name="connsiteX1" fmla="*/ 8126 w 810317"/>
                  <a:gd name="connsiteY1" fmla="*/ 382493 h 1477868"/>
                  <a:gd name="connsiteX2" fmla="*/ 227201 w 810317"/>
                  <a:gd name="connsiteY2" fmla="*/ 1493 h 1477868"/>
                  <a:gd name="connsiteX3" fmla="*/ 789176 w 810317"/>
                  <a:gd name="connsiteY3" fmla="*/ 6256 h 1477868"/>
                  <a:gd name="connsiteX4" fmla="*/ 689164 w 810317"/>
                  <a:gd name="connsiteY4" fmla="*/ 25306 h 1477868"/>
                  <a:gd name="connsiteX5" fmla="*/ 622489 w 810317"/>
                  <a:gd name="connsiteY5" fmla="*/ 163418 h 1477868"/>
                  <a:gd name="connsiteX6" fmla="*/ 627251 w 810317"/>
                  <a:gd name="connsiteY6" fmla="*/ 320581 h 1477868"/>
                  <a:gd name="connsiteX7" fmla="*/ 762983 w 810317"/>
                  <a:gd name="connsiteY7" fmla="*/ 503937 h 1477868"/>
                  <a:gd name="connsiteX8" fmla="*/ 808226 w 810317"/>
                  <a:gd name="connsiteY8" fmla="*/ 620618 h 1477868"/>
                  <a:gd name="connsiteX9" fmla="*/ 679639 w 810317"/>
                  <a:gd name="connsiteY9" fmla="*/ 715868 h 1477868"/>
                  <a:gd name="connsiteX10" fmla="*/ 674876 w 810317"/>
                  <a:gd name="connsiteY10" fmla="*/ 1351662 h 1477868"/>
                  <a:gd name="connsiteX11" fmla="*/ 601058 w 810317"/>
                  <a:gd name="connsiteY11" fmla="*/ 1477868 h 1477868"/>
                  <a:gd name="connsiteX12" fmla="*/ 532001 w 810317"/>
                  <a:gd name="connsiteY12" fmla="*/ 1351663 h 1477868"/>
                  <a:gd name="connsiteX13" fmla="*/ 532001 w 810317"/>
                  <a:gd name="connsiteY13" fmla="*/ 982568 h 1477868"/>
                  <a:gd name="connsiteX14" fmla="*/ 498664 w 810317"/>
                  <a:gd name="connsiteY14" fmla="*/ 982568 h 1477868"/>
                  <a:gd name="connsiteX15" fmla="*/ 417702 w 810317"/>
                  <a:gd name="connsiteY15" fmla="*/ 1196881 h 1477868"/>
                  <a:gd name="connsiteX16" fmla="*/ 355789 w 810317"/>
                  <a:gd name="connsiteY16" fmla="*/ 982568 h 1477868"/>
                  <a:gd name="connsiteX17" fmla="*/ 322451 w 810317"/>
                  <a:gd name="connsiteY17" fmla="*/ 982568 h 1477868"/>
                  <a:gd name="connsiteX18" fmla="*/ 251014 w 810317"/>
                  <a:gd name="connsiteY18" fmla="*/ 1149256 h 1477868"/>
                  <a:gd name="connsiteX19" fmla="*/ 179576 w 810317"/>
                  <a:gd name="connsiteY19" fmla="*/ 982568 h 1477868"/>
                  <a:gd name="connsiteX20" fmla="*/ 151001 w 810317"/>
                  <a:gd name="connsiteY20" fmla="*/ 982568 h 1477868"/>
                  <a:gd name="connsiteX21" fmla="*/ 74801 w 810317"/>
                  <a:gd name="connsiteY21" fmla="*/ 1132588 h 1477868"/>
                  <a:gd name="connsiteX22" fmla="*/ 8126 w 810317"/>
                  <a:gd name="connsiteY22" fmla="*/ 992093 h 1477868"/>
                  <a:gd name="connsiteX0" fmla="*/ 8126 w 810317"/>
                  <a:gd name="connsiteY0" fmla="*/ 992093 h 1477868"/>
                  <a:gd name="connsiteX1" fmla="*/ 8126 w 810317"/>
                  <a:gd name="connsiteY1" fmla="*/ 382493 h 1477868"/>
                  <a:gd name="connsiteX2" fmla="*/ 227201 w 810317"/>
                  <a:gd name="connsiteY2" fmla="*/ 1493 h 1477868"/>
                  <a:gd name="connsiteX3" fmla="*/ 789176 w 810317"/>
                  <a:gd name="connsiteY3" fmla="*/ 6256 h 1477868"/>
                  <a:gd name="connsiteX4" fmla="*/ 689164 w 810317"/>
                  <a:gd name="connsiteY4" fmla="*/ 25306 h 1477868"/>
                  <a:gd name="connsiteX5" fmla="*/ 622489 w 810317"/>
                  <a:gd name="connsiteY5" fmla="*/ 163418 h 1477868"/>
                  <a:gd name="connsiteX6" fmla="*/ 627251 w 810317"/>
                  <a:gd name="connsiteY6" fmla="*/ 320581 h 1477868"/>
                  <a:gd name="connsiteX7" fmla="*/ 762983 w 810317"/>
                  <a:gd name="connsiteY7" fmla="*/ 503937 h 1477868"/>
                  <a:gd name="connsiteX8" fmla="*/ 808226 w 810317"/>
                  <a:gd name="connsiteY8" fmla="*/ 620618 h 1477868"/>
                  <a:gd name="connsiteX9" fmla="*/ 679639 w 810317"/>
                  <a:gd name="connsiteY9" fmla="*/ 715868 h 1477868"/>
                  <a:gd name="connsiteX10" fmla="*/ 674876 w 810317"/>
                  <a:gd name="connsiteY10" fmla="*/ 1351662 h 1477868"/>
                  <a:gd name="connsiteX11" fmla="*/ 601058 w 810317"/>
                  <a:gd name="connsiteY11" fmla="*/ 1477868 h 1477868"/>
                  <a:gd name="connsiteX12" fmla="*/ 532001 w 810317"/>
                  <a:gd name="connsiteY12" fmla="*/ 1351663 h 1477868"/>
                  <a:gd name="connsiteX13" fmla="*/ 532001 w 810317"/>
                  <a:gd name="connsiteY13" fmla="*/ 982568 h 1477868"/>
                  <a:gd name="connsiteX14" fmla="*/ 498664 w 810317"/>
                  <a:gd name="connsiteY14" fmla="*/ 982568 h 1477868"/>
                  <a:gd name="connsiteX15" fmla="*/ 417702 w 810317"/>
                  <a:gd name="connsiteY15" fmla="*/ 1196881 h 1477868"/>
                  <a:gd name="connsiteX16" fmla="*/ 355789 w 810317"/>
                  <a:gd name="connsiteY16" fmla="*/ 982568 h 1477868"/>
                  <a:gd name="connsiteX17" fmla="*/ 322451 w 810317"/>
                  <a:gd name="connsiteY17" fmla="*/ 982568 h 1477868"/>
                  <a:gd name="connsiteX18" fmla="*/ 251014 w 810317"/>
                  <a:gd name="connsiteY18" fmla="*/ 1149256 h 1477868"/>
                  <a:gd name="connsiteX19" fmla="*/ 179576 w 810317"/>
                  <a:gd name="connsiteY19" fmla="*/ 982568 h 1477868"/>
                  <a:gd name="connsiteX20" fmla="*/ 151001 w 810317"/>
                  <a:gd name="connsiteY20" fmla="*/ 982568 h 1477868"/>
                  <a:gd name="connsiteX21" fmla="*/ 74801 w 810317"/>
                  <a:gd name="connsiteY21" fmla="*/ 1132588 h 1477868"/>
                  <a:gd name="connsiteX22" fmla="*/ 8126 w 810317"/>
                  <a:gd name="connsiteY22" fmla="*/ 992093 h 1477868"/>
                  <a:gd name="connsiteX0" fmla="*/ 8126 w 810317"/>
                  <a:gd name="connsiteY0" fmla="*/ 992093 h 1477868"/>
                  <a:gd name="connsiteX1" fmla="*/ 8126 w 810317"/>
                  <a:gd name="connsiteY1" fmla="*/ 382493 h 1477868"/>
                  <a:gd name="connsiteX2" fmla="*/ 227201 w 810317"/>
                  <a:gd name="connsiteY2" fmla="*/ 1493 h 1477868"/>
                  <a:gd name="connsiteX3" fmla="*/ 789176 w 810317"/>
                  <a:gd name="connsiteY3" fmla="*/ 6256 h 1477868"/>
                  <a:gd name="connsiteX4" fmla="*/ 689164 w 810317"/>
                  <a:gd name="connsiteY4" fmla="*/ 25306 h 1477868"/>
                  <a:gd name="connsiteX5" fmla="*/ 622489 w 810317"/>
                  <a:gd name="connsiteY5" fmla="*/ 163418 h 1477868"/>
                  <a:gd name="connsiteX6" fmla="*/ 627251 w 810317"/>
                  <a:gd name="connsiteY6" fmla="*/ 320581 h 1477868"/>
                  <a:gd name="connsiteX7" fmla="*/ 762983 w 810317"/>
                  <a:gd name="connsiteY7" fmla="*/ 503937 h 1477868"/>
                  <a:gd name="connsiteX8" fmla="*/ 808226 w 810317"/>
                  <a:gd name="connsiteY8" fmla="*/ 620618 h 1477868"/>
                  <a:gd name="connsiteX9" fmla="*/ 679639 w 810317"/>
                  <a:gd name="connsiteY9" fmla="*/ 715868 h 1477868"/>
                  <a:gd name="connsiteX10" fmla="*/ 674876 w 810317"/>
                  <a:gd name="connsiteY10" fmla="*/ 1351662 h 1477868"/>
                  <a:gd name="connsiteX11" fmla="*/ 601058 w 810317"/>
                  <a:gd name="connsiteY11" fmla="*/ 1477868 h 1477868"/>
                  <a:gd name="connsiteX12" fmla="*/ 532001 w 810317"/>
                  <a:gd name="connsiteY12" fmla="*/ 1351663 h 1477868"/>
                  <a:gd name="connsiteX13" fmla="*/ 532001 w 810317"/>
                  <a:gd name="connsiteY13" fmla="*/ 982568 h 1477868"/>
                  <a:gd name="connsiteX14" fmla="*/ 498664 w 810317"/>
                  <a:gd name="connsiteY14" fmla="*/ 982568 h 1477868"/>
                  <a:gd name="connsiteX15" fmla="*/ 417702 w 810317"/>
                  <a:gd name="connsiteY15" fmla="*/ 1196881 h 1477868"/>
                  <a:gd name="connsiteX16" fmla="*/ 355789 w 810317"/>
                  <a:gd name="connsiteY16" fmla="*/ 982568 h 1477868"/>
                  <a:gd name="connsiteX17" fmla="*/ 322451 w 810317"/>
                  <a:gd name="connsiteY17" fmla="*/ 982568 h 1477868"/>
                  <a:gd name="connsiteX18" fmla="*/ 251014 w 810317"/>
                  <a:gd name="connsiteY18" fmla="*/ 1149256 h 1477868"/>
                  <a:gd name="connsiteX19" fmla="*/ 179576 w 810317"/>
                  <a:gd name="connsiteY19" fmla="*/ 982568 h 1477868"/>
                  <a:gd name="connsiteX20" fmla="*/ 151001 w 810317"/>
                  <a:gd name="connsiteY20" fmla="*/ 982568 h 1477868"/>
                  <a:gd name="connsiteX21" fmla="*/ 74801 w 810317"/>
                  <a:gd name="connsiteY21" fmla="*/ 1132588 h 1477868"/>
                  <a:gd name="connsiteX22" fmla="*/ 8126 w 810317"/>
                  <a:gd name="connsiteY22" fmla="*/ 992093 h 1477868"/>
                  <a:gd name="connsiteX0" fmla="*/ 8126 w 810317"/>
                  <a:gd name="connsiteY0" fmla="*/ 992093 h 1477868"/>
                  <a:gd name="connsiteX1" fmla="*/ 8126 w 810317"/>
                  <a:gd name="connsiteY1" fmla="*/ 382493 h 1477868"/>
                  <a:gd name="connsiteX2" fmla="*/ 227201 w 810317"/>
                  <a:gd name="connsiteY2" fmla="*/ 1493 h 1477868"/>
                  <a:gd name="connsiteX3" fmla="*/ 789176 w 810317"/>
                  <a:gd name="connsiteY3" fmla="*/ 6256 h 1477868"/>
                  <a:gd name="connsiteX4" fmla="*/ 689164 w 810317"/>
                  <a:gd name="connsiteY4" fmla="*/ 25306 h 1477868"/>
                  <a:gd name="connsiteX5" fmla="*/ 622489 w 810317"/>
                  <a:gd name="connsiteY5" fmla="*/ 163418 h 1477868"/>
                  <a:gd name="connsiteX6" fmla="*/ 627251 w 810317"/>
                  <a:gd name="connsiteY6" fmla="*/ 320581 h 1477868"/>
                  <a:gd name="connsiteX7" fmla="*/ 762983 w 810317"/>
                  <a:gd name="connsiteY7" fmla="*/ 503937 h 1477868"/>
                  <a:gd name="connsiteX8" fmla="*/ 808226 w 810317"/>
                  <a:gd name="connsiteY8" fmla="*/ 620618 h 1477868"/>
                  <a:gd name="connsiteX9" fmla="*/ 679639 w 810317"/>
                  <a:gd name="connsiteY9" fmla="*/ 715868 h 1477868"/>
                  <a:gd name="connsiteX10" fmla="*/ 674876 w 810317"/>
                  <a:gd name="connsiteY10" fmla="*/ 1351662 h 1477868"/>
                  <a:gd name="connsiteX11" fmla="*/ 601058 w 810317"/>
                  <a:gd name="connsiteY11" fmla="*/ 1477868 h 1477868"/>
                  <a:gd name="connsiteX12" fmla="*/ 532001 w 810317"/>
                  <a:gd name="connsiteY12" fmla="*/ 1351663 h 1477868"/>
                  <a:gd name="connsiteX13" fmla="*/ 532001 w 810317"/>
                  <a:gd name="connsiteY13" fmla="*/ 982568 h 1477868"/>
                  <a:gd name="connsiteX14" fmla="*/ 498664 w 810317"/>
                  <a:gd name="connsiteY14" fmla="*/ 982568 h 1477868"/>
                  <a:gd name="connsiteX15" fmla="*/ 417702 w 810317"/>
                  <a:gd name="connsiteY15" fmla="*/ 1196881 h 1477868"/>
                  <a:gd name="connsiteX16" fmla="*/ 355789 w 810317"/>
                  <a:gd name="connsiteY16" fmla="*/ 982568 h 1477868"/>
                  <a:gd name="connsiteX17" fmla="*/ 322451 w 810317"/>
                  <a:gd name="connsiteY17" fmla="*/ 982568 h 1477868"/>
                  <a:gd name="connsiteX18" fmla="*/ 251014 w 810317"/>
                  <a:gd name="connsiteY18" fmla="*/ 1149256 h 1477868"/>
                  <a:gd name="connsiteX19" fmla="*/ 179576 w 810317"/>
                  <a:gd name="connsiteY19" fmla="*/ 982568 h 1477868"/>
                  <a:gd name="connsiteX20" fmla="*/ 151001 w 810317"/>
                  <a:gd name="connsiteY20" fmla="*/ 982568 h 1477868"/>
                  <a:gd name="connsiteX21" fmla="*/ 74801 w 810317"/>
                  <a:gd name="connsiteY21" fmla="*/ 1132588 h 1477868"/>
                  <a:gd name="connsiteX22" fmla="*/ 8126 w 810317"/>
                  <a:gd name="connsiteY22" fmla="*/ 992093 h 1477868"/>
                  <a:gd name="connsiteX0" fmla="*/ 8126 w 810317"/>
                  <a:gd name="connsiteY0" fmla="*/ 992093 h 1478085"/>
                  <a:gd name="connsiteX1" fmla="*/ 8126 w 810317"/>
                  <a:gd name="connsiteY1" fmla="*/ 382493 h 1478085"/>
                  <a:gd name="connsiteX2" fmla="*/ 227201 w 810317"/>
                  <a:gd name="connsiteY2" fmla="*/ 1493 h 1478085"/>
                  <a:gd name="connsiteX3" fmla="*/ 789176 w 810317"/>
                  <a:gd name="connsiteY3" fmla="*/ 6256 h 1478085"/>
                  <a:gd name="connsiteX4" fmla="*/ 689164 w 810317"/>
                  <a:gd name="connsiteY4" fmla="*/ 25306 h 1478085"/>
                  <a:gd name="connsiteX5" fmla="*/ 622489 w 810317"/>
                  <a:gd name="connsiteY5" fmla="*/ 163418 h 1478085"/>
                  <a:gd name="connsiteX6" fmla="*/ 627251 w 810317"/>
                  <a:gd name="connsiteY6" fmla="*/ 320581 h 1478085"/>
                  <a:gd name="connsiteX7" fmla="*/ 762983 w 810317"/>
                  <a:gd name="connsiteY7" fmla="*/ 503937 h 1478085"/>
                  <a:gd name="connsiteX8" fmla="*/ 808226 w 810317"/>
                  <a:gd name="connsiteY8" fmla="*/ 620618 h 1478085"/>
                  <a:gd name="connsiteX9" fmla="*/ 679639 w 810317"/>
                  <a:gd name="connsiteY9" fmla="*/ 715868 h 1478085"/>
                  <a:gd name="connsiteX10" fmla="*/ 674876 w 810317"/>
                  <a:gd name="connsiteY10" fmla="*/ 1351662 h 1478085"/>
                  <a:gd name="connsiteX11" fmla="*/ 601058 w 810317"/>
                  <a:gd name="connsiteY11" fmla="*/ 1477868 h 1478085"/>
                  <a:gd name="connsiteX12" fmla="*/ 532001 w 810317"/>
                  <a:gd name="connsiteY12" fmla="*/ 1351663 h 1478085"/>
                  <a:gd name="connsiteX13" fmla="*/ 532001 w 810317"/>
                  <a:gd name="connsiteY13" fmla="*/ 982568 h 1478085"/>
                  <a:gd name="connsiteX14" fmla="*/ 498664 w 810317"/>
                  <a:gd name="connsiteY14" fmla="*/ 982568 h 1478085"/>
                  <a:gd name="connsiteX15" fmla="*/ 417702 w 810317"/>
                  <a:gd name="connsiteY15" fmla="*/ 1196881 h 1478085"/>
                  <a:gd name="connsiteX16" fmla="*/ 355789 w 810317"/>
                  <a:gd name="connsiteY16" fmla="*/ 982568 h 1478085"/>
                  <a:gd name="connsiteX17" fmla="*/ 322451 w 810317"/>
                  <a:gd name="connsiteY17" fmla="*/ 982568 h 1478085"/>
                  <a:gd name="connsiteX18" fmla="*/ 251014 w 810317"/>
                  <a:gd name="connsiteY18" fmla="*/ 1149256 h 1478085"/>
                  <a:gd name="connsiteX19" fmla="*/ 179576 w 810317"/>
                  <a:gd name="connsiteY19" fmla="*/ 982568 h 1478085"/>
                  <a:gd name="connsiteX20" fmla="*/ 151001 w 810317"/>
                  <a:gd name="connsiteY20" fmla="*/ 982568 h 1478085"/>
                  <a:gd name="connsiteX21" fmla="*/ 74801 w 810317"/>
                  <a:gd name="connsiteY21" fmla="*/ 1132588 h 1478085"/>
                  <a:gd name="connsiteX22" fmla="*/ 8126 w 810317"/>
                  <a:gd name="connsiteY22" fmla="*/ 992093 h 1478085"/>
                  <a:gd name="connsiteX0" fmla="*/ 8126 w 810317"/>
                  <a:gd name="connsiteY0" fmla="*/ 992093 h 1478085"/>
                  <a:gd name="connsiteX1" fmla="*/ 8126 w 810317"/>
                  <a:gd name="connsiteY1" fmla="*/ 382493 h 1478085"/>
                  <a:gd name="connsiteX2" fmla="*/ 227201 w 810317"/>
                  <a:gd name="connsiteY2" fmla="*/ 1493 h 1478085"/>
                  <a:gd name="connsiteX3" fmla="*/ 789176 w 810317"/>
                  <a:gd name="connsiteY3" fmla="*/ 6256 h 1478085"/>
                  <a:gd name="connsiteX4" fmla="*/ 689164 w 810317"/>
                  <a:gd name="connsiteY4" fmla="*/ 25306 h 1478085"/>
                  <a:gd name="connsiteX5" fmla="*/ 622489 w 810317"/>
                  <a:gd name="connsiteY5" fmla="*/ 163418 h 1478085"/>
                  <a:gd name="connsiteX6" fmla="*/ 627251 w 810317"/>
                  <a:gd name="connsiteY6" fmla="*/ 320581 h 1478085"/>
                  <a:gd name="connsiteX7" fmla="*/ 762983 w 810317"/>
                  <a:gd name="connsiteY7" fmla="*/ 503937 h 1478085"/>
                  <a:gd name="connsiteX8" fmla="*/ 808226 w 810317"/>
                  <a:gd name="connsiteY8" fmla="*/ 620618 h 1478085"/>
                  <a:gd name="connsiteX9" fmla="*/ 679639 w 810317"/>
                  <a:gd name="connsiteY9" fmla="*/ 715868 h 1478085"/>
                  <a:gd name="connsiteX10" fmla="*/ 674876 w 810317"/>
                  <a:gd name="connsiteY10" fmla="*/ 1351662 h 1478085"/>
                  <a:gd name="connsiteX11" fmla="*/ 601058 w 810317"/>
                  <a:gd name="connsiteY11" fmla="*/ 1477868 h 1478085"/>
                  <a:gd name="connsiteX12" fmla="*/ 532001 w 810317"/>
                  <a:gd name="connsiteY12" fmla="*/ 1351663 h 1478085"/>
                  <a:gd name="connsiteX13" fmla="*/ 532001 w 810317"/>
                  <a:gd name="connsiteY13" fmla="*/ 982568 h 1478085"/>
                  <a:gd name="connsiteX14" fmla="*/ 498664 w 810317"/>
                  <a:gd name="connsiteY14" fmla="*/ 982568 h 1478085"/>
                  <a:gd name="connsiteX15" fmla="*/ 417702 w 810317"/>
                  <a:gd name="connsiteY15" fmla="*/ 1196881 h 1478085"/>
                  <a:gd name="connsiteX16" fmla="*/ 355789 w 810317"/>
                  <a:gd name="connsiteY16" fmla="*/ 982568 h 1478085"/>
                  <a:gd name="connsiteX17" fmla="*/ 322451 w 810317"/>
                  <a:gd name="connsiteY17" fmla="*/ 982568 h 1478085"/>
                  <a:gd name="connsiteX18" fmla="*/ 251014 w 810317"/>
                  <a:gd name="connsiteY18" fmla="*/ 1149256 h 1478085"/>
                  <a:gd name="connsiteX19" fmla="*/ 179576 w 810317"/>
                  <a:gd name="connsiteY19" fmla="*/ 982568 h 1478085"/>
                  <a:gd name="connsiteX20" fmla="*/ 151001 w 810317"/>
                  <a:gd name="connsiteY20" fmla="*/ 982568 h 1478085"/>
                  <a:gd name="connsiteX21" fmla="*/ 74801 w 810317"/>
                  <a:gd name="connsiteY21" fmla="*/ 1132588 h 1478085"/>
                  <a:gd name="connsiteX22" fmla="*/ 8126 w 810317"/>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17702 w 811235"/>
                  <a:gd name="connsiteY15" fmla="*/ 1196881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17702 w 811235"/>
                  <a:gd name="connsiteY15" fmla="*/ 1196881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24846 w 811235"/>
                  <a:gd name="connsiteY15" fmla="*/ 1199262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24846 w 811235"/>
                  <a:gd name="connsiteY15" fmla="*/ 1199262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24846 w 811235"/>
                  <a:gd name="connsiteY15" fmla="*/ 1199262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24846 w 811235"/>
                  <a:gd name="connsiteY15" fmla="*/ 1199262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24846 w 811235"/>
                  <a:gd name="connsiteY15" fmla="*/ 1199262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24846 w 811235"/>
                  <a:gd name="connsiteY15" fmla="*/ 1199262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7957"/>
                  <a:gd name="connsiteX1" fmla="*/ 8126 w 811235"/>
                  <a:gd name="connsiteY1" fmla="*/ 382493 h 1477957"/>
                  <a:gd name="connsiteX2" fmla="*/ 227201 w 811235"/>
                  <a:gd name="connsiteY2" fmla="*/ 1493 h 1477957"/>
                  <a:gd name="connsiteX3" fmla="*/ 789176 w 811235"/>
                  <a:gd name="connsiteY3" fmla="*/ 6256 h 1477957"/>
                  <a:gd name="connsiteX4" fmla="*/ 689164 w 811235"/>
                  <a:gd name="connsiteY4" fmla="*/ 25306 h 1477957"/>
                  <a:gd name="connsiteX5" fmla="*/ 622489 w 811235"/>
                  <a:gd name="connsiteY5" fmla="*/ 163418 h 1477957"/>
                  <a:gd name="connsiteX6" fmla="*/ 627251 w 811235"/>
                  <a:gd name="connsiteY6" fmla="*/ 320581 h 1477957"/>
                  <a:gd name="connsiteX7" fmla="*/ 762983 w 811235"/>
                  <a:gd name="connsiteY7" fmla="*/ 503937 h 1477957"/>
                  <a:gd name="connsiteX8" fmla="*/ 808226 w 811235"/>
                  <a:gd name="connsiteY8" fmla="*/ 620618 h 1477957"/>
                  <a:gd name="connsiteX9" fmla="*/ 679639 w 811235"/>
                  <a:gd name="connsiteY9" fmla="*/ 715868 h 1477957"/>
                  <a:gd name="connsiteX10" fmla="*/ 674876 w 811235"/>
                  <a:gd name="connsiteY10" fmla="*/ 1351662 h 1477957"/>
                  <a:gd name="connsiteX11" fmla="*/ 601058 w 811235"/>
                  <a:gd name="connsiteY11" fmla="*/ 1477868 h 1477957"/>
                  <a:gd name="connsiteX12" fmla="*/ 532001 w 811235"/>
                  <a:gd name="connsiteY12" fmla="*/ 1351663 h 1477957"/>
                  <a:gd name="connsiteX13" fmla="*/ 532001 w 811235"/>
                  <a:gd name="connsiteY13" fmla="*/ 982568 h 1477957"/>
                  <a:gd name="connsiteX14" fmla="*/ 498664 w 811235"/>
                  <a:gd name="connsiteY14" fmla="*/ 982568 h 1477957"/>
                  <a:gd name="connsiteX15" fmla="*/ 424846 w 811235"/>
                  <a:gd name="connsiteY15" fmla="*/ 1199262 h 1477957"/>
                  <a:gd name="connsiteX16" fmla="*/ 355789 w 811235"/>
                  <a:gd name="connsiteY16" fmla="*/ 982568 h 1477957"/>
                  <a:gd name="connsiteX17" fmla="*/ 322451 w 811235"/>
                  <a:gd name="connsiteY17" fmla="*/ 982568 h 1477957"/>
                  <a:gd name="connsiteX18" fmla="*/ 251014 w 811235"/>
                  <a:gd name="connsiteY18" fmla="*/ 1149256 h 1477957"/>
                  <a:gd name="connsiteX19" fmla="*/ 179576 w 811235"/>
                  <a:gd name="connsiteY19" fmla="*/ 982568 h 1477957"/>
                  <a:gd name="connsiteX20" fmla="*/ 151001 w 811235"/>
                  <a:gd name="connsiteY20" fmla="*/ 982568 h 1477957"/>
                  <a:gd name="connsiteX21" fmla="*/ 74801 w 811235"/>
                  <a:gd name="connsiteY21" fmla="*/ 1132588 h 1477957"/>
                  <a:gd name="connsiteX22" fmla="*/ 8126 w 811235"/>
                  <a:gd name="connsiteY22" fmla="*/ 992093 h 1477957"/>
                  <a:gd name="connsiteX0" fmla="*/ 8126 w 811235"/>
                  <a:gd name="connsiteY0" fmla="*/ 992093 h 1477868"/>
                  <a:gd name="connsiteX1" fmla="*/ 8126 w 811235"/>
                  <a:gd name="connsiteY1" fmla="*/ 382493 h 1477868"/>
                  <a:gd name="connsiteX2" fmla="*/ 227201 w 811235"/>
                  <a:gd name="connsiteY2" fmla="*/ 1493 h 1477868"/>
                  <a:gd name="connsiteX3" fmla="*/ 789176 w 811235"/>
                  <a:gd name="connsiteY3" fmla="*/ 6256 h 1477868"/>
                  <a:gd name="connsiteX4" fmla="*/ 689164 w 811235"/>
                  <a:gd name="connsiteY4" fmla="*/ 25306 h 1477868"/>
                  <a:gd name="connsiteX5" fmla="*/ 622489 w 811235"/>
                  <a:gd name="connsiteY5" fmla="*/ 163418 h 1477868"/>
                  <a:gd name="connsiteX6" fmla="*/ 627251 w 811235"/>
                  <a:gd name="connsiteY6" fmla="*/ 320581 h 1477868"/>
                  <a:gd name="connsiteX7" fmla="*/ 762983 w 811235"/>
                  <a:gd name="connsiteY7" fmla="*/ 503937 h 1477868"/>
                  <a:gd name="connsiteX8" fmla="*/ 808226 w 811235"/>
                  <a:gd name="connsiteY8" fmla="*/ 620618 h 1477868"/>
                  <a:gd name="connsiteX9" fmla="*/ 679639 w 811235"/>
                  <a:gd name="connsiteY9" fmla="*/ 715868 h 1477868"/>
                  <a:gd name="connsiteX10" fmla="*/ 674876 w 811235"/>
                  <a:gd name="connsiteY10" fmla="*/ 1351662 h 1477868"/>
                  <a:gd name="connsiteX11" fmla="*/ 601058 w 811235"/>
                  <a:gd name="connsiteY11" fmla="*/ 1477868 h 1477868"/>
                  <a:gd name="connsiteX12" fmla="*/ 532001 w 811235"/>
                  <a:gd name="connsiteY12" fmla="*/ 1351663 h 1477868"/>
                  <a:gd name="connsiteX13" fmla="*/ 532001 w 811235"/>
                  <a:gd name="connsiteY13" fmla="*/ 982568 h 1477868"/>
                  <a:gd name="connsiteX14" fmla="*/ 498664 w 811235"/>
                  <a:gd name="connsiteY14" fmla="*/ 982568 h 1477868"/>
                  <a:gd name="connsiteX15" fmla="*/ 424846 w 811235"/>
                  <a:gd name="connsiteY15" fmla="*/ 1199262 h 1477868"/>
                  <a:gd name="connsiteX16" fmla="*/ 355789 w 811235"/>
                  <a:gd name="connsiteY16" fmla="*/ 982568 h 1477868"/>
                  <a:gd name="connsiteX17" fmla="*/ 322451 w 811235"/>
                  <a:gd name="connsiteY17" fmla="*/ 982568 h 1477868"/>
                  <a:gd name="connsiteX18" fmla="*/ 251014 w 811235"/>
                  <a:gd name="connsiteY18" fmla="*/ 1149256 h 1477868"/>
                  <a:gd name="connsiteX19" fmla="*/ 179576 w 811235"/>
                  <a:gd name="connsiteY19" fmla="*/ 982568 h 1477868"/>
                  <a:gd name="connsiteX20" fmla="*/ 151001 w 811235"/>
                  <a:gd name="connsiteY20" fmla="*/ 982568 h 1477868"/>
                  <a:gd name="connsiteX21" fmla="*/ 74801 w 811235"/>
                  <a:gd name="connsiteY21" fmla="*/ 1132588 h 1477868"/>
                  <a:gd name="connsiteX22" fmla="*/ 8126 w 811235"/>
                  <a:gd name="connsiteY22" fmla="*/ 992093 h 1477868"/>
                  <a:gd name="connsiteX0" fmla="*/ 8126 w 811235"/>
                  <a:gd name="connsiteY0" fmla="*/ 992093 h 1477868"/>
                  <a:gd name="connsiteX1" fmla="*/ 8126 w 811235"/>
                  <a:gd name="connsiteY1" fmla="*/ 382493 h 1477868"/>
                  <a:gd name="connsiteX2" fmla="*/ 227201 w 811235"/>
                  <a:gd name="connsiteY2" fmla="*/ 1493 h 1477868"/>
                  <a:gd name="connsiteX3" fmla="*/ 789176 w 811235"/>
                  <a:gd name="connsiteY3" fmla="*/ 6256 h 1477868"/>
                  <a:gd name="connsiteX4" fmla="*/ 689164 w 811235"/>
                  <a:gd name="connsiteY4" fmla="*/ 25306 h 1477868"/>
                  <a:gd name="connsiteX5" fmla="*/ 622489 w 811235"/>
                  <a:gd name="connsiteY5" fmla="*/ 163418 h 1477868"/>
                  <a:gd name="connsiteX6" fmla="*/ 627251 w 811235"/>
                  <a:gd name="connsiteY6" fmla="*/ 320581 h 1477868"/>
                  <a:gd name="connsiteX7" fmla="*/ 762983 w 811235"/>
                  <a:gd name="connsiteY7" fmla="*/ 503937 h 1477868"/>
                  <a:gd name="connsiteX8" fmla="*/ 808226 w 811235"/>
                  <a:gd name="connsiteY8" fmla="*/ 620618 h 1477868"/>
                  <a:gd name="connsiteX9" fmla="*/ 679639 w 811235"/>
                  <a:gd name="connsiteY9" fmla="*/ 715868 h 1477868"/>
                  <a:gd name="connsiteX10" fmla="*/ 674876 w 811235"/>
                  <a:gd name="connsiteY10" fmla="*/ 1351662 h 1477868"/>
                  <a:gd name="connsiteX11" fmla="*/ 601058 w 811235"/>
                  <a:gd name="connsiteY11" fmla="*/ 1477868 h 1477868"/>
                  <a:gd name="connsiteX12" fmla="*/ 532001 w 811235"/>
                  <a:gd name="connsiteY12" fmla="*/ 1351663 h 1477868"/>
                  <a:gd name="connsiteX13" fmla="*/ 532001 w 811235"/>
                  <a:gd name="connsiteY13" fmla="*/ 982568 h 1477868"/>
                  <a:gd name="connsiteX14" fmla="*/ 498664 w 811235"/>
                  <a:gd name="connsiteY14" fmla="*/ 982568 h 1477868"/>
                  <a:gd name="connsiteX15" fmla="*/ 424846 w 811235"/>
                  <a:gd name="connsiteY15" fmla="*/ 1199262 h 1477868"/>
                  <a:gd name="connsiteX16" fmla="*/ 355789 w 811235"/>
                  <a:gd name="connsiteY16" fmla="*/ 982568 h 1477868"/>
                  <a:gd name="connsiteX17" fmla="*/ 322451 w 811235"/>
                  <a:gd name="connsiteY17" fmla="*/ 982568 h 1477868"/>
                  <a:gd name="connsiteX18" fmla="*/ 251014 w 811235"/>
                  <a:gd name="connsiteY18" fmla="*/ 1149256 h 1477868"/>
                  <a:gd name="connsiteX19" fmla="*/ 179576 w 811235"/>
                  <a:gd name="connsiteY19" fmla="*/ 982568 h 1477868"/>
                  <a:gd name="connsiteX20" fmla="*/ 151001 w 811235"/>
                  <a:gd name="connsiteY20" fmla="*/ 982568 h 1477868"/>
                  <a:gd name="connsiteX21" fmla="*/ 74801 w 811235"/>
                  <a:gd name="connsiteY21" fmla="*/ 1132588 h 1477868"/>
                  <a:gd name="connsiteX22" fmla="*/ 8126 w 811235"/>
                  <a:gd name="connsiteY22" fmla="*/ 992093 h 1477868"/>
                  <a:gd name="connsiteX0" fmla="*/ 8126 w 811235"/>
                  <a:gd name="connsiteY0" fmla="*/ 992093 h 1477868"/>
                  <a:gd name="connsiteX1" fmla="*/ 8126 w 811235"/>
                  <a:gd name="connsiteY1" fmla="*/ 382493 h 1477868"/>
                  <a:gd name="connsiteX2" fmla="*/ 227201 w 811235"/>
                  <a:gd name="connsiteY2" fmla="*/ 1493 h 1477868"/>
                  <a:gd name="connsiteX3" fmla="*/ 789176 w 811235"/>
                  <a:gd name="connsiteY3" fmla="*/ 6256 h 1477868"/>
                  <a:gd name="connsiteX4" fmla="*/ 689164 w 811235"/>
                  <a:gd name="connsiteY4" fmla="*/ 25306 h 1477868"/>
                  <a:gd name="connsiteX5" fmla="*/ 622489 w 811235"/>
                  <a:gd name="connsiteY5" fmla="*/ 163418 h 1477868"/>
                  <a:gd name="connsiteX6" fmla="*/ 627251 w 811235"/>
                  <a:gd name="connsiteY6" fmla="*/ 320581 h 1477868"/>
                  <a:gd name="connsiteX7" fmla="*/ 762983 w 811235"/>
                  <a:gd name="connsiteY7" fmla="*/ 503937 h 1477868"/>
                  <a:gd name="connsiteX8" fmla="*/ 808226 w 811235"/>
                  <a:gd name="connsiteY8" fmla="*/ 620618 h 1477868"/>
                  <a:gd name="connsiteX9" fmla="*/ 679639 w 811235"/>
                  <a:gd name="connsiteY9" fmla="*/ 715868 h 1477868"/>
                  <a:gd name="connsiteX10" fmla="*/ 674876 w 811235"/>
                  <a:gd name="connsiteY10" fmla="*/ 1351662 h 1477868"/>
                  <a:gd name="connsiteX11" fmla="*/ 601058 w 811235"/>
                  <a:gd name="connsiteY11" fmla="*/ 1477868 h 1477868"/>
                  <a:gd name="connsiteX12" fmla="*/ 532001 w 811235"/>
                  <a:gd name="connsiteY12" fmla="*/ 1351663 h 1477868"/>
                  <a:gd name="connsiteX13" fmla="*/ 532001 w 811235"/>
                  <a:gd name="connsiteY13" fmla="*/ 982568 h 1477868"/>
                  <a:gd name="connsiteX14" fmla="*/ 498664 w 811235"/>
                  <a:gd name="connsiteY14" fmla="*/ 982568 h 1477868"/>
                  <a:gd name="connsiteX15" fmla="*/ 424846 w 811235"/>
                  <a:gd name="connsiteY15" fmla="*/ 1199262 h 1477868"/>
                  <a:gd name="connsiteX16" fmla="*/ 355789 w 811235"/>
                  <a:gd name="connsiteY16" fmla="*/ 982568 h 1477868"/>
                  <a:gd name="connsiteX17" fmla="*/ 322451 w 811235"/>
                  <a:gd name="connsiteY17" fmla="*/ 982568 h 1477868"/>
                  <a:gd name="connsiteX18" fmla="*/ 251014 w 811235"/>
                  <a:gd name="connsiteY18" fmla="*/ 1149256 h 1477868"/>
                  <a:gd name="connsiteX19" fmla="*/ 179576 w 811235"/>
                  <a:gd name="connsiteY19" fmla="*/ 982568 h 1477868"/>
                  <a:gd name="connsiteX20" fmla="*/ 151001 w 811235"/>
                  <a:gd name="connsiteY20" fmla="*/ 982568 h 1477868"/>
                  <a:gd name="connsiteX21" fmla="*/ 74801 w 811235"/>
                  <a:gd name="connsiteY21" fmla="*/ 1132588 h 1477868"/>
                  <a:gd name="connsiteX22" fmla="*/ 8126 w 811235"/>
                  <a:gd name="connsiteY22" fmla="*/ 992093 h 1477868"/>
                  <a:gd name="connsiteX0" fmla="*/ 8126 w 811235"/>
                  <a:gd name="connsiteY0" fmla="*/ 992093 h 1477868"/>
                  <a:gd name="connsiteX1" fmla="*/ 8126 w 811235"/>
                  <a:gd name="connsiteY1" fmla="*/ 382493 h 1477868"/>
                  <a:gd name="connsiteX2" fmla="*/ 227201 w 811235"/>
                  <a:gd name="connsiteY2" fmla="*/ 1493 h 1477868"/>
                  <a:gd name="connsiteX3" fmla="*/ 789176 w 811235"/>
                  <a:gd name="connsiteY3" fmla="*/ 6256 h 1477868"/>
                  <a:gd name="connsiteX4" fmla="*/ 689164 w 811235"/>
                  <a:gd name="connsiteY4" fmla="*/ 25306 h 1477868"/>
                  <a:gd name="connsiteX5" fmla="*/ 622489 w 811235"/>
                  <a:gd name="connsiteY5" fmla="*/ 163418 h 1477868"/>
                  <a:gd name="connsiteX6" fmla="*/ 627251 w 811235"/>
                  <a:gd name="connsiteY6" fmla="*/ 320581 h 1477868"/>
                  <a:gd name="connsiteX7" fmla="*/ 762983 w 811235"/>
                  <a:gd name="connsiteY7" fmla="*/ 503937 h 1477868"/>
                  <a:gd name="connsiteX8" fmla="*/ 808226 w 811235"/>
                  <a:gd name="connsiteY8" fmla="*/ 620618 h 1477868"/>
                  <a:gd name="connsiteX9" fmla="*/ 679639 w 811235"/>
                  <a:gd name="connsiteY9" fmla="*/ 715868 h 1477868"/>
                  <a:gd name="connsiteX10" fmla="*/ 674876 w 811235"/>
                  <a:gd name="connsiteY10" fmla="*/ 1351662 h 1477868"/>
                  <a:gd name="connsiteX11" fmla="*/ 601058 w 811235"/>
                  <a:gd name="connsiteY11" fmla="*/ 1477868 h 1477868"/>
                  <a:gd name="connsiteX12" fmla="*/ 532001 w 811235"/>
                  <a:gd name="connsiteY12" fmla="*/ 1351663 h 1477868"/>
                  <a:gd name="connsiteX13" fmla="*/ 532001 w 811235"/>
                  <a:gd name="connsiteY13" fmla="*/ 982568 h 1477868"/>
                  <a:gd name="connsiteX14" fmla="*/ 498664 w 811235"/>
                  <a:gd name="connsiteY14" fmla="*/ 982568 h 1477868"/>
                  <a:gd name="connsiteX15" fmla="*/ 424846 w 811235"/>
                  <a:gd name="connsiteY15" fmla="*/ 1199262 h 1477868"/>
                  <a:gd name="connsiteX16" fmla="*/ 355789 w 811235"/>
                  <a:gd name="connsiteY16" fmla="*/ 982568 h 1477868"/>
                  <a:gd name="connsiteX17" fmla="*/ 322451 w 811235"/>
                  <a:gd name="connsiteY17" fmla="*/ 982568 h 1477868"/>
                  <a:gd name="connsiteX18" fmla="*/ 251014 w 811235"/>
                  <a:gd name="connsiteY18" fmla="*/ 1149256 h 1477868"/>
                  <a:gd name="connsiteX19" fmla="*/ 179576 w 811235"/>
                  <a:gd name="connsiteY19" fmla="*/ 982568 h 1477868"/>
                  <a:gd name="connsiteX20" fmla="*/ 151001 w 811235"/>
                  <a:gd name="connsiteY20" fmla="*/ 982568 h 1477868"/>
                  <a:gd name="connsiteX21" fmla="*/ 74801 w 811235"/>
                  <a:gd name="connsiteY21" fmla="*/ 1132588 h 1477868"/>
                  <a:gd name="connsiteX22" fmla="*/ 8126 w 811235"/>
                  <a:gd name="connsiteY22" fmla="*/ 992093 h 1477868"/>
                  <a:gd name="connsiteX0" fmla="*/ 8126 w 811235"/>
                  <a:gd name="connsiteY0" fmla="*/ 992093 h 1477868"/>
                  <a:gd name="connsiteX1" fmla="*/ 8126 w 811235"/>
                  <a:gd name="connsiteY1" fmla="*/ 382493 h 1477868"/>
                  <a:gd name="connsiteX2" fmla="*/ 227201 w 811235"/>
                  <a:gd name="connsiteY2" fmla="*/ 1493 h 1477868"/>
                  <a:gd name="connsiteX3" fmla="*/ 789176 w 811235"/>
                  <a:gd name="connsiteY3" fmla="*/ 6256 h 1477868"/>
                  <a:gd name="connsiteX4" fmla="*/ 689164 w 811235"/>
                  <a:gd name="connsiteY4" fmla="*/ 25306 h 1477868"/>
                  <a:gd name="connsiteX5" fmla="*/ 622489 w 811235"/>
                  <a:gd name="connsiteY5" fmla="*/ 163418 h 1477868"/>
                  <a:gd name="connsiteX6" fmla="*/ 627251 w 811235"/>
                  <a:gd name="connsiteY6" fmla="*/ 320581 h 1477868"/>
                  <a:gd name="connsiteX7" fmla="*/ 762983 w 811235"/>
                  <a:gd name="connsiteY7" fmla="*/ 503937 h 1477868"/>
                  <a:gd name="connsiteX8" fmla="*/ 808226 w 811235"/>
                  <a:gd name="connsiteY8" fmla="*/ 620618 h 1477868"/>
                  <a:gd name="connsiteX9" fmla="*/ 679639 w 811235"/>
                  <a:gd name="connsiteY9" fmla="*/ 715868 h 1477868"/>
                  <a:gd name="connsiteX10" fmla="*/ 674876 w 811235"/>
                  <a:gd name="connsiteY10" fmla="*/ 1351662 h 1477868"/>
                  <a:gd name="connsiteX11" fmla="*/ 601058 w 811235"/>
                  <a:gd name="connsiteY11" fmla="*/ 1477868 h 1477868"/>
                  <a:gd name="connsiteX12" fmla="*/ 532001 w 811235"/>
                  <a:gd name="connsiteY12" fmla="*/ 1351663 h 1477868"/>
                  <a:gd name="connsiteX13" fmla="*/ 532001 w 811235"/>
                  <a:gd name="connsiteY13" fmla="*/ 982568 h 1477868"/>
                  <a:gd name="connsiteX14" fmla="*/ 498664 w 811235"/>
                  <a:gd name="connsiteY14" fmla="*/ 982568 h 1477868"/>
                  <a:gd name="connsiteX15" fmla="*/ 424846 w 811235"/>
                  <a:gd name="connsiteY15" fmla="*/ 1199262 h 1477868"/>
                  <a:gd name="connsiteX16" fmla="*/ 355789 w 811235"/>
                  <a:gd name="connsiteY16" fmla="*/ 982568 h 1477868"/>
                  <a:gd name="connsiteX17" fmla="*/ 322451 w 811235"/>
                  <a:gd name="connsiteY17" fmla="*/ 982568 h 1477868"/>
                  <a:gd name="connsiteX18" fmla="*/ 251014 w 811235"/>
                  <a:gd name="connsiteY18" fmla="*/ 1149256 h 1477868"/>
                  <a:gd name="connsiteX19" fmla="*/ 179576 w 811235"/>
                  <a:gd name="connsiteY19" fmla="*/ 982568 h 1477868"/>
                  <a:gd name="connsiteX20" fmla="*/ 151001 w 811235"/>
                  <a:gd name="connsiteY20" fmla="*/ 982568 h 1477868"/>
                  <a:gd name="connsiteX21" fmla="*/ 74801 w 811235"/>
                  <a:gd name="connsiteY21" fmla="*/ 1132588 h 1477868"/>
                  <a:gd name="connsiteX22" fmla="*/ 8126 w 811235"/>
                  <a:gd name="connsiteY22" fmla="*/ 992093 h 1477868"/>
                  <a:gd name="connsiteX0" fmla="*/ 8126 w 811235"/>
                  <a:gd name="connsiteY0" fmla="*/ 992093 h 1477890"/>
                  <a:gd name="connsiteX1" fmla="*/ 8126 w 811235"/>
                  <a:gd name="connsiteY1" fmla="*/ 382493 h 1477890"/>
                  <a:gd name="connsiteX2" fmla="*/ 227201 w 811235"/>
                  <a:gd name="connsiteY2" fmla="*/ 1493 h 1477890"/>
                  <a:gd name="connsiteX3" fmla="*/ 789176 w 811235"/>
                  <a:gd name="connsiteY3" fmla="*/ 6256 h 1477890"/>
                  <a:gd name="connsiteX4" fmla="*/ 689164 w 811235"/>
                  <a:gd name="connsiteY4" fmla="*/ 25306 h 1477890"/>
                  <a:gd name="connsiteX5" fmla="*/ 622489 w 811235"/>
                  <a:gd name="connsiteY5" fmla="*/ 163418 h 1477890"/>
                  <a:gd name="connsiteX6" fmla="*/ 627251 w 811235"/>
                  <a:gd name="connsiteY6" fmla="*/ 320581 h 1477890"/>
                  <a:gd name="connsiteX7" fmla="*/ 762983 w 811235"/>
                  <a:gd name="connsiteY7" fmla="*/ 503937 h 1477890"/>
                  <a:gd name="connsiteX8" fmla="*/ 808226 w 811235"/>
                  <a:gd name="connsiteY8" fmla="*/ 620618 h 1477890"/>
                  <a:gd name="connsiteX9" fmla="*/ 679639 w 811235"/>
                  <a:gd name="connsiteY9" fmla="*/ 715868 h 1477890"/>
                  <a:gd name="connsiteX10" fmla="*/ 674876 w 811235"/>
                  <a:gd name="connsiteY10" fmla="*/ 1351662 h 1477890"/>
                  <a:gd name="connsiteX11" fmla="*/ 603439 w 811235"/>
                  <a:gd name="connsiteY11" fmla="*/ 1477868 h 1477890"/>
                  <a:gd name="connsiteX12" fmla="*/ 532001 w 811235"/>
                  <a:gd name="connsiteY12" fmla="*/ 1351663 h 1477890"/>
                  <a:gd name="connsiteX13" fmla="*/ 532001 w 811235"/>
                  <a:gd name="connsiteY13" fmla="*/ 982568 h 1477890"/>
                  <a:gd name="connsiteX14" fmla="*/ 498664 w 811235"/>
                  <a:gd name="connsiteY14" fmla="*/ 982568 h 1477890"/>
                  <a:gd name="connsiteX15" fmla="*/ 424846 w 811235"/>
                  <a:gd name="connsiteY15" fmla="*/ 1199262 h 1477890"/>
                  <a:gd name="connsiteX16" fmla="*/ 355789 w 811235"/>
                  <a:gd name="connsiteY16" fmla="*/ 982568 h 1477890"/>
                  <a:gd name="connsiteX17" fmla="*/ 322451 w 811235"/>
                  <a:gd name="connsiteY17" fmla="*/ 982568 h 1477890"/>
                  <a:gd name="connsiteX18" fmla="*/ 251014 w 811235"/>
                  <a:gd name="connsiteY18" fmla="*/ 1149256 h 1477890"/>
                  <a:gd name="connsiteX19" fmla="*/ 179576 w 811235"/>
                  <a:gd name="connsiteY19" fmla="*/ 982568 h 1477890"/>
                  <a:gd name="connsiteX20" fmla="*/ 151001 w 811235"/>
                  <a:gd name="connsiteY20" fmla="*/ 982568 h 1477890"/>
                  <a:gd name="connsiteX21" fmla="*/ 74801 w 811235"/>
                  <a:gd name="connsiteY21" fmla="*/ 1132588 h 1477890"/>
                  <a:gd name="connsiteX22" fmla="*/ 8126 w 811235"/>
                  <a:gd name="connsiteY22" fmla="*/ 992093 h 1477890"/>
                  <a:gd name="connsiteX0" fmla="*/ 8126 w 811235"/>
                  <a:gd name="connsiteY0" fmla="*/ 992093 h 1477890"/>
                  <a:gd name="connsiteX1" fmla="*/ 8126 w 811235"/>
                  <a:gd name="connsiteY1" fmla="*/ 382493 h 1477890"/>
                  <a:gd name="connsiteX2" fmla="*/ 227201 w 811235"/>
                  <a:gd name="connsiteY2" fmla="*/ 1493 h 1477890"/>
                  <a:gd name="connsiteX3" fmla="*/ 789176 w 811235"/>
                  <a:gd name="connsiteY3" fmla="*/ 6256 h 1477890"/>
                  <a:gd name="connsiteX4" fmla="*/ 689164 w 811235"/>
                  <a:gd name="connsiteY4" fmla="*/ 25306 h 1477890"/>
                  <a:gd name="connsiteX5" fmla="*/ 622489 w 811235"/>
                  <a:gd name="connsiteY5" fmla="*/ 163418 h 1477890"/>
                  <a:gd name="connsiteX6" fmla="*/ 627251 w 811235"/>
                  <a:gd name="connsiteY6" fmla="*/ 320581 h 1477890"/>
                  <a:gd name="connsiteX7" fmla="*/ 762983 w 811235"/>
                  <a:gd name="connsiteY7" fmla="*/ 503937 h 1477890"/>
                  <a:gd name="connsiteX8" fmla="*/ 808226 w 811235"/>
                  <a:gd name="connsiteY8" fmla="*/ 620618 h 1477890"/>
                  <a:gd name="connsiteX9" fmla="*/ 679639 w 811235"/>
                  <a:gd name="connsiteY9" fmla="*/ 715868 h 1477890"/>
                  <a:gd name="connsiteX10" fmla="*/ 674876 w 811235"/>
                  <a:gd name="connsiteY10" fmla="*/ 1351662 h 1477890"/>
                  <a:gd name="connsiteX11" fmla="*/ 603439 w 811235"/>
                  <a:gd name="connsiteY11" fmla="*/ 1477868 h 1477890"/>
                  <a:gd name="connsiteX12" fmla="*/ 532001 w 811235"/>
                  <a:gd name="connsiteY12" fmla="*/ 1351663 h 1477890"/>
                  <a:gd name="connsiteX13" fmla="*/ 532001 w 811235"/>
                  <a:gd name="connsiteY13" fmla="*/ 982568 h 1477890"/>
                  <a:gd name="connsiteX14" fmla="*/ 498664 w 811235"/>
                  <a:gd name="connsiteY14" fmla="*/ 982568 h 1477890"/>
                  <a:gd name="connsiteX15" fmla="*/ 424846 w 811235"/>
                  <a:gd name="connsiteY15" fmla="*/ 1199262 h 1477890"/>
                  <a:gd name="connsiteX16" fmla="*/ 355789 w 811235"/>
                  <a:gd name="connsiteY16" fmla="*/ 982568 h 1477890"/>
                  <a:gd name="connsiteX17" fmla="*/ 322451 w 811235"/>
                  <a:gd name="connsiteY17" fmla="*/ 982568 h 1477890"/>
                  <a:gd name="connsiteX18" fmla="*/ 251014 w 811235"/>
                  <a:gd name="connsiteY18" fmla="*/ 1149256 h 1477890"/>
                  <a:gd name="connsiteX19" fmla="*/ 179576 w 811235"/>
                  <a:gd name="connsiteY19" fmla="*/ 982568 h 1477890"/>
                  <a:gd name="connsiteX20" fmla="*/ 151001 w 811235"/>
                  <a:gd name="connsiteY20" fmla="*/ 982568 h 1477890"/>
                  <a:gd name="connsiteX21" fmla="*/ 74801 w 811235"/>
                  <a:gd name="connsiteY21" fmla="*/ 1132588 h 1477890"/>
                  <a:gd name="connsiteX22" fmla="*/ 8126 w 811235"/>
                  <a:gd name="connsiteY22" fmla="*/ 992093 h 1477890"/>
                  <a:gd name="connsiteX0" fmla="*/ 8126 w 811235"/>
                  <a:gd name="connsiteY0" fmla="*/ 992093 h 1477890"/>
                  <a:gd name="connsiteX1" fmla="*/ 8126 w 811235"/>
                  <a:gd name="connsiteY1" fmla="*/ 382493 h 1477890"/>
                  <a:gd name="connsiteX2" fmla="*/ 227201 w 811235"/>
                  <a:gd name="connsiteY2" fmla="*/ 1493 h 1477890"/>
                  <a:gd name="connsiteX3" fmla="*/ 789176 w 811235"/>
                  <a:gd name="connsiteY3" fmla="*/ 6256 h 1477890"/>
                  <a:gd name="connsiteX4" fmla="*/ 689164 w 811235"/>
                  <a:gd name="connsiteY4" fmla="*/ 25306 h 1477890"/>
                  <a:gd name="connsiteX5" fmla="*/ 622489 w 811235"/>
                  <a:gd name="connsiteY5" fmla="*/ 163418 h 1477890"/>
                  <a:gd name="connsiteX6" fmla="*/ 627251 w 811235"/>
                  <a:gd name="connsiteY6" fmla="*/ 320581 h 1477890"/>
                  <a:gd name="connsiteX7" fmla="*/ 762983 w 811235"/>
                  <a:gd name="connsiteY7" fmla="*/ 503937 h 1477890"/>
                  <a:gd name="connsiteX8" fmla="*/ 808226 w 811235"/>
                  <a:gd name="connsiteY8" fmla="*/ 620618 h 1477890"/>
                  <a:gd name="connsiteX9" fmla="*/ 679639 w 811235"/>
                  <a:gd name="connsiteY9" fmla="*/ 715868 h 1477890"/>
                  <a:gd name="connsiteX10" fmla="*/ 674876 w 811235"/>
                  <a:gd name="connsiteY10" fmla="*/ 1351662 h 1477890"/>
                  <a:gd name="connsiteX11" fmla="*/ 603439 w 811235"/>
                  <a:gd name="connsiteY11" fmla="*/ 1477868 h 1477890"/>
                  <a:gd name="connsiteX12" fmla="*/ 532001 w 811235"/>
                  <a:gd name="connsiteY12" fmla="*/ 1351663 h 1477890"/>
                  <a:gd name="connsiteX13" fmla="*/ 532001 w 811235"/>
                  <a:gd name="connsiteY13" fmla="*/ 982568 h 1477890"/>
                  <a:gd name="connsiteX14" fmla="*/ 498664 w 811235"/>
                  <a:gd name="connsiteY14" fmla="*/ 982568 h 1477890"/>
                  <a:gd name="connsiteX15" fmla="*/ 424846 w 811235"/>
                  <a:gd name="connsiteY15" fmla="*/ 1199262 h 1477890"/>
                  <a:gd name="connsiteX16" fmla="*/ 355789 w 811235"/>
                  <a:gd name="connsiteY16" fmla="*/ 982568 h 1477890"/>
                  <a:gd name="connsiteX17" fmla="*/ 322451 w 811235"/>
                  <a:gd name="connsiteY17" fmla="*/ 982568 h 1477890"/>
                  <a:gd name="connsiteX18" fmla="*/ 251014 w 811235"/>
                  <a:gd name="connsiteY18" fmla="*/ 1149256 h 1477890"/>
                  <a:gd name="connsiteX19" fmla="*/ 179576 w 811235"/>
                  <a:gd name="connsiteY19" fmla="*/ 982568 h 1477890"/>
                  <a:gd name="connsiteX20" fmla="*/ 151001 w 811235"/>
                  <a:gd name="connsiteY20" fmla="*/ 982568 h 1477890"/>
                  <a:gd name="connsiteX21" fmla="*/ 74801 w 811235"/>
                  <a:gd name="connsiteY21" fmla="*/ 1132588 h 1477890"/>
                  <a:gd name="connsiteX22" fmla="*/ 8126 w 811235"/>
                  <a:gd name="connsiteY22" fmla="*/ 992093 h 1477890"/>
                  <a:gd name="connsiteX0" fmla="*/ 8126 w 811235"/>
                  <a:gd name="connsiteY0" fmla="*/ 992093 h 1477890"/>
                  <a:gd name="connsiteX1" fmla="*/ 8126 w 811235"/>
                  <a:gd name="connsiteY1" fmla="*/ 382493 h 1477890"/>
                  <a:gd name="connsiteX2" fmla="*/ 227201 w 811235"/>
                  <a:gd name="connsiteY2" fmla="*/ 1493 h 1477890"/>
                  <a:gd name="connsiteX3" fmla="*/ 789176 w 811235"/>
                  <a:gd name="connsiteY3" fmla="*/ 6256 h 1477890"/>
                  <a:gd name="connsiteX4" fmla="*/ 689164 w 811235"/>
                  <a:gd name="connsiteY4" fmla="*/ 25306 h 1477890"/>
                  <a:gd name="connsiteX5" fmla="*/ 622489 w 811235"/>
                  <a:gd name="connsiteY5" fmla="*/ 163418 h 1477890"/>
                  <a:gd name="connsiteX6" fmla="*/ 627251 w 811235"/>
                  <a:gd name="connsiteY6" fmla="*/ 320581 h 1477890"/>
                  <a:gd name="connsiteX7" fmla="*/ 762983 w 811235"/>
                  <a:gd name="connsiteY7" fmla="*/ 503937 h 1477890"/>
                  <a:gd name="connsiteX8" fmla="*/ 808226 w 811235"/>
                  <a:gd name="connsiteY8" fmla="*/ 620618 h 1477890"/>
                  <a:gd name="connsiteX9" fmla="*/ 679639 w 811235"/>
                  <a:gd name="connsiteY9" fmla="*/ 715868 h 1477890"/>
                  <a:gd name="connsiteX10" fmla="*/ 674876 w 811235"/>
                  <a:gd name="connsiteY10" fmla="*/ 1351662 h 1477890"/>
                  <a:gd name="connsiteX11" fmla="*/ 603439 w 811235"/>
                  <a:gd name="connsiteY11" fmla="*/ 1477868 h 1477890"/>
                  <a:gd name="connsiteX12" fmla="*/ 532001 w 811235"/>
                  <a:gd name="connsiteY12" fmla="*/ 1351663 h 1477890"/>
                  <a:gd name="connsiteX13" fmla="*/ 532001 w 811235"/>
                  <a:gd name="connsiteY13" fmla="*/ 982568 h 1477890"/>
                  <a:gd name="connsiteX14" fmla="*/ 498664 w 811235"/>
                  <a:gd name="connsiteY14" fmla="*/ 982568 h 1477890"/>
                  <a:gd name="connsiteX15" fmla="*/ 424846 w 811235"/>
                  <a:gd name="connsiteY15" fmla="*/ 1199262 h 1477890"/>
                  <a:gd name="connsiteX16" fmla="*/ 355789 w 811235"/>
                  <a:gd name="connsiteY16" fmla="*/ 982568 h 1477890"/>
                  <a:gd name="connsiteX17" fmla="*/ 322451 w 811235"/>
                  <a:gd name="connsiteY17" fmla="*/ 982568 h 1477890"/>
                  <a:gd name="connsiteX18" fmla="*/ 251014 w 811235"/>
                  <a:gd name="connsiteY18" fmla="*/ 1149256 h 1477890"/>
                  <a:gd name="connsiteX19" fmla="*/ 179576 w 811235"/>
                  <a:gd name="connsiteY19" fmla="*/ 982568 h 1477890"/>
                  <a:gd name="connsiteX20" fmla="*/ 151001 w 811235"/>
                  <a:gd name="connsiteY20" fmla="*/ 982568 h 1477890"/>
                  <a:gd name="connsiteX21" fmla="*/ 74801 w 811235"/>
                  <a:gd name="connsiteY21" fmla="*/ 1132588 h 1477890"/>
                  <a:gd name="connsiteX22" fmla="*/ 8126 w 811235"/>
                  <a:gd name="connsiteY22" fmla="*/ 992093 h 1477890"/>
                  <a:gd name="connsiteX0" fmla="*/ 8126 w 811235"/>
                  <a:gd name="connsiteY0" fmla="*/ 992093 h 1477890"/>
                  <a:gd name="connsiteX1" fmla="*/ 8126 w 811235"/>
                  <a:gd name="connsiteY1" fmla="*/ 382493 h 1477890"/>
                  <a:gd name="connsiteX2" fmla="*/ 227201 w 811235"/>
                  <a:gd name="connsiteY2" fmla="*/ 1493 h 1477890"/>
                  <a:gd name="connsiteX3" fmla="*/ 789176 w 811235"/>
                  <a:gd name="connsiteY3" fmla="*/ 6256 h 1477890"/>
                  <a:gd name="connsiteX4" fmla="*/ 689164 w 811235"/>
                  <a:gd name="connsiteY4" fmla="*/ 25306 h 1477890"/>
                  <a:gd name="connsiteX5" fmla="*/ 622489 w 811235"/>
                  <a:gd name="connsiteY5" fmla="*/ 163418 h 1477890"/>
                  <a:gd name="connsiteX6" fmla="*/ 627251 w 811235"/>
                  <a:gd name="connsiteY6" fmla="*/ 320581 h 1477890"/>
                  <a:gd name="connsiteX7" fmla="*/ 762983 w 811235"/>
                  <a:gd name="connsiteY7" fmla="*/ 503937 h 1477890"/>
                  <a:gd name="connsiteX8" fmla="*/ 808226 w 811235"/>
                  <a:gd name="connsiteY8" fmla="*/ 620618 h 1477890"/>
                  <a:gd name="connsiteX9" fmla="*/ 679639 w 811235"/>
                  <a:gd name="connsiteY9" fmla="*/ 715868 h 1477890"/>
                  <a:gd name="connsiteX10" fmla="*/ 674876 w 811235"/>
                  <a:gd name="connsiteY10" fmla="*/ 1351662 h 1477890"/>
                  <a:gd name="connsiteX11" fmla="*/ 603439 w 811235"/>
                  <a:gd name="connsiteY11" fmla="*/ 1477868 h 1477890"/>
                  <a:gd name="connsiteX12" fmla="*/ 532001 w 811235"/>
                  <a:gd name="connsiteY12" fmla="*/ 1351663 h 1477890"/>
                  <a:gd name="connsiteX13" fmla="*/ 532001 w 811235"/>
                  <a:gd name="connsiteY13" fmla="*/ 982568 h 1477890"/>
                  <a:gd name="connsiteX14" fmla="*/ 498664 w 811235"/>
                  <a:gd name="connsiteY14" fmla="*/ 982568 h 1477890"/>
                  <a:gd name="connsiteX15" fmla="*/ 424846 w 811235"/>
                  <a:gd name="connsiteY15" fmla="*/ 1199262 h 1477890"/>
                  <a:gd name="connsiteX16" fmla="*/ 355789 w 811235"/>
                  <a:gd name="connsiteY16" fmla="*/ 982568 h 1477890"/>
                  <a:gd name="connsiteX17" fmla="*/ 322451 w 811235"/>
                  <a:gd name="connsiteY17" fmla="*/ 982568 h 1477890"/>
                  <a:gd name="connsiteX18" fmla="*/ 251014 w 811235"/>
                  <a:gd name="connsiteY18" fmla="*/ 1149256 h 1477890"/>
                  <a:gd name="connsiteX19" fmla="*/ 179576 w 811235"/>
                  <a:gd name="connsiteY19" fmla="*/ 982568 h 1477890"/>
                  <a:gd name="connsiteX20" fmla="*/ 151001 w 811235"/>
                  <a:gd name="connsiteY20" fmla="*/ 982568 h 1477890"/>
                  <a:gd name="connsiteX21" fmla="*/ 74801 w 811235"/>
                  <a:gd name="connsiteY21" fmla="*/ 1132588 h 1477890"/>
                  <a:gd name="connsiteX22" fmla="*/ 8126 w 811235"/>
                  <a:gd name="connsiteY22" fmla="*/ 992093 h 1477890"/>
                  <a:gd name="connsiteX0" fmla="*/ 8126 w 811235"/>
                  <a:gd name="connsiteY0" fmla="*/ 992093 h 1477869"/>
                  <a:gd name="connsiteX1" fmla="*/ 8126 w 811235"/>
                  <a:gd name="connsiteY1" fmla="*/ 382493 h 1477869"/>
                  <a:gd name="connsiteX2" fmla="*/ 227201 w 811235"/>
                  <a:gd name="connsiteY2" fmla="*/ 1493 h 1477869"/>
                  <a:gd name="connsiteX3" fmla="*/ 789176 w 811235"/>
                  <a:gd name="connsiteY3" fmla="*/ 6256 h 1477869"/>
                  <a:gd name="connsiteX4" fmla="*/ 689164 w 811235"/>
                  <a:gd name="connsiteY4" fmla="*/ 25306 h 1477869"/>
                  <a:gd name="connsiteX5" fmla="*/ 622489 w 811235"/>
                  <a:gd name="connsiteY5" fmla="*/ 163418 h 1477869"/>
                  <a:gd name="connsiteX6" fmla="*/ 627251 w 811235"/>
                  <a:gd name="connsiteY6" fmla="*/ 320581 h 1477869"/>
                  <a:gd name="connsiteX7" fmla="*/ 762983 w 811235"/>
                  <a:gd name="connsiteY7" fmla="*/ 503937 h 1477869"/>
                  <a:gd name="connsiteX8" fmla="*/ 808226 w 811235"/>
                  <a:gd name="connsiteY8" fmla="*/ 620618 h 1477869"/>
                  <a:gd name="connsiteX9" fmla="*/ 679639 w 811235"/>
                  <a:gd name="connsiteY9" fmla="*/ 715868 h 1477869"/>
                  <a:gd name="connsiteX10" fmla="*/ 674876 w 811235"/>
                  <a:gd name="connsiteY10" fmla="*/ 1351662 h 1477869"/>
                  <a:gd name="connsiteX11" fmla="*/ 603439 w 811235"/>
                  <a:gd name="connsiteY11" fmla="*/ 1477868 h 1477869"/>
                  <a:gd name="connsiteX12" fmla="*/ 532001 w 811235"/>
                  <a:gd name="connsiteY12" fmla="*/ 1351663 h 1477869"/>
                  <a:gd name="connsiteX13" fmla="*/ 532001 w 811235"/>
                  <a:gd name="connsiteY13" fmla="*/ 982568 h 1477869"/>
                  <a:gd name="connsiteX14" fmla="*/ 498664 w 811235"/>
                  <a:gd name="connsiteY14" fmla="*/ 982568 h 1477869"/>
                  <a:gd name="connsiteX15" fmla="*/ 424846 w 811235"/>
                  <a:gd name="connsiteY15" fmla="*/ 1199262 h 1477869"/>
                  <a:gd name="connsiteX16" fmla="*/ 355789 w 811235"/>
                  <a:gd name="connsiteY16" fmla="*/ 982568 h 1477869"/>
                  <a:gd name="connsiteX17" fmla="*/ 322451 w 811235"/>
                  <a:gd name="connsiteY17" fmla="*/ 982568 h 1477869"/>
                  <a:gd name="connsiteX18" fmla="*/ 251014 w 811235"/>
                  <a:gd name="connsiteY18" fmla="*/ 1149256 h 1477869"/>
                  <a:gd name="connsiteX19" fmla="*/ 179576 w 811235"/>
                  <a:gd name="connsiteY19" fmla="*/ 982568 h 1477869"/>
                  <a:gd name="connsiteX20" fmla="*/ 151001 w 811235"/>
                  <a:gd name="connsiteY20" fmla="*/ 982568 h 1477869"/>
                  <a:gd name="connsiteX21" fmla="*/ 74801 w 811235"/>
                  <a:gd name="connsiteY21" fmla="*/ 1132588 h 1477869"/>
                  <a:gd name="connsiteX22" fmla="*/ 8126 w 811235"/>
                  <a:gd name="connsiteY22" fmla="*/ 992093 h 1477869"/>
                  <a:gd name="connsiteX0" fmla="*/ 8126 w 811235"/>
                  <a:gd name="connsiteY0" fmla="*/ 992093 h 1475526"/>
                  <a:gd name="connsiteX1" fmla="*/ 8126 w 811235"/>
                  <a:gd name="connsiteY1" fmla="*/ 382493 h 1475526"/>
                  <a:gd name="connsiteX2" fmla="*/ 227201 w 811235"/>
                  <a:gd name="connsiteY2" fmla="*/ 1493 h 1475526"/>
                  <a:gd name="connsiteX3" fmla="*/ 789176 w 811235"/>
                  <a:gd name="connsiteY3" fmla="*/ 6256 h 1475526"/>
                  <a:gd name="connsiteX4" fmla="*/ 689164 w 811235"/>
                  <a:gd name="connsiteY4" fmla="*/ 25306 h 1475526"/>
                  <a:gd name="connsiteX5" fmla="*/ 622489 w 811235"/>
                  <a:gd name="connsiteY5" fmla="*/ 163418 h 1475526"/>
                  <a:gd name="connsiteX6" fmla="*/ 627251 w 811235"/>
                  <a:gd name="connsiteY6" fmla="*/ 320581 h 1475526"/>
                  <a:gd name="connsiteX7" fmla="*/ 762983 w 811235"/>
                  <a:gd name="connsiteY7" fmla="*/ 503937 h 1475526"/>
                  <a:gd name="connsiteX8" fmla="*/ 808226 w 811235"/>
                  <a:gd name="connsiteY8" fmla="*/ 620618 h 1475526"/>
                  <a:gd name="connsiteX9" fmla="*/ 679639 w 811235"/>
                  <a:gd name="connsiteY9" fmla="*/ 715868 h 1475526"/>
                  <a:gd name="connsiteX10" fmla="*/ 674876 w 811235"/>
                  <a:gd name="connsiteY10" fmla="*/ 1351662 h 1475526"/>
                  <a:gd name="connsiteX11" fmla="*/ 605820 w 811235"/>
                  <a:gd name="connsiteY11" fmla="*/ 1475487 h 1475526"/>
                  <a:gd name="connsiteX12" fmla="*/ 532001 w 811235"/>
                  <a:gd name="connsiteY12" fmla="*/ 1351663 h 1475526"/>
                  <a:gd name="connsiteX13" fmla="*/ 532001 w 811235"/>
                  <a:gd name="connsiteY13" fmla="*/ 982568 h 1475526"/>
                  <a:gd name="connsiteX14" fmla="*/ 498664 w 811235"/>
                  <a:gd name="connsiteY14" fmla="*/ 982568 h 1475526"/>
                  <a:gd name="connsiteX15" fmla="*/ 424846 w 811235"/>
                  <a:gd name="connsiteY15" fmla="*/ 1199262 h 1475526"/>
                  <a:gd name="connsiteX16" fmla="*/ 355789 w 811235"/>
                  <a:gd name="connsiteY16" fmla="*/ 982568 h 1475526"/>
                  <a:gd name="connsiteX17" fmla="*/ 322451 w 811235"/>
                  <a:gd name="connsiteY17" fmla="*/ 982568 h 1475526"/>
                  <a:gd name="connsiteX18" fmla="*/ 251014 w 811235"/>
                  <a:gd name="connsiteY18" fmla="*/ 1149256 h 1475526"/>
                  <a:gd name="connsiteX19" fmla="*/ 179576 w 811235"/>
                  <a:gd name="connsiteY19" fmla="*/ 982568 h 1475526"/>
                  <a:gd name="connsiteX20" fmla="*/ 151001 w 811235"/>
                  <a:gd name="connsiteY20" fmla="*/ 982568 h 1475526"/>
                  <a:gd name="connsiteX21" fmla="*/ 74801 w 811235"/>
                  <a:gd name="connsiteY21" fmla="*/ 1132588 h 1475526"/>
                  <a:gd name="connsiteX22" fmla="*/ 8126 w 811235"/>
                  <a:gd name="connsiteY22" fmla="*/ 992093 h 1475526"/>
                  <a:gd name="connsiteX0" fmla="*/ 8126 w 811235"/>
                  <a:gd name="connsiteY0" fmla="*/ 992093 h 1475488"/>
                  <a:gd name="connsiteX1" fmla="*/ 8126 w 811235"/>
                  <a:gd name="connsiteY1" fmla="*/ 382493 h 1475488"/>
                  <a:gd name="connsiteX2" fmla="*/ 227201 w 811235"/>
                  <a:gd name="connsiteY2" fmla="*/ 1493 h 1475488"/>
                  <a:gd name="connsiteX3" fmla="*/ 789176 w 811235"/>
                  <a:gd name="connsiteY3" fmla="*/ 6256 h 1475488"/>
                  <a:gd name="connsiteX4" fmla="*/ 689164 w 811235"/>
                  <a:gd name="connsiteY4" fmla="*/ 25306 h 1475488"/>
                  <a:gd name="connsiteX5" fmla="*/ 622489 w 811235"/>
                  <a:gd name="connsiteY5" fmla="*/ 163418 h 1475488"/>
                  <a:gd name="connsiteX6" fmla="*/ 627251 w 811235"/>
                  <a:gd name="connsiteY6" fmla="*/ 320581 h 1475488"/>
                  <a:gd name="connsiteX7" fmla="*/ 762983 w 811235"/>
                  <a:gd name="connsiteY7" fmla="*/ 503937 h 1475488"/>
                  <a:gd name="connsiteX8" fmla="*/ 808226 w 811235"/>
                  <a:gd name="connsiteY8" fmla="*/ 620618 h 1475488"/>
                  <a:gd name="connsiteX9" fmla="*/ 679639 w 811235"/>
                  <a:gd name="connsiteY9" fmla="*/ 715868 h 1475488"/>
                  <a:gd name="connsiteX10" fmla="*/ 674876 w 811235"/>
                  <a:gd name="connsiteY10" fmla="*/ 1351662 h 1475488"/>
                  <a:gd name="connsiteX11" fmla="*/ 605820 w 811235"/>
                  <a:gd name="connsiteY11" fmla="*/ 1475487 h 1475488"/>
                  <a:gd name="connsiteX12" fmla="*/ 532001 w 811235"/>
                  <a:gd name="connsiteY12" fmla="*/ 1351663 h 1475488"/>
                  <a:gd name="connsiteX13" fmla="*/ 532001 w 811235"/>
                  <a:gd name="connsiteY13" fmla="*/ 982568 h 1475488"/>
                  <a:gd name="connsiteX14" fmla="*/ 498664 w 811235"/>
                  <a:gd name="connsiteY14" fmla="*/ 982568 h 1475488"/>
                  <a:gd name="connsiteX15" fmla="*/ 424846 w 811235"/>
                  <a:gd name="connsiteY15" fmla="*/ 1199262 h 1475488"/>
                  <a:gd name="connsiteX16" fmla="*/ 355789 w 811235"/>
                  <a:gd name="connsiteY16" fmla="*/ 982568 h 1475488"/>
                  <a:gd name="connsiteX17" fmla="*/ 322451 w 811235"/>
                  <a:gd name="connsiteY17" fmla="*/ 982568 h 1475488"/>
                  <a:gd name="connsiteX18" fmla="*/ 251014 w 811235"/>
                  <a:gd name="connsiteY18" fmla="*/ 1149256 h 1475488"/>
                  <a:gd name="connsiteX19" fmla="*/ 179576 w 811235"/>
                  <a:gd name="connsiteY19" fmla="*/ 982568 h 1475488"/>
                  <a:gd name="connsiteX20" fmla="*/ 151001 w 811235"/>
                  <a:gd name="connsiteY20" fmla="*/ 982568 h 1475488"/>
                  <a:gd name="connsiteX21" fmla="*/ 74801 w 811235"/>
                  <a:gd name="connsiteY21" fmla="*/ 1132588 h 1475488"/>
                  <a:gd name="connsiteX22" fmla="*/ 8126 w 811235"/>
                  <a:gd name="connsiteY22" fmla="*/ 992093 h 1475488"/>
                  <a:gd name="connsiteX0" fmla="*/ 8126 w 811235"/>
                  <a:gd name="connsiteY0" fmla="*/ 992093 h 1475488"/>
                  <a:gd name="connsiteX1" fmla="*/ 8126 w 811235"/>
                  <a:gd name="connsiteY1" fmla="*/ 382493 h 1475488"/>
                  <a:gd name="connsiteX2" fmla="*/ 227201 w 811235"/>
                  <a:gd name="connsiteY2" fmla="*/ 1493 h 1475488"/>
                  <a:gd name="connsiteX3" fmla="*/ 789176 w 811235"/>
                  <a:gd name="connsiteY3" fmla="*/ 6256 h 1475488"/>
                  <a:gd name="connsiteX4" fmla="*/ 689164 w 811235"/>
                  <a:gd name="connsiteY4" fmla="*/ 25306 h 1475488"/>
                  <a:gd name="connsiteX5" fmla="*/ 622489 w 811235"/>
                  <a:gd name="connsiteY5" fmla="*/ 163418 h 1475488"/>
                  <a:gd name="connsiteX6" fmla="*/ 627251 w 811235"/>
                  <a:gd name="connsiteY6" fmla="*/ 320581 h 1475488"/>
                  <a:gd name="connsiteX7" fmla="*/ 762983 w 811235"/>
                  <a:gd name="connsiteY7" fmla="*/ 503937 h 1475488"/>
                  <a:gd name="connsiteX8" fmla="*/ 808226 w 811235"/>
                  <a:gd name="connsiteY8" fmla="*/ 620618 h 1475488"/>
                  <a:gd name="connsiteX9" fmla="*/ 679639 w 811235"/>
                  <a:gd name="connsiteY9" fmla="*/ 715868 h 1475488"/>
                  <a:gd name="connsiteX10" fmla="*/ 674876 w 811235"/>
                  <a:gd name="connsiteY10" fmla="*/ 1351662 h 1475488"/>
                  <a:gd name="connsiteX11" fmla="*/ 605820 w 811235"/>
                  <a:gd name="connsiteY11" fmla="*/ 1475487 h 1475488"/>
                  <a:gd name="connsiteX12" fmla="*/ 532001 w 811235"/>
                  <a:gd name="connsiteY12" fmla="*/ 1351663 h 1475488"/>
                  <a:gd name="connsiteX13" fmla="*/ 532001 w 811235"/>
                  <a:gd name="connsiteY13" fmla="*/ 982568 h 1475488"/>
                  <a:gd name="connsiteX14" fmla="*/ 498664 w 811235"/>
                  <a:gd name="connsiteY14" fmla="*/ 982568 h 1475488"/>
                  <a:gd name="connsiteX15" fmla="*/ 424846 w 811235"/>
                  <a:gd name="connsiteY15" fmla="*/ 1199262 h 1475488"/>
                  <a:gd name="connsiteX16" fmla="*/ 355789 w 811235"/>
                  <a:gd name="connsiteY16" fmla="*/ 982568 h 1475488"/>
                  <a:gd name="connsiteX17" fmla="*/ 322451 w 811235"/>
                  <a:gd name="connsiteY17" fmla="*/ 982568 h 1475488"/>
                  <a:gd name="connsiteX18" fmla="*/ 251014 w 811235"/>
                  <a:gd name="connsiteY18" fmla="*/ 1149256 h 1475488"/>
                  <a:gd name="connsiteX19" fmla="*/ 179576 w 811235"/>
                  <a:gd name="connsiteY19" fmla="*/ 982568 h 1475488"/>
                  <a:gd name="connsiteX20" fmla="*/ 151001 w 811235"/>
                  <a:gd name="connsiteY20" fmla="*/ 982568 h 1475488"/>
                  <a:gd name="connsiteX21" fmla="*/ 74801 w 811235"/>
                  <a:gd name="connsiteY21" fmla="*/ 1132588 h 1475488"/>
                  <a:gd name="connsiteX22" fmla="*/ 8126 w 811235"/>
                  <a:gd name="connsiteY22" fmla="*/ 992093 h 1475488"/>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627"/>
                  <a:gd name="connsiteX1" fmla="*/ 8126 w 811235"/>
                  <a:gd name="connsiteY1" fmla="*/ 382493 h 1475627"/>
                  <a:gd name="connsiteX2" fmla="*/ 227201 w 811235"/>
                  <a:gd name="connsiteY2" fmla="*/ 1493 h 1475627"/>
                  <a:gd name="connsiteX3" fmla="*/ 789176 w 811235"/>
                  <a:gd name="connsiteY3" fmla="*/ 6256 h 1475627"/>
                  <a:gd name="connsiteX4" fmla="*/ 689164 w 811235"/>
                  <a:gd name="connsiteY4" fmla="*/ 25306 h 1475627"/>
                  <a:gd name="connsiteX5" fmla="*/ 622489 w 811235"/>
                  <a:gd name="connsiteY5" fmla="*/ 163418 h 1475627"/>
                  <a:gd name="connsiteX6" fmla="*/ 627251 w 811235"/>
                  <a:gd name="connsiteY6" fmla="*/ 320581 h 1475627"/>
                  <a:gd name="connsiteX7" fmla="*/ 762983 w 811235"/>
                  <a:gd name="connsiteY7" fmla="*/ 503937 h 1475627"/>
                  <a:gd name="connsiteX8" fmla="*/ 808226 w 811235"/>
                  <a:gd name="connsiteY8" fmla="*/ 620618 h 1475627"/>
                  <a:gd name="connsiteX9" fmla="*/ 679639 w 811235"/>
                  <a:gd name="connsiteY9" fmla="*/ 715868 h 1475627"/>
                  <a:gd name="connsiteX10" fmla="*/ 674876 w 811235"/>
                  <a:gd name="connsiteY10" fmla="*/ 1351662 h 1475627"/>
                  <a:gd name="connsiteX11" fmla="*/ 605820 w 811235"/>
                  <a:gd name="connsiteY11" fmla="*/ 1475487 h 1475627"/>
                  <a:gd name="connsiteX12" fmla="*/ 539145 w 811235"/>
                  <a:gd name="connsiteY12" fmla="*/ 1351663 h 1475627"/>
                  <a:gd name="connsiteX13" fmla="*/ 532001 w 811235"/>
                  <a:gd name="connsiteY13" fmla="*/ 982568 h 1475627"/>
                  <a:gd name="connsiteX14" fmla="*/ 498664 w 811235"/>
                  <a:gd name="connsiteY14" fmla="*/ 982568 h 1475627"/>
                  <a:gd name="connsiteX15" fmla="*/ 424846 w 811235"/>
                  <a:gd name="connsiteY15" fmla="*/ 1199262 h 1475627"/>
                  <a:gd name="connsiteX16" fmla="*/ 355789 w 811235"/>
                  <a:gd name="connsiteY16" fmla="*/ 982568 h 1475627"/>
                  <a:gd name="connsiteX17" fmla="*/ 322451 w 811235"/>
                  <a:gd name="connsiteY17" fmla="*/ 982568 h 1475627"/>
                  <a:gd name="connsiteX18" fmla="*/ 251014 w 811235"/>
                  <a:gd name="connsiteY18" fmla="*/ 1149256 h 1475627"/>
                  <a:gd name="connsiteX19" fmla="*/ 179576 w 811235"/>
                  <a:gd name="connsiteY19" fmla="*/ 982568 h 1475627"/>
                  <a:gd name="connsiteX20" fmla="*/ 151001 w 811235"/>
                  <a:gd name="connsiteY20" fmla="*/ 982568 h 1475627"/>
                  <a:gd name="connsiteX21" fmla="*/ 74801 w 811235"/>
                  <a:gd name="connsiteY21" fmla="*/ 1132588 h 1475627"/>
                  <a:gd name="connsiteX22" fmla="*/ 8126 w 811235"/>
                  <a:gd name="connsiteY22" fmla="*/ 992093 h 1475627"/>
                  <a:gd name="connsiteX0" fmla="*/ 8126 w 811235"/>
                  <a:gd name="connsiteY0" fmla="*/ 992093 h 1475627"/>
                  <a:gd name="connsiteX1" fmla="*/ 8126 w 811235"/>
                  <a:gd name="connsiteY1" fmla="*/ 382493 h 1475627"/>
                  <a:gd name="connsiteX2" fmla="*/ 227201 w 811235"/>
                  <a:gd name="connsiteY2" fmla="*/ 1493 h 1475627"/>
                  <a:gd name="connsiteX3" fmla="*/ 789176 w 811235"/>
                  <a:gd name="connsiteY3" fmla="*/ 6256 h 1475627"/>
                  <a:gd name="connsiteX4" fmla="*/ 689164 w 811235"/>
                  <a:gd name="connsiteY4" fmla="*/ 25306 h 1475627"/>
                  <a:gd name="connsiteX5" fmla="*/ 622489 w 811235"/>
                  <a:gd name="connsiteY5" fmla="*/ 163418 h 1475627"/>
                  <a:gd name="connsiteX6" fmla="*/ 627251 w 811235"/>
                  <a:gd name="connsiteY6" fmla="*/ 320581 h 1475627"/>
                  <a:gd name="connsiteX7" fmla="*/ 762983 w 811235"/>
                  <a:gd name="connsiteY7" fmla="*/ 503937 h 1475627"/>
                  <a:gd name="connsiteX8" fmla="*/ 808226 w 811235"/>
                  <a:gd name="connsiteY8" fmla="*/ 620618 h 1475627"/>
                  <a:gd name="connsiteX9" fmla="*/ 679639 w 811235"/>
                  <a:gd name="connsiteY9" fmla="*/ 715868 h 1475627"/>
                  <a:gd name="connsiteX10" fmla="*/ 674876 w 811235"/>
                  <a:gd name="connsiteY10" fmla="*/ 1351662 h 1475627"/>
                  <a:gd name="connsiteX11" fmla="*/ 605820 w 811235"/>
                  <a:gd name="connsiteY11" fmla="*/ 1475487 h 1475627"/>
                  <a:gd name="connsiteX12" fmla="*/ 539145 w 811235"/>
                  <a:gd name="connsiteY12" fmla="*/ 1351663 h 1475627"/>
                  <a:gd name="connsiteX13" fmla="*/ 532001 w 811235"/>
                  <a:gd name="connsiteY13" fmla="*/ 982568 h 1475627"/>
                  <a:gd name="connsiteX14" fmla="*/ 498664 w 811235"/>
                  <a:gd name="connsiteY14" fmla="*/ 982568 h 1475627"/>
                  <a:gd name="connsiteX15" fmla="*/ 424846 w 811235"/>
                  <a:gd name="connsiteY15" fmla="*/ 1199262 h 1475627"/>
                  <a:gd name="connsiteX16" fmla="*/ 355789 w 811235"/>
                  <a:gd name="connsiteY16" fmla="*/ 982568 h 1475627"/>
                  <a:gd name="connsiteX17" fmla="*/ 322451 w 811235"/>
                  <a:gd name="connsiteY17" fmla="*/ 982568 h 1475627"/>
                  <a:gd name="connsiteX18" fmla="*/ 251014 w 811235"/>
                  <a:gd name="connsiteY18" fmla="*/ 1149256 h 1475627"/>
                  <a:gd name="connsiteX19" fmla="*/ 179576 w 811235"/>
                  <a:gd name="connsiteY19" fmla="*/ 982568 h 1475627"/>
                  <a:gd name="connsiteX20" fmla="*/ 151001 w 811235"/>
                  <a:gd name="connsiteY20" fmla="*/ 982568 h 1475627"/>
                  <a:gd name="connsiteX21" fmla="*/ 74801 w 811235"/>
                  <a:gd name="connsiteY21" fmla="*/ 1132588 h 1475627"/>
                  <a:gd name="connsiteX22" fmla="*/ 8126 w 811235"/>
                  <a:gd name="connsiteY22" fmla="*/ 992093 h 147562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91"/>
                  <a:gd name="connsiteX1" fmla="*/ 8126 w 811235"/>
                  <a:gd name="connsiteY1" fmla="*/ 382493 h 1475491"/>
                  <a:gd name="connsiteX2" fmla="*/ 227201 w 811235"/>
                  <a:gd name="connsiteY2" fmla="*/ 1493 h 1475491"/>
                  <a:gd name="connsiteX3" fmla="*/ 789176 w 811235"/>
                  <a:gd name="connsiteY3" fmla="*/ 6256 h 1475491"/>
                  <a:gd name="connsiteX4" fmla="*/ 689164 w 811235"/>
                  <a:gd name="connsiteY4" fmla="*/ 25306 h 1475491"/>
                  <a:gd name="connsiteX5" fmla="*/ 622489 w 811235"/>
                  <a:gd name="connsiteY5" fmla="*/ 163418 h 1475491"/>
                  <a:gd name="connsiteX6" fmla="*/ 627251 w 811235"/>
                  <a:gd name="connsiteY6" fmla="*/ 320581 h 1475491"/>
                  <a:gd name="connsiteX7" fmla="*/ 762983 w 811235"/>
                  <a:gd name="connsiteY7" fmla="*/ 503937 h 1475491"/>
                  <a:gd name="connsiteX8" fmla="*/ 808226 w 811235"/>
                  <a:gd name="connsiteY8" fmla="*/ 620618 h 1475491"/>
                  <a:gd name="connsiteX9" fmla="*/ 679639 w 811235"/>
                  <a:gd name="connsiteY9" fmla="*/ 715868 h 1475491"/>
                  <a:gd name="connsiteX10" fmla="*/ 674876 w 811235"/>
                  <a:gd name="connsiteY10" fmla="*/ 1351662 h 1475491"/>
                  <a:gd name="connsiteX11" fmla="*/ 610583 w 811235"/>
                  <a:gd name="connsiteY11" fmla="*/ 1475487 h 1475491"/>
                  <a:gd name="connsiteX12" fmla="*/ 539145 w 811235"/>
                  <a:gd name="connsiteY12" fmla="*/ 1351663 h 1475491"/>
                  <a:gd name="connsiteX13" fmla="*/ 532001 w 811235"/>
                  <a:gd name="connsiteY13" fmla="*/ 982568 h 1475491"/>
                  <a:gd name="connsiteX14" fmla="*/ 498664 w 811235"/>
                  <a:gd name="connsiteY14" fmla="*/ 982568 h 1475491"/>
                  <a:gd name="connsiteX15" fmla="*/ 424846 w 811235"/>
                  <a:gd name="connsiteY15" fmla="*/ 1199262 h 1475491"/>
                  <a:gd name="connsiteX16" fmla="*/ 355789 w 811235"/>
                  <a:gd name="connsiteY16" fmla="*/ 982568 h 1475491"/>
                  <a:gd name="connsiteX17" fmla="*/ 322451 w 811235"/>
                  <a:gd name="connsiteY17" fmla="*/ 982568 h 1475491"/>
                  <a:gd name="connsiteX18" fmla="*/ 251014 w 811235"/>
                  <a:gd name="connsiteY18" fmla="*/ 1149256 h 1475491"/>
                  <a:gd name="connsiteX19" fmla="*/ 179576 w 811235"/>
                  <a:gd name="connsiteY19" fmla="*/ 982568 h 1475491"/>
                  <a:gd name="connsiteX20" fmla="*/ 151001 w 811235"/>
                  <a:gd name="connsiteY20" fmla="*/ 982568 h 1475491"/>
                  <a:gd name="connsiteX21" fmla="*/ 74801 w 811235"/>
                  <a:gd name="connsiteY21" fmla="*/ 1132588 h 1475491"/>
                  <a:gd name="connsiteX22" fmla="*/ 8126 w 811235"/>
                  <a:gd name="connsiteY22" fmla="*/ 992093 h 1475491"/>
                  <a:gd name="connsiteX0" fmla="*/ 8126 w 811235"/>
                  <a:gd name="connsiteY0" fmla="*/ 992093 h 1475491"/>
                  <a:gd name="connsiteX1" fmla="*/ 8126 w 811235"/>
                  <a:gd name="connsiteY1" fmla="*/ 382493 h 1475491"/>
                  <a:gd name="connsiteX2" fmla="*/ 227201 w 811235"/>
                  <a:gd name="connsiteY2" fmla="*/ 1493 h 1475491"/>
                  <a:gd name="connsiteX3" fmla="*/ 789176 w 811235"/>
                  <a:gd name="connsiteY3" fmla="*/ 6256 h 1475491"/>
                  <a:gd name="connsiteX4" fmla="*/ 689164 w 811235"/>
                  <a:gd name="connsiteY4" fmla="*/ 25306 h 1475491"/>
                  <a:gd name="connsiteX5" fmla="*/ 622489 w 811235"/>
                  <a:gd name="connsiteY5" fmla="*/ 163418 h 1475491"/>
                  <a:gd name="connsiteX6" fmla="*/ 627251 w 811235"/>
                  <a:gd name="connsiteY6" fmla="*/ 320581 h 1475491"/>
                  <a:gd name="connsiteX7" fmla="*/ 762983 w 811235"/>
                  <a:gd name="connsiteY7" fmla="*/ 503937 h 1475491"/>
                  <a:gd name="connsiteX8" fmla="*/ 808226 w 811235"/>
                  <a:gd name="connsiteY8" fmla="*/ 620618 h 1475491"/>
                  <a:gd name="connsiteX9" fmla="*/ 679639 w 811235"/>
                  <a:gd name="connsiteY9" fmla="*/ 715868 h 1475491"/>
                  <a:gd name="connsiteX10" fmla="*/ 674876 w 811235"/>
                  <a:gd name="connsiteY10" fmla="*/ 1351662 h 1475491"/>
                  <a:gd name="connsiteX11" fmla="*/ 610583 w 811235"/>
                  <a:gd name="connsiteY11" fmla="*/ 1475487 h 1475491"/>
                  <a:gd name="connsiteX12" fmla="*/ 539145 w 811235"/>
                  <a:gd name="connsiteY12" fmla="*/ 1351663 h 1475491"/>
                  <a:gd name="connsiteX13" fmla="*/ 532001 w 811235"/>
                  <a:gd name="connsiteY13" fmla="*/ 982568 h 1475491"/>
                  <a:gd name="connsiteX14" fmla="*/ 498664 w 811235"/>
                  <a:gd name="connsiteY14" fmla="*/ 982568 h 1475491"/>
                  <a:gd name="connsiteX15" fmla="*/ 424846 w 811235"/>
                  <a:gd name="connsiteY15" fmla="*/ 1199262 h 1475491"/>
                  <a:gd name="connsiteX16" fmla="*/ 355789 w 811235"/>
                  <a:gd name="connsiteY16" fmla="*/ 982568 h 1475491"/>
                  <a:gd name="connsiteX17" fmla="*/ 322451 w 811235"/>
                  <a:gd name="connsiteY17" fmla="*/ 982568 h 1475491"/>
                  <a:gd name="connsiteX18" fmla="*/ 251014 w 811235"/>
                  <a:gd name="connsiteY18" fmla="*/ 1149256 h 1475491"/>
                  <a:gd name="connsiteX19" fmla="*/ 179576 w 811235"/>
                  <a:gd name="connsiteY19" fmla="*/ 982568 h 1475491"/>
                  <a:gd name="connsiteX20" fmla="*/ 151001 w 811235"/>
                  <a:gd name="connsiteY20" fmla="*/ 982568 h 1475491"/>
                  <a:gd name="connsiteX21" fmla="*/ 74801 w 811235"/>
                  <a:gd name="connsiteY21" fmla="*/ 1132588 h 1475491"/>
                  <a:gd name="connsiteX22" fmla="*/ 8126 w 811235"/>
                  <a:gd name="connsiteY22" fmla="*/ 992093 h 1475491"/>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10583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10583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10583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11235" h="1475487">
                    <a:moveTo>
                      <a:pt x="8126" y="992093"/>
                    </a:moveTo>
                    <a:cubicBezTo>
                      <a:pt x="6539" y="919463"/>
                      <a:pt x="-9336" y="561880"/>
                      <a:pt x="8126" y="382493"/>
                    </a:cubicBezTo>
                    <a:cubicBezTo>
                      <a:pt x="25588" y="203106"/>
                      <a:pt x="163701" y="5461"/>
                      <a:pt x="227201" y="1493"/>
                    </a:cubicBezTo>
                    <a:cubicBezTo>
                      <a:pt x="290701" y="-2475"/>
                      <a:pt x="709801" y="2287"/>
                      <a:pt x="789176" y="6256"/>
                    </a:cubicBezTo>
                    <a:cubicBezTo>
                      <a:pt x="828070" y="3081"/>
                      <a:pt x="726470" y="6255"/>
                      <a:pt x="689164" y="25306"/>
                    </a:cubicBezTo>
                    <a:cubicBezTo>
                      <a:pt x="651858" y="44357"/>
                      <a:pt x="632808" y="114206"/>
                      <a:pt x="622489" y="163418"/>
                    </a:cubicBezTo>
                    <a:cubicBezTo>
                      <a:pt x="612170" y="212630"/>
                      <a:pt x="603835" y="263828"/>
                      <a:pt x="627251" y="320581"/>
                    </a:cubicBezTo>
                    <a:cubicBezTo>
                      <a:pt x="650667" y="377334"/>
                      <a:pt x="720915" y="456313"/>
                      <a:pt x="762983" y="503937"/>
                    </a:cubicBezTo>
                    <a:cubicBezTo>
                      <a:pt x="805051" y="551561"/>
                      <a:pt x="817789" y="583023"/>
                      <a:pt x="808226" y="620618"/>
                    </a:cubicBezTo>
                    <a:cubicBezTo>
                      <a:pt x="788419" y="698488"/>
                      <a:pt x="701864" y="594027"/>
                      <a:pt x="679639" y="715868"/>
                    </a:cubicBezTo>
                    <a:cubicBezTo>
                      <a:pt x="657414" y="837709"/>
                      <a:pt x="672097" y="1248872"/>
                      <a:pt x="674876" y="1351662"/>
                    </a:cubicBezTo>
                    <a:cubicBezTo>
                      <a:pt x="677655" y="1454452"/>
                      <a:pt x="649873" y="1475487"/>
                      <a:pt x="610583" y="1475487"/>
                    </a:cubicBezTo>
                    <a:cubicBezTo>
                      <a:pt x="568911" y="1475487"/>
                      <a:pt x="545099" y="1443341"/>
                      <a:pt x="539145" y="1351663"/>
                    </a:cubicBezTo>
                    <a:cubicBezTo>
                      <a:pt x="533191" y="1259985"/>
                      <a:pt x="530414" y="1133381"/>
                      <a:pt x="532001" y="982568"/>
                    </a:cubicBezTo>
                    <a:lnTo>
                      <a:pt x="498664" y="982568"/>
                    </a:lnTo>
                    <a:cubicBezTo>
                      <a:pt x="493902" y="1167513"/>
                      <a:pt x="489138" y="1199262"/>
                      <a:pt x="424846" y="1199262"/>
                    </a:cubicBezTo>
                    <a:cubicBezTo>
                      <a:pt x="360554" y="1199262"/>
                      <a:pt x="357376" y="1127030"/>
                      <a:pt x="355789" y="982568"/>
                    </a:cubicBezTo>
                    <a:lnTo>
                      <a:pt x="322451" y="982568"/>
                    </a:lnTo>
                    <a:cubicBezTo>
                      <a:pt x="324039" y="1127031"/>
                      <a:pt x="303401" y="1149257"/>
                      <a:pt x="251014" y="1149256"/>
                    </a:cubicBezTo>
                    <a:cubicBezTo>
                      <a:pt x="198627" y="1149255"/>
                      <a:pt x="177195" y="1119887"/>
                      <a:pt x="179576" y="982568"/>
                    </a:cubicBezTo>
                    <a:lnTo>
                      <a:pt x="151001" y="982568"/>
                    </a:lnTo>
                    <a:cubicBezTo>
                      <a:pt x="148222" y="1098455"/>
                      <a:pt x="134334" y="1133381"/>
                      <a:pt x="74801" y="1132588"/>
                    </a:cubicBezTo>
                    <a:cubicBezTo>
                      <a:pt x="15268" y="1131795"/>
                      <a:pt x="9713" y="1064723"/>
                      <a:pt x="8126" y="992093"/>
                    </a:cubicBezTo>
                    <a:close/>
                  </a:path>
                </a:pathLst>
              </a:custGeom>
              <a:solidFill>
                <a:srgbClr val="28A9D6"/>
              </a:solidFill>
              <a:ln w="12700">
                <a:solidFill>
                  <a:schemeClr val="bg1"/>
                </a:soli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grpSp>
        <p:sp>
          <p:nvSpPr>
            <p:cNvPr id="22" name="TextBox 21"/>
            <p:cNvSpPr txBox="1"/>
            <p:nvPr/>
          </p:nvSpPr>
          <p:spPr>
            <a:xfrm>
              <a:off x="2557119" y="2389061"/>
              <a:ext cx="395609" cy="488482"/>
            </a:xfrm>
            <a:prstGeom prst="rect">
              <a:avLst/>
            </a:prstGeom>
            <a:noFill/>
          </p:spPr>
          <p:txBody>
            <a:bodyPr wrap="square" rtlCol="0">
              <a:spAutoFit/>
            </a:bodyPr>
            <a:lstStyle/>
            <a:p>
              <a:r>
                <a:rPr lang="en-US" altLang="zh-CN" sz="1600" b="1" dirty="0" smtClean="0">
                  <a:solidFill>
                    <a:schemeClr val="bg1"/>
                  </a:solidFill>
                </a:rPr>
                <a:t>4</a:t>
              </a:r>
              <a:endParaRPr lang="zh-CN" altLang="en-US" sz="1600" b="1" dirty="0">
                <a:solidFill>
                  <a:schemeClr val="bg1"/>
                </a:solidFill>
              </a:endParaRPr>
            </a:p>
          </p:txBody>
        </p:sp>
      </p:grpSp>
      <p:grpSp>
        <p:nvGrpSpPr>
          <p:cNvPr id="25" name="组合 24"/>
          <p:cNvGrpSpPr/>
          <p:nvPr/>
        </p:nvGrpSpPr>
        <p:grpSpPr>
          <a:xfrm>
            <a:off x="1381092" y="4857760"/>
            <a:ext cx="618231" cy="413711"/>
            <a:chOff x="2452662" y="2285994"/>
            <a:chExt cx="903983" cy="596922"/>
          </a:xfrm>
        </p:grpSpPr>
        <p:grpSp>
          <p:nvGrpSpPr>
            <p:cNvPr id="26" name="组合 29"/>
            <p:cNvGrpSpPr/>
            <p:nvPr/>
          </p:nvGrpSpPr>
          <p:grpSpPr>
            <a:xfrm>
              <a:off x="2452662" y="2285994"/>
              <a:ext cx="903983" cy="596922"/>
              <a:chOff x="3381356" y="2285992"/>
              <a:chExt cx="1475487" cy="882673"/>
            </a:xfrm>
          </p:grpSpPr>
          <p:sp>
            <p:nvSpPr>
              <p:cNvPr id="28" name="任意多边形 2"/>
              <p:cNvSpPr/>
              <p:nvPr/>
            </p:nvSpPr>
            <p:spPr>
              <a:xfrm rot="16200000">
                <a:off x="3466671" y="2200677"/>
                <a:ext cx="692877" cy="863507"/>
              </a:xfrm>
              <a:custGeom>
                <a:avLst/>
                <a:gdLst>
                  <a:gd name="connsiteX0" fmla="*/ 0 w 700088"/>
                  <a:gd name="connsiteY0" fmla="*/ 0 h 876300"/>
                  <a:gd name="connsiteX1" fmla="*/ 4763 w 700088"/>
                  <a:gd name="connsiteY1" fmla="*/ 871537 h 876300"/>
                  <a:gd name="connsiteX2" fmla="*/ 690563 w 700088"/>
                  <a:gd name="connsiteY2" fmla="*/ 876300 h 876300"/>
                  <a:gd name="connsiteX3" fmla="*/ 700088 w 700088"/>
                  <a:gd name="connsiteY3" fmla="*/ 304800 h 876300"/>
                  <a:gd name="connsiteX4" fmla="*/ 685800 w 700088"/>
                  <a:gd name="connsiteY4" fmla="*/ 157162 h 876300"/>
                  <a:gd name="connsiteX5" fmla="*/ 652463 w 700088"/>
                  <a:gd name="connsiteY5" fmla="*/ 61912 h 876300"/>
                  <a:gd name="connsiteX6" fmla="*/ 576263 w 700088"/>
                  <a:gd name="connsiteY6" fmla="*/ 9525 h 876300"/>
                  <a:gd name="connsiteX7" fmla="*/ 0 w 700088"/>
                  <a:gd name="connsiteY7" fmla="*/ 0 h 876300"/>
                  <a:gd name="connsiteX0" fmla="*/ 0 w 690563"/>
                  <a:gd name="connsiteY0" fmla="*/ 0 h 876300"/>
                  <a:gd name="connsiteX1" fmla="*/ 4763 w 690563"/>
                  <a:gd name="connsiteY1" fmla="*/ 871537 h 876300"/>
                  <a:gd name="connsiteX2" fmla="*/ 690563 w 690563"/>
                  <a:gd name="connsiteY2" fmla="*/ 876300 h 876300"/>
                  <a:gd name="connsiteX3" fmla="*/ 685800 w 690563"/>
                  <a:gd name="connsiteY3" fmla="*/ 157162 h 876300"/>
                  <a:gd name="connsiteX4" fmla="*/ 652463 w 690563"/>
                  <a:gd name="connsiteY4" fmla="*/ 61912 h 876300"/>
                  <a:gd name="connsiteX5" fmla="*/ 576263 w 690563"/>
                  <a:gd name="connsiteY5" fmla="*/ 9525 h 876300"/>
                  <a:gd name="connsiteX6" fmla="*/ 0 w 690563"/>
                  <a:gd name="connsiteY6" fmla="*/ 0 h 876300"/>
                  <a:gd name="connsiteX0" fmla="*/ 0 w 742261"/>
                  <a:gd name="connsiteY0" fmla="*/ 0 h 876300"/>
                  <a:gd name="connsiteX1" fmla="*/ 4763 w 742261"/>
                  <a:gd name="connsiteY1" fmla="*/ 871537 h 876300"/>
                  <a:gd name="connsiteX2" fmla="*/ 690563 w 742261"/>
                  <a:gd name="connsiteY2" fmla="*/ 876300 h 876300"/>
                  <a:gd name="connsiteX3" fmla="*/ 685800 w 742261"/>
                  <a:gd name="connsiteY3" fmla="*/ 157162 h 876300"/>
                  <a:gd name="connsiteX4" fmla="*/ 652463 w 742261"/>
                  <a:gd name="connsiteY4" fmla="*/ 61912 h 876300"/>
                  <a:gd name="connsiteX5" fmla="*/ 576263 w 742261"/>
                  <a:gd name="connsiteY5" fmla="*/ 9525 h 876300"/>
                  <a:gd name="connsiteX6" fmla="*/ 0 w 742261"/>
                  <a:gd name="connsiteY6" fmla="*/ 0 h 876300"/>
                  <a:gd name="connsiteX0" fmla="*/ 0 w 694853"/>
                  <a:gd name="connsiteY0" fmla="*/ 0 h 876300"/>
                  <a:gd name="connsiteX1" fmla="*/ 4763 w 694853"/>
                  <a:gd name="connsiteY1" fmla="*/ 871537 h 876300"/>
                  <a:gd name="connsiteX2" fmla="*/ 690563 w 694853"/>
                  <a:gd name="connsiteY2" fmla="*/ 876300 h 876300"/>
                  <a:gd name="connsiteX3" fmla="*/ 685800 w 694853"/>
                  <a:gd name="connsiteY3" fmla="*/ 157162 h 876300"/>
                  <a:gd name="connsiteX4" fmla="*/ 652463 w 694853"/>
                  <a:gd name="connsiteY4" fmla="*/ 61912 h 876300"/>
                  <a:gd name="connsiteX5" fmla="*/ 576263 w 694853"/>
                  <a:gd name="connsiteY5" fmla="*/ 9525 h 876300"/>
                  <a:gd name="connsiteX6" fmla="*/ 0 w 694853"/>
                  <a:gd name="connsiteY6" fmla="*/ 0 h 876300"/>
                  <a:gd name="connsiteX0" fmla="*/ 0 w 694853"/>
                  <a:gd name="connsiteY0" fmla="*/ 0 h 876300"/>
                  <a:gd name="connsiteX1" fmla="*/ 4763 w 694853"/>
                  <a:gd name="connsiteY1" fmla="*/ 871537 h 876300"/>
                  <a:gd name="connsiteX2" fmla="*/ 690563 w 694853"/>
                  <a:gd name="connsiteY2" fmla="*/ 876300 h 876300"/>
                  <a:gd name="connsiteX3" fmla="*/ 685800 w 694853"/>
                  <a:gd name="connsiteY3" fmla="*/ 157162 h 876300"/>
                  <a:gd name="connsiteX4" fmla="*/ 652463 w 694853"/>
                  <a:gd name="connsiteY4" fmla="*/ 61912 h 876300"/>
                  <a:gd name="connsiteX5" fmla="*/ 576263 w 694853"/>
                  <a:gd name="connsiteY5" fmla="*/ 9525 h 876300"/>
                  <a:gd name="connsiteX6" fmla="*/ 0 w 694853"/>
                  <a:gd name="connsiteY6" fmla="*/ 0 h 876300"/>
                  <a:gd name="connsiteX0" fmla="*/ 0 w 694853"/>
                  <a:gd name="connsiteY0" fmla="*/ 0 h 876300"/>
                  <a:gd name="connsiteX1" fmla="*/ 4763 w 694853"/>
                  <a:gd name="connsiteY1" fmla="*/ 871537 h 876300"/>
                  <a:gd name="connsiteX2" fmla="*/ 690563 w 694853"/>
                  <a:gd name="connsiteY2" fmla="*/ 876300 h 876300"/>
                  <a:gd name="connsiteX3" fmla="*/ 685800 w 694853"/>
                  <a:gd name="connsiteY3" fmla="*/ 157162 h 876300"/>
                  <a:gd name="connsiteX4" fmla="*/ 652463 w 694853"/>
                  <a:gd name="connsiteY4" fmla="*/ 61912 h 876300"/>
                  <a:gd name="connsiteX5" fmla="*/ 576263 w 694853"/>
                  <a:gd name="connsiteY5" fmla="*/ 9525 h 876300"/>
                  <a:gd name="connsiteX6" fmla="*/ 0 w 694853"/>
                  <a:gd name="connsiteY6" fmla="*/ 0 h 876300"/>
                  <a:gd name="connsiteX0" fmla="*/ 0 w 694853"/>
                  <a:gd name="connsiteY0" fmla="*/ 0 h 876300"/>
                  <a:gd name="connsiteX1" fmla="*/ 4763 w 694853"/>
                  <a:gd name="connsiteY1" fmla="*/ 871537 h 876300"/>
                  <a:gd name="connsiteX2" fmla="*/ 690563 w 694853"/>
                  <a:gd name="connsiteY2" fmla="*/ 876300 h 876300"/>
                  <a:gd name="connsiteX3" fmla="*/ 685800 w 694853"/>
                  <a:gd name="connsiteY3" fmla="*/ 157162 h 876300"/>
                  <a:gd name="connsiteX4" fmla="*/ 652463 w 694853"/>
                  <a:gd name="connsiteY4" fmla="*/ 61912 h 876300"/>
                  <a:gd name="connsiteX5" fmla="*/ 569119 w 694853"/>
                  <a:gd name="connsiteY5" fmla="*/ 9525 h 876300"/>
                  <a:gd name="connsiteX6" fmla="*/ 0 w 694853"/>
                  <a:gd name="connsiteY6" fmla="*/ 0 h 876300"/>
                  <a:gd name="connsiteX0" fmla="*/ 0 w 694853"/>
                  <a:gd name="connsiteY0" fmla="*/ 0 h 876300"/>
                  <a:gd name="connsiteX1" fmla="*/ 4763 w 694853"/>
                  <a:gd name="connsiteY1" fmla="*/ 871537 h 876300"/>
                  <a:gd name="connsiteX2" fmla="*/ 690563 w 694853"/>
                  <a:gd name="connsiteY2" fmla="*/ 876300 h 876300"/>
                  <a:gd name="connsiteX3" fmla="*/ 685800 w 694853"/>
                  <a:gd name="connsiteY3" fmla="*/ 157162 h 876300"/>
                  <a:gd name="connsiteX4" fmla="*/ 652463 w 694853"/>
                  <a:gd name="connsiteY4" fmla="*/ 61912 h 876300"/>
                  <a:gd name="connsiteX5" fmla="*/ 590550 w 694853"/>
                  <a:gd name="connsiteY5" fmla="*/ 4693 h 876300"/>
                  <a:gd name="connsiteX6" fmla="*/ 0 w 694853"/>
                  <a:gd name="connsiteY6" fmla="*/ 0 h 876300"/>
                  <a:gd name="connsiteX0" fmla="*/ 0 w 694853"/>
                  <a:gd name="connsiteY0" fmla="*/ 0 h 876300"/>
                  <a:gd name="connsiteX1" fmla="*/ 4763 w 694853"/>
                  <a:gd name="connsiteY1" fmla="*/ 871537 h 876300"/>
                  <a:gd name="connsiteX2" fmla="*/ 690563 w 694853"/>
                  <a:gd name="connsiteY2" fmla="*/ 876300 h 876300"/>
                  <a:gd name="connsiteX3" fmla="*/ 685800 w 694853"/>
                  <a:gd name="connsiteY3" fmla="*/ 157162 h 876300"/>
                  <a:gd name="connsiteX4" fmla="*/ 652463 w 694853"/>
                  <a:gd name="connsiteY4" fmla="*/ 61912 h 876300"/>
                  <a:gd name="connsiteX5" fmla="*/ 590550 w 694853"/>
                  <a:gd name="connsiteY5" fmla="*/ 4693 h 876300"/>
                  <a:gd name="connsiteX6" fmla="*/ 0 w 694853"/>
                  <a:gd name="connsiteY6" fmla="*/ 0 h 876300"/>
                  <a:gd name="connsiteX0" fmla="*/ 0 w 693089"/>
                  <a:gd name="connsiteY0" fmla="*/ 0 h 876300"/>
                  <a:gd name="connsiteX1" fmla="*/ 4763 w 693089"/>
                  <a:gd name="connsiteY1" fmla="*/ 871537 h 876300"/>
                  <a:gd name="connsiteX2" fmla="*/ 690563 w 693089"/>
                  <a:gd name="connsiteY2" fmla="*/ 876300 h 876300"/>
                  <a:gd name="connsiteX3" fmla="*/ 685800 w 693089"/>
                  <a:gd name="connsiteY3" fmla="*/ 157162 h 876300"/>
                  <a:gd name="connsiteX4" fmla="*/ 666751 w 693089"/>
                  <a:gd name="connsiteY4" fmla="*/ 64328 h 876300"/>
                  <a:gd name="connsiteX5" fmla="*/ 590550 w 693089"/>
                  <a:gd name="connsiteY5" fmla="*/ 4693 h 876300"/>
                  <a:gd name="connsiteX6" fmla="*/ 0 w 693089"/>
                  <a:gd name="connsiteY6" fmla="*/ 0 h 876300"/>
                  <a:gd name="connsiteX0" fmla="*/ 0 w 696816"/>
                  <a:gd name="connsiteY0" fmla="*/ 0 h 876300"/>
                  <a:gd name="connsiteX1" fmla="*/ 4763 w 696816"/>
                  <a:gd name="connsiteY1" fmla="*/ 871537 h 876300"/>
                  <a:gd name="connsiteX2" fmla="*/ 690563 w 696816"/>
                  <a:gd name="connsiteY2" fmla="*/ 876300 h 876300"/>
                  <a:gd name="connsiteX3" fmla="*/ 685800 w 696816"/>
                  <a:gd name="connsiteY3" fmla="*/ 157162 h 876300"/>
                  <a:gd name="connsiteX4" fmla="*/ 590550 w 696816"/>
                  <a:gd name="connsiteY4" fmla="*/ 4693 h 876300"/>
                  <a:gd name="connsiteX5" fmla="*/ 0 w 696816"/>
                  <a:gd name="connsiteY5" fmla="*/ 0 h 876300"/>
                  <a:gd name="connsiteX0" fmla="*/ 0 w 693234"/>
                  <a:gd name="connsiteY0" fmla="*/ 0 h 876300"/>
                  <a:gd name="connsiteX1" fmla="*/ 4763 w 693234"/>
                  <a:gd name="connsiteY1" fmla="*/ 871537 h 876300"/>
                  <a:gd name="connsiteX2" fmla="*/ 690563 w 693234"/>
                  <a:gd name="connsiteY2" fmla="*/ 876300 h 876300"/>
                  <a:gd name="connsiteX3" fmla="*/ 685800 w 693234"/>
                  <a:gd name="connsiteY3" fmla="*/ 157162 h 876300"/>
                  <a:gd name="connsiteX4" fmla="*/ 590550 w 693234"/>
                  <a:gd name="connsiteY4" fmla="*/ 4693 h 876300"/>
                  <a:gd name="connsiteX5" fmla="*/ 0 w 693234"/>
                  <a:gd name="connsiteY5" fmla="*/ 0 h 876300"/>
                  <a:gd name="connsiteX0" fmla="*/ 0 w 692834"/>
                  <a:gd name="connsiteY0" fmla="*/ 0 h 876300"/>
                  <a:gd name="connsiteX1" fmla="*/ 4763 w 692834"/>
                  <a:gd name="connsiteY1" fmla="*/ 871537 h 876300"/>
                  <a:gd name="connsiteX2" fmla="*/ 690563 w 692834"/>
                  <a:gd name="connsiteY2" fmla="*/ 876300 h 876300"/>
                  <a:gd name="connsiteX3" fmla="*/ 685800 w 692834"/>
                  <a:gd name="connsiteY3" fmla="*/ 157162 h 876300"/>
                  <a:gd name="connsiteX4" fmla="*/ 590550 w 692834"/>
                  <a:gd name="connsiteY4" fmla="*/ 4693 h 876300"/>
                  <a:gd name="connsiteX5" fmla="*/ 0 w 692834"/>
                  <a:gd name="connsiteY5" fmla="*/ 0 h 876300"/>
                  <a:gd name="connsiteX0" fmla="*/ 0 w 693304"/>
                  <a:gd name="connsiteY0" fmla="*/ 0 h 876300"/>
                  <a:gd name="connsiteX1" fmla="*/ 4763 w 693304"/>
                  <a:gd name="connsiteY1" fmla="*/ 871537 h 876300"/>
                  <a:gd name="connsiteX2" fmla="*/ 690563 w 693304"/>
                  <a:gd name="connsiteY2" fmla="*/ 876300 h 876300"/>
                  <a:gd name="connsiteX3" fmla="*/ 688181 w 693304"/>
                  <a:gd name="connsiteY3" fmla="*/ 248991 h 876300"/>
                  <a:gd name="connsiteX4" fmla="*/ 590550 w 693304"/>
                  <a:gd name="connsiteY4" fmla="*/ 4693 h 876300"/>
                  <a:gd name="connsiteX5" fmla="*/ 0 w 693304"/>
                  <a:gd name="connsiteY5" fmla="*/ 0 h 876300"/>
                  <a:gd name="connsiteX0" fmla="*/ 0 w 698124"/>
                  <a:gd name="connsiteY0" fmla="*/ 0 h 876300"/>
                  <a:gd name="connsiteX1" fmla="*/ 4763 w 698124"/>
                  <a:gd name="connsiteY1" fmla="*/ 871537 h 876300"/>
                  <a:gd name="connsiteX2" fmla="*/ 690563 w 698124"/>
                  <a:gd name="connsiteY2" fmla="*/ 876300 h 876300"/>
                  <a:gd name="connsiteX3" fmla="*/ 688181 w 698124"/>
                  <a:gd name="connsiteY3" fmla="*/ 248991 h 876300"/>
                  <a:gd name="connsiteX4" fmla="*/ 590550 w 698124"/>
                  <a:gd name="connsiteY4" fmla="*/ 7109 h 876300"/>
                  <a:gd name="connsiteX5" fmla="*/ 0 w 698124"/>
                  <a:gd name="connsiteY5" fmla="*/ 0 h 876300"/>
                  <a:gd name="connsiteX0" fmla="*/ 0 w 692877"/>
                  <a:gd name="connsiteY0" fmla="*/ 0 h 876300"/>
                  <a:gd name="connsiteX1" fmla="*/ 4763 w 692877"/>
                  <a:gd name="connsiteY1" fmla="*/ 871537 h 876300"/>
                  <a:gd name="connsiteX2" fmla="*/ 690563 w 692877"/>
                  <a:gd name="connsiteY2" fmla="*/ 876300 h 876300"/>
                  <a:gd name="connsiteX3" fmla="*/ 688181 w 692877"/>
                  <a:gd name="connsiteY3" fmla="*/ 248991 h 876300"/>
                  <a:gd name="connsiteX4" fmla="*/ 590550 w 692877"/>
                  <a:gd name="connsiteY4" fmla="*/ 7109 h 876300"/>
                  <a:gd name="connsiteX5" fmla="*/ 0 w 692877"/>
                  <a:gd name="connsiteY5" fmla="*/ 0 h 876300"/>
                  <a:gd name="connsiteX0" fmla="*/ 0 w 692877"/>
                  <a:gd name="connsiteY0" fmla="*/ 0 h 876300"/>
                  <a:gd name="connsiteX1" fmla="*/ 4763 w 692877"/>
                  <a:gd name="connsiteY1" fmla="*/ 871537 h 876300"/>
                  <a:gd name="connsiteX2" fmla="*/ 690563 w 692877"/>
                  <a:gd name="connsiteY2" fmla="*/ 876300 h 876300"/>
                  <a:gd name="connsiteX3" fmla="*/ 688181 w 692877"/>
                  <a:gd name="connsiteY3" fmla="*/ 248991 h 876300"/>
                  <a:gd name="connsiteX4" fmla="*/ 590550 w 692877"/>
                  <a:gd name="connsiteY4" fmla="*/ 7109 h 876300"/>
                  <a:gd name="connsiteX5" fmla="*/ 0 w 692877"/>
                  <a:gd name="connsiteY5" fmla="*/ 0 h 876300"/>
                  <a:gd name="connsiteX0" fmla="*/ 0 w 692877"/>
                  <a:gd name="connsiteY0" fmla="*/ 0 h 876300"/>
                  <a:gd name="connsiteX1" fmla="*/ 4763 w 692877"/>
                  <a:gd name="connsiteY1" fmla="*/ 871537 h 876300"/>
                  <a:gd name="connsiteX2" fmla="*/ 690563 w 692877"/>
                  <a:gd name="connsiteY2" fmla="*/ 876300 h 876300"/>
                  <a:gd name="connsiteX3" fmla="*/ 688181 w 692877"/>
                  <a:gd name="connsiteY3" fmla="*/ 248991 h 876300"/>
                  <a:gd name="connsiteX4" fmla="*/ 590550 w 692877"/>
                  <a:gd name="connsiteY4" fmla="*/ 7109 h 876300"/>
                  <a:gd name="connsiteX5" fmla="*/ 0 w 692877"/>
                  <a:gd name="connsiteY5" fmla="*/ 0 h 876300"/>
                  <a:gd name="connsiteX0" fmla="*/ 0 w 692877"/>
                  <a:gd name="connsiteY0" fmla="*/ 0 h 876300"/>
                  <a:gd name="connsiteX1" fmla="*/ 4763 w 692877"/>
                  <a:gd name="connsiteY1" fmla="*/ 871537 h 876300"/>
                  <a:gd name="connsiteX2" fmla="*/ 690563 w 692877"/>
                  <a:gd name="connsiteY2" fmla="*/ 876300 h 876300"/>
                  <a:gd name="connsiteX3" fmla="*/ 688181 w 692877"/>
                  <a:gd name="connsiteY3" fmla="*/ 248991 h 876300"/>
                  <a:gd name="connsiteX4" fmla="*/ 590550 w 692877"/>
                  <a:gd name="connsiteY4" fmla="*/ 7109 h 876300"/>
                  <a:gd name="connsiteX5" fmla="*/ 0 w 692877"/>
                  <a:gd name="connsiteY5" fmla="*/ 0 h 876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2877" h="876300">
                    <a:moveTo>
                      <a:pt x="0" y="0"/>
                    </a:moveTo>
                    <a:cubicBezTo>
                      <a:pt x="1588" y="290512"/>
                      <a:pt x="3175" y="581025"/>
                      <a:pt x="4763" y="871537"/>
                    </a:cubicBezTo>
                    <a:lnTo>
                      <a:pt x="690563" y="876300"/>
                    </a:lnTo>
                    <a:cubicBezTo>
                      <a:pt x="696913" y="696824"/>
                      <a:pt x="688182" y="367275"/>
                      <a:pt x="688181" y="248991"/>
                    </a:cubicBezTo>
                    <a:cubicBezTo>
                      <a:pt x="688180" y="130707"/>
                      <a:pt x="690563" y="16387"/>
                      <a:pt x="590550" y="7109"/>
                    </a:cubicBezTo>
                    <a:lnTo>
                      <a:pt x="0" y="0"/>
                    </a:lnTo>
                    <a:close/>
                  </a:path>
                </a:pathLst>
              </a:custGeom>
              <a:gradFill flip="none" rotWithShape="1">
                <a:gsLst>
                  <a:gs pos="100000">
                    <a:srgbClr val="28A9D6"/>
                  </a:gs>
                  <a:gs pos="20000">
                    <a:srgbClr val="2187AB"/>
                  </a:gs>
                </a:gsLst>
                <a:lin ang="5400000" scaled="0"/>
                <a:tileRect/>
              </a:gradFill>
              <a:ln w="12700">
                <a:solidFill>
                  <a:schemeClr val="bg1"/>
                </a:solidFill>
              </a:ln>
              <a:effectLst>
                <a:outerShdw blurRad="381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29" name="任意多边形 28"/>
              <p:cNvSpPr/>
              <p:nvPr/>
            </p:nvSpPr>
            <p:spPr>
              <a:xfrm rot="16200000">
                <a:off x="3713482" y="2025304"/>
                <a:ext cx="811235" cy="1475487"/>
              </a:xfrm>
              <a:custGeom>
                <a:avLst/>
                <a:gdLst>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633413 w 800100"/>
                  <a:gd name="connsiteY15" fmla="*/ 1466850 h 1490663"/>
                  <a:gd name="connsiteX16" fmla="*/ 590550 w 800100"/>
                  <a:gd name="connsiteY16" fmla="*/ 1490663 h 1490663"/>
                  <a:gd name="connsiteX17" fmla="*/ 542925 w 800100"/>
                  <a:gd name="connsiteY17" fmla="*/ 1481138 h 1490663"/>
                  <a:gd name="connsiteX18" fmla="*/ 519113 w 800100"/>
                  <a:gd name="connsiteY18" fmla="*/ 1433513 h 1490663"/>
                  <a:gd name="connsiteX19" fmla="*/ 523875 w 800100"/>
                  <a:gd name="connsiteY19" fmla="*/ 981075 h 1490663"/>
                  <a:gd name="connsiteX20" fmla="*/ 490538 w 800100"/>
                  <a:gd name="connsiteY20" fmla="*/ 981075 h 1490663"/>
                  <a:gd name="connsiteX21" fmla="*/ 490538 w 800100"/>
                  <a:gd name="connsiteY21" fmla="*/ 1133475 h 1490663"/>
                  <a:gd name="connsiteX22" fmla="*/ 423863 w 800100"/>
                  <a:gd name="connsiteY22" fmla="*/ 1190625 h 1490663"/>
                  <a:gd name="connsiteX23" fmla="*/ 366713 w 800100"/>
                  <a:gd name="connsiteY23" fmla="*/ 1162050 h 1490663"/>
                  <a:gd name="connsiteX24" fmla="*/ 347663 w 800100"/>
                  <a:gd name="connsiteY24" fmla="*/ 1138238 h 1490663"/>
                  <a:gd name="connsiteX25" fmla="*/ 347663 w 800100"/>
                  <a:gd name="connsiteY25" fmla="*/ 981075 h 1490663"/>
                  <a:gd name="connsiteX26" fmla="*/ 314325 w 800100"/>
                  <a:gd name="connsiteY26" fmla="*/ 981075 h 1490663"/>
                  <a:gd name="connsiteX27" fmla="*/ 314325 w 800100"/>
                  <a:gd name="connsiteY27" fmla="*/ 1090613 h 1490663"/>
                  <a:gd name="connsiteX28" fmla="*/ 257175 w 800100"/>
                  <a:gd name="connsiteY28" fmla="*/ 1147763 h 1490663"/>
                  <a:gd name="connsiteX29" fmla="*/ 176213 w 800100"/>
                  <a:gd name="connsiteY29" fmla="*/ 1114425 h 1490663"/>
                  <a:gd name="connsiteX30" fmla="*/ 171450 w 800100"/>
                  <a:gd name="connsiteY30" fmla="*/ 981075 h 1490663"/>
                  <a:gd name="connsiteX31" fmla="*/ 142875 w 800100"/>
                  <a:gd name="connsiteY31" fmla="*/ 981075 h 1490663"/>
                  <a:gd name="connsiteX32" fmla="*/ 133350 w 800100"/>
                  <a:gd name="connsiteY32" fmla="*/ 1076325 h 1490663"/>
                  <a:gd name="connsiteX33" fmla="*/ 90488 w 800100"/>
                  <a:gd name="connsiteY33" fmla="*/ 1109663 h 1490663"/>
                  <a:gd name="connsiteX34" fmla="*/ 80963 w 800100"/>
                  <a:gd name="connsiteY34" fmla="*/ 1128713 h 1490663"/>
                  <a:gd name="connsiteX35" fmla="*/ 9525 w 800100"/>
                  <a:gd name="connsiteY35" fmla="*/ 1071563 h 1490663"/>
                  <a:gd name="connsiteX36" fmla="*/ 0 w 800100"/>
                  <a:gd name="connsiteY36"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633413 w 800100"/>
                  <a:gd name="connsiteY15" fmla="*/ 1466850 h 1490663"/>
                  <a:gd name="connsiteX16" fmla="*/ 590550 w 800100"/>
                  <a:gd name="connsiteY16" fmla="*/ 1490663 h 1490663"/>
                  <a:gd name="connsiteX17" fmla="*/ 542925 w 800100"/>
                  <a:gd name="connsiteY17" fmla="*/ 1481138 h 1490663"/>
                  <a:gd name="connsiteX18" fmla="*/ 519113 w 800100"/>
                  <a:gd name="connsiteY18" fmla="*/ 1433513 h 1490663"/>
                  <a:gd name="connsiteX19" fmla="*/ 523875 w 800100"/>
                  <a:gd name="connsiteY19" fmla="*/ 981075 h 1490663"/>
                  <a:gd name="connsiteX20" fmla="*/ 490538 w 800100"/>
                  <a:gd name="connsiteY20" fmla="*/ 981075 h 1490663"/>
                  <a:gd name="connsiteX21" fmla="*/ 490538 w 800100"/>
                  <a:gd name="connsiteY21" fmla="*/ 1133475 h 1490663"/>
                  <a:gd name="connsiteX22" fmla="*/ 423863 w 800100"/>
                  <a:gd name="connsiteY22" fmla="*/ 1190625 h 1490663"/>
                  <a:gd name="connsiteX23" fmla="*/ 366713 w 800100"/>
                  <a:gd name="connsiteY23" fmla="*/ 1162050 h 1490663"/>
                  <a:gd name="connsiteX24" fmla="*/ 347663 w 800100"/>
                  <a:gd name="connsiteY24" fmla="*/ 1138238 h 1490663"/>
                  <a:gd name="connsiteX25" fmla="*/ 347663 w 800100"/>
                  <a:gd name="connsiteY25" fmla="*/ 981075 h 1490663"/>
                  <a:gd name="connsiteX26" fmla="*/ 314325 w 800100"/>
                  <a:gd name="connsiteY26" fmla="*/ 981075 h 1490663"/>
                  <a:gd name="connsiteX27" fmla="*/ 314325 w 800100"/>
                  <a:gd name="connsiteY27" fmla="*/ 1090613 h 1490663"/>
                  <a:gd name="connsiteX28" fmla="*/ 257175 w 800100"/>
                  <a:gd name="connsiteY28" fmla="*/ 1147763 h 1490663"/>
                  <a:gd name="connsiteX29" fmla="*/ 176213 w 800100"/>
                  <a:gd name="connsiteY29" fmla="*/ 1114425 h 1490663"/>
                  <a:gd name="connsiteX30" fmla="*/ 171450 w 800100"/>
                  <a:gd name="connsiteY30" fmla="*/ 981075 h 1490663"/>
                  <a:gd name="connsiteX31" fmla="*/ 142875 w 800100"/>
                  <a:gd name="connsiteY31" fmla="*/ 981075 h 1490663"/>
                  <a:gd name="connsiteX32" fmla="*/ 133350 w 800100"/>
                  <a:gd name="connsiteY32" fmla="*/ 1076325 h 1490663"/>
                  <a:gd name="connsiteX33" fmla="*/ 80963 w 800100"/>
                  <a:gd name="connsiteY33" fmla="*/ 1128713 h 1490663"/>
                  <a:gd name="connsiteX34" fmla="*/ 9525 w 800100"/>
                  <a:gd name="connsiteY34" fmla="*/ 1071563 h 1490663"/>
                  <a:gd name="connsiteX35" fmla="*/ 0 w 800100"/>
                  <a:gd name="connsiteY35"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633413 w 800100"/>
                  <a:gd name="connsiteY15" fmla="*/ 1466850 h 1490663"/>
                  <a:gd name="connsiteX16" fmla="*/ 590550 w 800100"/>
                  <a:gd name="connsiteY16" fmla="*/ 1490663 h 1490663"/>
                  <a:gd name="connsiteX17" fmla="*/ 542925 w 800100"/>
                  <a:gd name="connsiteY17" fmla="*/ 1481138 h 1490663"/>
                  <a:gd name="connsiteX18" fmla="*/ 519113 w 800100"/>
                  <a:gd name="connsiteY18" fmla="*/ 1433513 h 1490663"/>
                  <a:gd name="connsiteX19" fmla="*/ 523875 w 800100"/>
                  <a:gd name="connsiteY19" fmla="*/ 981075 h 1490663"/>
                  <a:gd name="connsiteX20" fmla="*/ 490538 w 800100"/>
                  <a:gd name="connsiteY20" fmla="*/ 981075 h 1490663"/>
                  <a:gd name="connsiteX21" fmla="*/ 490538 w 800100"/>
                  <a:gd name="connsiteY21" fmla="*/ 1133475 h 1490663"/>
                  <a:gd name="connsiteX22" fmla="*/ 423863 w 800100"/>
                  <a:gd name="connsiteY22" fmla="*/ 1190625 h 1490663"/>
                  <a:gd name="connsiteX23" fmla="*/ 347663 w 800100"/>
                  <a:gd name="connsiteY23" fmla="*/ 1138238 h 1490663"/>
                  <a:gd name="connsiteX24" fmla="*/ 347663 w 800100"/>
                  <a:gd name="connsiteY24" fmla="*/ 981075 h 1490663"/>
                  <a:gd name="connsiteX25" fmla="*/ 314325 w 800100"/>
                  <a:gd name="connsiteY25" fmla="*/ 981075 h 1490663"/>
                  <a:gd name="connsiteX26" fmla="*/ 314325 w 800100"/>
                  <a:gd name="connsiteY26" fmla="*/ 1090613 h 1490663"/>
                  <a:gd name="connsiteX27" fmla="*/ 257175 w 800100"/>
                  <a:gd name="connsiteY27" fmla="*/ 1147763 h 1490663"/>
                  <a:gd name="connsiteX28" fmla="*/ 176213 w 800100"/>
                  <a:gd name="connsiteY28" fmla="*/ 1114425 h 1490663"/>
                  <a:gd name="connsiteX29" fmla="*/ 171450 w 800100"/>
                  <a:gd name="connsiteY29" fmla="*/ 981075 h 1490663"/>
                  <a:gd name="connsiteX30" fmla="*/ 142875 w 800100"/>
                  <a:gd name="connsiteY30" fmla="*/ 981075 h 1490663"/>
                  <a:gd name="connsiteX31" fmla="*/ 133350 w 800100"/>
                  <a:gd name="connsiteY31" fmla="*/ 1076325 h 1490663"/>
                  <a:gd name="connsiteX32" fmla="*/ 80963 w 800100"/>
                  <a:gd name="connsiteY32" fmla="*/ 1128713 h 1490663"/>
                  <a:gd name="connsiteX33" fmla="*/ 9525 w 800100"/>
                  <a:gd name="connsiteY33" fmla="*/ 1071563 h 1490663"/>
                  <a:gd name="connsiteX34" fmla="*/ 0 w 800100"/>
                  <a:gd name="connsiteY34"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633413 w 800100"/>
                  <a:gd name="connsiteY15" fmla="*/ 1466850 h 1490663"/>
                  <a:gd name="connsiteX16" fmla="*/ 590550 w 800100"/>
                  <a:gd name="connsiteY16" fmla="*/ 1490663 h 1490663"/>
                  <a:gd name="connsiteX17" fmla="*/ 519113 w 800100"/>
                  <a:gd name="connsiteY17" fmla="*/ 1433513 h 1490663"/>
                  <a:gd name="connsiteX18" fmla="*/ 523875 w 800100"/>
                  <a:gd name="connsiteY18" fmla="*/ 981075 h 1490663"/>
                  <a:gd name="connsiteX19" fmla="*/ 490538 w 800100"/>
                  <a:gd name="connsiteY19" fmla="*/ 981075 h 1490663"/>
                  <a:gd name="connsiteX20" fmla="*/ 490538 w 800100"/>
                  <a:gd name="connsiteY20" fmla="*/ 1133475 h 1490663"/>
                  <a:gd name="connsiteX21" fmla="*/ 423863 w 800100"/>
                  <a:gd name="connsiteY21" fmla="*/ 1190625 h 1490663"/>
                  <a:gd name="connsiteX22" fmla="*/ 347663 w 800100"/>
                  <a:gd name="connsiteY22" fmla="*/ 1138238 h 1490663"/>
                  <a:gd name="connsiteX23" fmla="*/ 347663 w 800100"/>
                  <a:gd name="connsiteY23" fmla="*/ 981075 h 1490663"/>
                  <a:gd name="connsiteX24" fmla="*/ 314325 w 800100"/>
                  <a:gd name="connsiteY24" fmla="*/ 981075 h 1490663"/>
                  <a:gd name="connsiteX25" fmla="*/ 314325 w 800100"/>
                  <a:gd name="connsiteY25" fmla="*/ 1090613 h 1490663"/>
                  <a:gd name="connsiteX26" fmla="*/ 257175 w 800100"/>
                  <a:gd name="connsiteY26" fmla="*/ 1147763 h 1490663"/>
                  <a:gd name="connsiteX27" fmla="*/ 176213 w 800100"/>
                  <a:gd name="connsiteY27" fmla="*/ 1114425 h 1490663"/>
                  <a:gd name="connsiteX28" fmla="*/ 171450 w 800100"/>
                  <a:gd name="connsiteY28" fmla="*/ 981075 h 1490663"/>
                  <a:gd name="connsiteX29" fmla="*/ 142875 w 800100"/>
                  <a:gd name="connsiteY29" fmla="*/ 981075 h 1490663"/>
                  <a:gd name="connsiteX30" fmla="*/ 133350 w 800100"/>
                  <a:gd name="connsiteY30" fmla="*/ 1076325 h 1490663"/>
                  <a:gd name="connsiteX31" fmla="*/ 80963 w 800100"/>
                  <a:gd name="connsiteY31" fmla="*/ 1128713 h 1490663"/>
                  <a:gd name="connsiteX32" fmla="*/ 9525 w 800100"/>
                  <a:gd name="connsiteY32" fmla="*/ 1071563 h 1490663"/>
                  <a:gd name="connsiteX33" fmla="*/ 0 w 800100"/>
                  <a:gd name="connsiteY33"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133350 w 800100"/>
                  <a:gd name="connsiteY29" fmla="*/ 1076325 h 1490663"/>
                  <a:gd name="connsiteX30" fmla="*/ 80963 w 800100"/>
                  <a:gd name="connsiteY30" fmla="*/ 1128713 h 1490663"/>
                  <a:gd name="connsiteX31" fmla="*/ 9525 w 800100"/>
                  <a:gd name="connsiteY31" fmla="*/ 1071563 h 1490663"/>
                  <a:gd name="connsiteX32" fmla="*/ 0 w 800100"/>
                  <a:gd name="connsiteY32" fmla="*/ 990600 h 1490663"/>
                  <a:gd name="connsiteX0" fmla="*/ 3725 w 803825"/>
                  <a:gd name="connsiteY0" fmla="*/ 990600 h 1490663"/>
                  <a:gd name="connsiteX1" fmla="*/ 3725 w 803825"/>
                  <a:gd name="connsiteY1" fmla="*/ 381000 h 1490663"/>
                  <a:gd name="connsiteX2" fmla="*/ 46588 w 803825"/>
                  <a:gd name="connsiteY2" fmla="*/ 228600 h 1490663"/>
                  <a:gd name="connsiteX3" fmla="*/ 208513 w 803825"/>
                  <a:gd name="connsiteY3" fmla="*/ 0 h 1490663"/>
                  <a:gd name="connsiteX4" fmla="*/ 784775 w 803825"/>
                  <a:gd name="connsiteY4" fmla="*/ 4763 h 1490663"/>
                  <a:gd name="connsiteX5" fmla="*/ 684763 w 803825"/>
                  <a:gd name="connsiteY5" fmla="*/ 23813 h 1490663"/>
                  <a:gd name="connsiteX6" fmla="*/ 651425 w 803825"/>
                  <a:gd name="connsiteY6" fmla="*/ 85725 h 1490663"/>
                  <a:gd name="connsiteX7" fmla="*/ 618088 w 803825"/>
                  <a:gd name="connsiteY7" fmla="*/ 161925 h 1490663"/>
                  <a:gd name="connsiteX8" fmla="*/ 622850 w 803825"/>
                  <a:gd name="connsiteY8" fmla="*/ 319088 h 1490663"/>
                  <a:gd name="connsiteX9" fmla="*/ 770488 w 803825"/>
                  <a:gd name="connsiteY9" fmla="*/ 519113 h 1490663"/>
                  <a:gd name="connsiteX10" fmla="*/ 803825 w 803825"/>
                  <a:gd name="connsiteY10" fmla="*/ 619125 h 1490663"/>
                  <a:gd name="connsiteX11" fmla="*/ 770488 w 803825"/>
                  <a:gd name="connsiteY11" fmla="*/ 671513 h 1490663"/>
                  <a:gd name="connsiteX12" fmla="*/ 713338 w 803825"/>
                  <a:gd name="connsiteY12" fmla="*/ 700088 h 1490663"/>
                  <a:gd name="connsiteX13" fmla="*/ 675238 w 803825"/>
                  <a:gd name="connsiteY13" fmla="*/ 714375 h 1490663"/>
                  <a:gd name="connsiteX14" fmla="*/ 670475 w 803825"/>
                  <a:gd name="connsiteY14" fmla="*/ 1433513 h 1490663"/>
                  <a:gd name="connsiteX15" fmla="*/ 594275 w 803825"/>
                  <a:gd name="connsiteY15" fmla="*/ 1490663 h 1490663"/>
                  <a:gd name="connsiteX16" fmla="*/ 522838 w 803825"/>
                  <a:gd name="connsiteY16" fmla="*/ 1433513 h 1490663"/>
                  <a:gd name="connsiteX17" fmla="*/ 527600 w 803825"/>
                  <a:gd name="connsiteY17" fmla="*/ 981075 h 1490663"/>
                  <a:gd name="connsiteX18" fmla="*/ 494263 w 803825"/>
                  <a:gd name="connsiteY18" fmla="*/ 981075 h 1490663"/>
                  <a:gd name="connsiteX19" fmla="*/ 494263 w 803825"/>
                  <a:gd name="connsiteY19" fmla="*/ 1133475 h 1490663"/>
                  <a:gd name="connsiteX20" fmla="*/ 427588 w 803825"/>
                  <a:gd name="connsiteY20" fmla="*/ 1190625 h 1490663"/>
                  <a:gd name="connsiteX21" fmla="*/ 351388 w 803825"/>
                  <a:gd name="connsiteY21" fmla="*/ 1138238 h 1490663"/>
                  <a:gd name="connsiteX22" fmla="*/ 351388 w 803825"/>
                  <a:gd name="connsiteY22" fmla="*/ 981075 h 1490663"/>
                  <a:gd name="connsiteX23" fmla="*/ 318050 w 803825"/>
                  <a:gd name="connsiteY23" fmla="*/ 981075 h 1490663"/>
                  <a:gd name="connsiteX24" fmla="*/ 318050 w 803825"/>
                  <a:gd name="connsiteY24" fmla="*/ 1090613 h 1490663"/>
                  <a:gd name="connsiteX25" fmla="*/ 260900 w 803825"/>
                  <a:gd name="connsiteY25" fmla="*/ 1147763 h 1490663"/>
                  <a:gd name="connsiteX26" fmla="*/ 179938 w 803825"/>
                  <a:gd name="connsiteY26" fmla="*/ 1114425 h 1490663"/>
                  <a:gd name="connsiteX27" fmla="*/ 175175 w 803825"/>
                  <a:gd name="connsiteY27" fmla="*/ 981075 h 1490663"/>
                  <a:gd name="connsiteX28" fmla="*/ 146600 w 803825"/>
                  <a:gd name="connsiteY28" fmla="*/ 981075 h 1490663"/>
                  <a:gd name="connsiteX29" fmla="*/ 137075 w 803825"/>
                  <a:gd name="connsiteY29" fmla="*/ 1076325 h 1490663"/>
                  <a:gd name="connsiteX30" fmla="*/ 84688 w 803825"/>
                  <a:gd name="connsiteY30" fmla="*/ 1128713 h 1490663"/>
                  <a:gd name="connsiteX31" fmla="*/ 13250 w 803825"/>
                  <a:gd name="connsiteY31" fmla="*/ 1071563 h 1490663"/>
                  <a:gd name="connsiteX32" fmla="*/ 3725 w 803825"/>
                  <a:gd name="connsiteY32"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133350 w 800100"/>
                  <a:gd name="connsiteY29" fmla="*/ 1076325 h 1490663"/>
                  <a:gd name="connsiteX30" fmla="*/ 80963 w 800100"/>
                  <a:gd name="connsiteY30" fmla="*/ 1128713 h 1490663"/>
                  <a:gd name="connsiteX31" fmla="*/ 9525 w 800100"/>
                  <a:gd name="connsiteY31" fmla="*/ 1071563 h 1490663"/>
                  <a:gd name="connsiteX32" fmla="*/ 0 w 800100"/>
                  <a:gd name="connsiteY32"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133350 w 800100"/>
                  <a:gd name="connsiteY29" fmla="*/ 1076325 h 1490663"/>
                  <a:gd name="connsiteX30" fmla="*/ 80963 w 800100"/>
                  <a:gd name="connsiteY30" fmla="*/ 1128713 h 1490663"/>
                  <a:gd name="connsiteX31" fmla="*/ 0 w 800100"/>
                  <a:gd name="connsiteY31"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80963 w 800100"/>
                  <a:gd name="connsiteY29" fmla="*/ 1128713 h 1490663"/>
                  <a:gd name="connsiteX30" fmla="*/ 0 w 800100"/>
                  <a:gd name="connsiteY30"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80963 w 800100"/>
                  <a:gd name="connsiteY29" fmla="*/ 1128713 h 1490663"/>
                  <a:gd name="connsiteX30" fmla="*/ 0 w 800100"/>
                  <a:gd name="connsiteY30"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69057 w 800100"/>
                  <a:gd name="connsiteY29" fmla="*/ 1133476 h 1490663"/>
                  <a:gd name="connsiteX30" fmla="*/ 0 w 800100"/>
                  <a:gd name="connsiteY30"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69057 w 800100"/>
                  <a:gd name="connsiteY29" fmla="*/ 1133476 h 1490663"/>
                  <a:gd name="connsiteX30" fmla="*/ 0 w 800100"/>
                  <a:gd name="connsiteY30"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69057 w 800100"/>
                  <a:gd name="connsiteY29" fmla="*/ 1133476 h 1490663"/>
                  <a:gd name="connsiteX30" fmla="*/ 0 w 800100"/>
                  <a:gd name="connsiteY30"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69057 w 800100"/>
                  <a:gd name="connsiteY29" fmla="*/ 1133476 h 1490663"/>
                  <a:gd name="connsiteX30" fmla="*/ 0 w 800100"/>
                  <a:gd name="connsiteY30" fmla="*/ 990600 h 1490663"/>
                  <a:gd name="connsiteX0" fmla="*/ 3624 w 803724"/>
                  <a:gd name="connsiteY0" fmla="*/ 990600 h 1490663"/>
                  <a:gd name="connsiteX1" fmla="*/ 3624 w 803724"/>
                  <a:gd name="connsiteY1" fmla="*/ 381000 h 1490663"/>
                  <a:gd name="connsiteX2" fmla="*/ 46487 w 803724"/>
                  <a:gd name="connsiteY2" fmla="*/ 228600 h 1490663"/>
                  <a:gd name="connsiteX3" fmla="*/ 208412 w 803724"/>
                  <a:gd name="connsiteY3" fmla="*/ 0 h 1490663"/>
                  <a:gd name="connsiteX4" fmla="*/ 784674 w 803724"/>
                  <a:gd name="connsiteY4" fmla="*/ 4763 h 1490663"/>
                  <a:gd name="connsiteX5" fmla="*/ 684662 w 803724"/>
                  <a:gd name="connsiteY5" fmla="*/ 23813 h 1490663"/>
                  <a:gd name="connsiteX6" fmla="*/ 651324 w 803724"/>
                  <a:gd name="connsiteY6" fmla="*/ 85725 h 1490663"/>
                  <a:gd name="connsiteX7" fmla="*/ 617987 w 803724"/>
                  <a:gd name="connsiteY7" fmla="*/ 161925 h 1490663"/>
                  <a:gd name="connsiteX8" fmla="*/ 622749 w 803724"/>
                  <a:gd name="connsiteY8" fmla="*/ 319088 h 1490663"/>
                  <a:gd name="connsiteX9" fmla="*/ 770387 w 803724"/>
                  <a:gd name="connsiteY9" fmla="*/ 519113 h 1490663"/>
                  <a:gd name="connsiteX10" fmla="*/ 803724 w 803724"/>
                  <a:gd name="connsiteY10" fmla="*/ 619125 h 1490663"/>
                  <a:gd name="connsiteX11" fmla="*/ 770387 w 803724"/>
                  <a:gd name="connsiteY11" fmla="*/ 671513 h 1490663"/>
                  <a:gd name="connsiteX12" fmla="*/ 713237 w 803724"/>
                  <a:gd name="connsiteY12" fmla="*/ 700088 h 1490663"/>
                  <a:gd name="connsiteX13" fmla="*/ 675137 w 803724"/>
                  <a:gd name="connsiteY13" fmla="*/ 714375 h 1490663"/>
                  <a:gd name="connsiteX14" fmla="*/ 670374 w 803724"/>
                  <a:gd name="connsiteY14" fmla="*/ 1433513 h 1490663"/>
                  <a:gd name="connsiteX15" fmla="*/ 594174 w 803724"/>
                  <a:gd name="connsiteY15" fmla="*/ 1490663 h 1490663"/>
                  <a:gd name="connsiteX16" fmla="*/ 522737 w 803724"/>
                  <a:gd name="connsiteY16" fmla="*/ 1433513 h 1490663"/>
                  <a:gd name="connsiteX17" fmla="*/ 527499 w 803724"/>
                  <a:gd name="connsiteY17" fmla="*/ 981075 h 1490663"/>
                  <a:gd name="connsiteX18" fmla="*/ 494162 w 803724"/>
                  <a:gd name="connsiteY18" fmla="*/ 981075 h 1490663"/>
                  <a:gd name="connsiteX19" fmla="*/ 494162 w 803724"/>
                  <a:gd name="connsiteY19" fmla="*/ 1133475 h 1490663"/>
                  <a:gd name="connsiteX20" fmla="*/ 427487 w 803724"/>
                  <a:gd name="connsiteY20" fmla="*/ 1190625 h 1490663"/>
                  <a:gd name="connsiteX21" fmla="*/ 351287 w 803724"/>
                  <a:gd name="connsiteY21" fmla="*/ 1138238 h 1490663"/>
                  <a:gd name="connsiteX22" fmla="*/ 351287 w 803724"/>
                  <a:gd name="connsiteY22" fmla="*/ 981075 h 1490663"/>
                  <a:gd name="connsiteX23" fmla="*/ 317949 w 803724"/>
                  <a:gd name="connsiteY23" fmla="*/ 981075 h 1490663"/>
                  <a:gd name="connsiteX24" fmla="*/ 317949 w 803724"/>
                  <a:gd name="connsiteY24" fmla="*/ 1090613 h 1490663"/>
                  <a:gd name="connsiteX25" fmla="*/ 260799 w 803724"/>
                  <a:gd name="connsiteY25" fmla="*/ 1147763 h 1490663"/>
                  <a:gd name="connsiteX26" fmla="*/ 179837 w 803724"/>
                  <a:gd name="connsiteY26" fmla="*/ 1114425 h 1490663"/>
                  <a:gd name="connsiteX27" fmla="*/ 175074 w 803724"/>
                  <a:gd name="connsiteY27" fmla="*/ 981075 h 1490663"/>
                  <a:gd name="connsiteX28" fmla="*/ 146499 w 803724"/>
                  <a:gd name="connsiteY28" fmla="*/ 981075 h 1490663"/>
                  <a:gd name="connsiteX29" fmla="*/ 72681 w 803724"/>
                  <a:gd name="connsiteY29" fmla="*/ 1133476 h 1490663"/>
                  <a:gd name="connsiteX30" fmla="*/ 3624 w 803724"/>
                  <a:gd name="connsiteY30"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69057 w 800100"/>
                  <a:gd name="connsiteY29" fmla="*/ 1133476 h 1490663"/>
                  <a:gd name="connsiteX30" fmla="*/ 0 w 800100"/>
                  <a:gd name="connsiteY30" fmla="*/ 990600 h 1490663"/>
                  <a:gd name="connsiteX0" fmla="*/ 2214 w 802314"/>
                  <a:gd name="connsiteY0" fmla="*/ 990600 h 1490663"/>
                  <a:gd name="connsiteX1" fmla="*/ 2214 w 802314"/>
                  <a:gd name="connsiteY1" fmla="*/ 381000 h 1490663"/>
                  <a:gd name="connsiteX2" fmla="*/ 45077 w 802314"/>
                  <a:gd name="connsiteY2" fmla="*/ 228600 h 1490663"/>
                  <a:gd name="connsiteX3" fmla="*/ 207002 w 802314"/>
                  <a:gd name="connsiteY3" fmla="*/ 0 h 1490663"/>
                  <a:gd name="connsiteX4" fmla="*/ 783264 w 802314"/>
                  <a:gd name="connsiteY4" fmla="*/ 4763 h 1490663"/>
                  <a:gd name="connsiteX5" fmla="*/ 683252 w 802314"/>
                  <a:gd name="connsiteY5" fmla="*/ 23813 h 1490663"/>
                  <a:gd name="connsiteX6" fmla="*/ 649914 w 802314"/>
                  <a:gd name="connsiteY6" fmla="*/ 85725 h 1490663"/>
                  <a:gd name="connsiteX7" fmla="*/ 616577 w 802314"/>
                  <a:gd name="connsiteY7" fmla="*/ 161925 h 1490663"/>
                  <a:gd name="connsiteX8" fmla="*/ 621339 w 802314"/>
                  <a:gd name="connsiteY8" fmla="*/ 319088 h 1490663"/>
                  <a:gd name="connsiteX9" fmla="*/ 768977 w 802314"/>
                  <a:gd name="connsiteY9" fmla="*/ 519113 h 1490663"/>
                  <a:gd name="connsiteX10" fmla="*/ 802314 w 802314"/>
                  <a:gd name="connsiteY10" fmla="*/ 619125 h 1490663"/>
                  <a:gd name="connsiteX11" fmla="*/ 768977 w 802314"/>
                  <a:gd name="connsiteY11" fmla="*/ 671513 h 1490663"/>
                  <a:gd name="connsiteX12" fmla="*/ 711827 w 802314"/>
                  <a:gd name="connsiteY12" fmla="*/ 700088 h 1490663"/>
                  <a:gd name="connsiteX13" fmla="*/ 673727 w 802314"/>
                  <a:gd name="connsiteY13" fmla="*/ 714375 h 1490663"/>
                  <a:gd name="connsiteX14" fmla="*/ 668964 w 802314"/>
                  <a:gd name="connsiteY14" fmla="*/ 1433513 h 1490663"/>
                  <a:gd name="connsiteX15" fmla="*/ 592764 w 802314"/>
                  <a:gd name="connsiteY15" fmla="*/ 1490663 h 1490663"/>
                  <a:gd name="connsiteX16" fmla="*/ 521327 w 802314"/>
                  <a:gd name="connsiteY16" fmla="*/ 1433513 h 1490663"/>
                  <a:gd name="connsiteX17" fmla="*/ 526089 w 802314"/>
                  <a:gd name="connsiteY17" fmla="*/ 981075 h 1490663"/>
                  <a:gd name="connsiteX18" fmla="*/ 492752 w 802314"/>
                  <a:gd name="connsiteY18" fmla="*/ 981075 h 1490663"/>
                  <a:gd name="connsiteX19" fmla="*/ 492752 w 802314"/>
                  <a:gd name="connsiteY19" fmla="*/ 1133475 h 1490663"/>
                  <a:gd name="connsiteX20" fmla="*/ 426077 w 802314"/>
                  <a:gd name="connsiteY20" fmla="*/ 1190625 h 1490663"/>
                  <a:gd name="connsiteX21" fmla="*/ 349877 w 802314"/>
                  <a:gd name="connsiteY21" fmla="*/ 1138238 h 1490663"/>
                  <a:gd name="connsiteX22" fmla="*/ 349877 w 802314"/>
                  <a:gd name="connsiteY22" fmla="*/ 981075 h 1490663"/>
                  <a:gd name="connsiteX23" fmla="*/ 316539 w 802314"/>
                  <a:gd name="connsiteY23" fmla="*/ 981075 h 1490663"/>
                  <a:gd name="connsiteX24" fmla="*/ 316539 w 802314"/>
                  <a:gd name="connsiteY24" fmla="*/ 1090613 h 1490663"/>
                  <a:gd name="connsiteX25" fmla="*/ 259389 w 802314"/>
                  <a:gd name="connsiteY25" fmla="*/ 1147763 h 1490663"/>
                  <a:gd name="connsiteX26" fmla="*/ 178427 w 802314"/>
                  <a:gd name="connsiteY26" fmla="*/ 1114425 h 1490663"/>
                  <a:gd name="connsiteX27" fmla="*/ 173664 w 802314"/>
                  <a:gd name="connsiteY27" fmla="*/ 981075 h 1490663"/>
                  <a:gd name="connsiteX28" fmla="*/ 145089 w 802314"/>
                  <a:gd name="connsiteY28" fmla="*/ 981075 h 1490663"/>
                  <a:gd name="connsiteX29" fmla="*/ 71271 w 802314"/>
                  <a:gd name="connsiteY29" fmla="*/ 1133476 h 1490663"/>
                  <a:gd name="connsiteX30" fmla="*/ 2214 w 802314"/>
                  <a:gd name="connsiteY30" fmla="*/ 990600 h 1490663"/>
                  <a:gd name="connsiteX0" fmla="*/ 1157 w 801257"/>
                  <a:gd name="connsiteY0" fmla="*/ 990600 h 1490663"/>
                  <a:gd name="connsiteX1" fmla="*/ 1157 w 801257"/>
                  <a:gd name="connsiteY1" fmla="*/ 381000 h 1490663"/>
                  <a:gd name="connsiteX2" fmla="*/ 44020 w 801257"/>
                  <a:gd name="connsiteY2" fmla="*/ 228600 h 1490663"/>
                  <a:gd name="connsiteX3" fmla="*/ 205945 w 801257"/>
                  <a:gd name="connsiteY3" fmla="*/ 0 h 1490663"/>
                  <a:gd name="connsiteX4" fmla="*/ 782207 w 801257"/>
                  <a:gd name="connsiteY4" fmla="*/ 4763 h 1490663"/>
                  <a:gd name="connsiteX5" fmla="*/ 682195 w 801257"/>
                  <a:gd name="connsiteY5" fmla="*/ 23813 h 1490663"/>
                  <a:gd name="connsiteX6" fmla="*/ 648857 w 801257"/>
                  <a:gd name="connsiteY6" fmla="*/ 85725 h 1490663"/>
                  <a:gd name="connsiteX7" fmla="*/ 615520 w 801257"/>
                  <a:gd name="connsiteY7" fmla="*/ 161925 h 1490663"/>
                  <a:gd name="connsiteX8" fmla="*/ 620282 w 801257"/>
                  <a:gd name="connsiteY8" fmla="*/ 319088 h 1490663"/>
                  <a:gd name="connsiteX9" fmla="*/ 767920 w 801257"/>
                  <a:gd name="connsiteY9" fmla="*/ 519113 h 1490663"/>
                  <a:gd name="connsiteX10" fmla="*/ 801257 w 801257"/>
                  <a:gd name="connsiteY10" fmla="*/ 619125 h 1490663"/>
                  <a:gd name="connsiteX11" fmla="*/ 767920 w 801257"/>
                  <a:gd name="connsiteY11" fmla="*/ 671513 h 1490663"/>
                  <a:gd name="connsiteX12" fmla="*/ 710770 w 801257"/>
                  <a:gd name="connsiteY12" fmla="*/ 700088 h 1490663"/>
                  <a:gd name="connsiteX13" fmla="*/ 672670 w 801257"/>
                  <a:gd name="connsiteY13" fmla="*/ 714375 h 1490663"/>
                  <a:gd name="connsiteX14" fmla="*/ 667907 w 801257"/>
                  <a:gd name="connsiteY14" fmla="*/ 1433513 h 1490663"/>
                  <a:gd name="connsiteX15" fmla="*/ 591707 w 801257"/>
                  <a:gd name="connsiteY15" fmla="*/ 1490663 h 1490663"/>
                  <a:gd name="connsiteX16" fmla="*/ 520270 w 801257"/>
                  <a:gd name="connsiteY16" fmla="*/ 1433513 h 1490663"/>
                  <a:gd name="connsiteX17" fmla="*/ 525032 w 801257"/>
                  <a:gd name="connsiteY17" fmla="*/ 981075 h 1490663"/>
                  <a:gd name="connsiteX18" fmla="*/ 491695 w 801257"/>
                  <a:gd name="connsiteY18" fmla="*/ 981075 h 1490663"/>
                  <a:gd name="connsiteX19" fmla="*/ 491695 w 801257"/>
                  <a:gd name="connsiteY19" fmla="*/ 1133475 h 1490663"/>
                  <a:gd name="connsiteX20" fmla="*/ 425020 w 801257"/>
                  <a:gd name="connsiteY20" fmla="*/ 1190625 h 1490663"/>
                  <a:gd name="connsiteX21" fmla="*/ 348820 w 801257"/>
                  <a:gd name="connsiteY21" fmla="*/ 1138238 h 1490663"/>
                  <a:gd name="connsiteX22" fmla="*/ 348820 w 801257"/>
                  <a:gd name="connsiteY22" fmla="*/ 981075 h 1490663"/>
                  <a:gd name="connsiteX23" fmla="*/ 315482 w 801257"/>
                  <a:gd name="connsiteY23" fmla="*/ 981075 h 1490663"/>
                  <a:gd name="connsiteX24" fmla="*/ 315482 w 801257"/>
                  <a:gd name="connsiteY24" fmla="*/ 1090613 h 1490663"/>
                  <a:gd name="connsiteX25" fmla="*/ 258332 w 801257"/>
                  <a:gd name="connsiteY25" fmla="*/ 1147763 h 1490663"/>
                  <a:gd name="connsiteX26" fmla="*/ 177370 w 801257"/>
                  <a:gd name="connsiteY26" fmla="*/ 1114425 h 1490663"/>
                  <a:gd name="connsiteX27" fmla="*/ 172607 w 801257"/>
                  <a:gd name="connsiteY27" fmla="*/ 981075 h 1490663"/>
                  <a:gd name="connsiteX28" fmla="*/ 144032 w 801257"/>
                  <a:gd name="connsiteY28" fmla="*/ 981075 h 1490663"/>
                  <a:gd name="connsiteX29" fmla="*/ 70214 w 801257"/>
                  <a:gd name="connsiteY29" fmla="*/ 1133476 h 1490663"/>
                  <a:gd name="connsiteX30" fmla="*/ 1157 w 801257"/>
                  <a:gd name="connsiteY30" fmla="*/ 990600 h 1490663"/>
                  <a:gd name="connsiteX0" fmla="*/ 1157 w 801257"/>
                  <a:gd name="connsiteY0" fmla="*/ 990600 h 1490663"/>
                  <a:gd name="connsiteX1" fmla="*/ 1157 w 801257"/>
                  <a:gd name="connsiteY1" fmla="*/ 381000 h 1490663"/>
                  <a:gd name="connsiteX2" fmla="*/ 44020 w 801257"/>
                  <a:gd name="connsiteY2" fmla="*/ 228600 h 1490663"/>
                  <a:gd name="connsiteX3" fmla="*/ 205945 w 801257"/>
                  <a:gd name="connsiteY3" fmla="*/ 0 h 1490663"/>
                  <a:gd name="connsiteX4" fmla="*/ 782207 w 801257"/>
                  <a:gd name="connsiteY4" fmla="*/ 4763 h 1490663"/>
                  <a:gd name="connsiteX5" fmla="*/ 682195 w 801257"/>
                  <a:gd name="connsiteY5" fmla="*/ 23813 h 1490663"/>
                  <a:gd name="connsiteX6" fmla="*/ 648857 w 801257"/>
                  <a:gd name="connsiteY6" fmla="*/ 85725 h 1490663"/>
                  <a:gd name="connsiteX7" fmla="*/ 615520 w 801257"/>
                  <a:gd name="connsiteY7" fmla="*/ 161925 h 1490663"/>
                  <a:gd name="connsiteX8" fmla="*/ 620282 w 801257"/>
                  <a:gd name="connsiteY8" fmla="*/ 319088 h 1490663"/>
                  <a:gd name="connsiteX9" fmla="*/ 767920 w 801257"/>
                  <a:gd name="connsiteY9" fmla="*/ 519113 h 1490663"/>
                  <a:gd name="connsiteX10" fmla="*/ 801257 w 801257"/>
                  <a:gd name="connsiteY10" fmla="*/ 619125 h 1490663"/>
                  <a:gd name="connsiteX11" fmla="*/ 767920 w 801257"/>
                  <a:gd name="connsiteY11" fmla="*/ 671513 h 1490663"/>
                  <a:gd name="connsiteX12" fmla="*/ 710770 w 801257"/>
                  <a:gd name="connsiteY12" fmla="*/ 700088 h 1490663"/>
                  <a:gd name="connsiteX13" fmla="*/ 672670 w 801257"/>
                  <a:gd name="connsiteY13" fmla="*/ 714375 h 1490663"/>
                  <a:gd name="connsiteX14" fmla="*/ 667907 w 801257"/>
                  <a:gd name="connsiteY14" fmla="*/ 1433513 h 1490663"/>
                  <a:gd name="connsiteX15" fmla="*/ 591707 w 801257"/>
                  <a:gd name="connsiteY15" fmla="*/ 1490663 h 1490663"/>
                  <a:gd name="connsiteX16" fmla="*/ 520270 w 801257"/>
                  <a:gd name="connsiteY16" fmla="*/ 1433513 h 1490663"/>
                  <a:gd name="connsiteX17" fmla="*/ 525032 w 801257"/>
                  <a:gd name="connsiteY17" fmla="*/ 981075 h 1490663"/>
                  <a:gd name="connsiteX18" fmla="*/ 491695 w 801257"/>
                  <a:gd name="connsiteY18" fmla="*/ 981075 h 1490663"/>
                  <a:gd name="connsiteX19" fmla="*/ 491695 w 801257"/>
                  <a:gd name="connsiteY19" fmla="*/ 1133475 h 1490663"/>
                  <a:gd name="connsiteX20" fmla="*/ 425020 w 801257"/>
                  <a:gd name="connsiteY20" fmla="*/ 1190625 h 1490663"/>
                  <a:gd name="connsiteX21" fmla="*/ 348820 w 801257"/>
                  <a:gd name="connsiteY21" fmla="*/ 1138238 h 1490663"/>
                  <a:gd name="connsiteX22" fmla="*/ 348820 w 801257"/>
                  <a:gd name="connsiteY22" fmla="*/ 981075 h 1490663"/>
                  <a:gd name="connsiteX23" fmla="*/ 315482 w 801257"/>
                  <a:gd name="connsiteY23" fmla="*/ 981075 h 1490663"/>
                  <a:gd name="connsiteX24" fmla="*/ 315482 w 801257"/>
                  <a:gd name="connsiteY24" fmla="*/ 1090613 h 1490663"/>
                  <a:gd name="connsiteX25" fmla="*/ 258332 w 801257"/>
                  <a:gd name="connsiteY25" fmla="*/ 1147763 h 1490663"/>
                  <a:gd name="connsiteX26" fmla="*/ 177370 w 801257"/>
                  <a:gd name="connsiteY26" fmla="*/ 1114425 h 1490663"/>
                  <a:gd name="connsiteX27" fmla="*/ 172607 w 801257"/>
                  <a:gd name="connsiteY27" fmla="*/ 981075 h 1490663"/>
                  <a:gd name="connsiteX28" fmla="*/ 144032 w 801257"/>
                  <a:gd name="connsiteY28" fmla="*/ 981075 h 1490663"/>
                  <a:gd name="connsiteX29" fmla="*/ 70214 w 801257"/>
                  <a:gd name="connsiteY29" fmla="*/ 1133476 h 1490663"/>
                  <a:gd name="connsiteX30" fmla="*/ 1157 w 801257"/>
                  <a:gd name="connsiteY30" fmla="*/ 990600 h 1490663"/>
                  <a:gd name="connsiteX0" fmla="*/ 1157 w 801257"/>
                  <a:gd name="connsiteY0" fmla="*/ 990600 h 1490663"/>
                  <a:gd name="connsiteX1" fmla="*/ 1157 w 801257"/>
                  <a:gd name="connsiteY1" fmla="*/ 381000 h 1490663"/>
                  <a:gd name="connsiteX2" fmla="*/ 44020 w 801257"/>
                  <a:gd name="connsiteY2" fmla="*/ 228600 h 1490663"/>
                  <a:gd name="connsiteX3" fmla="*/ 205945 w 801257"/>
                  <a:gd name="connsiteY3" fmla="*/ 0 h 1490663"/>
                  <a:gd name="connsiteX4" fmla="*/ 782207 w 801257"/>
                  <a:gd name="connsiteY4" fmla="*/ 4763 h 1490663"/>
                  <a:gd name="connsiteX5" fmla="*/ 682195 w 801257"/>
                  <a:gd name="connsiteY5" fmla="*/ 23813 h 1490663"/>
                  <a:gd name="connsiteX6" fmla="*/ 648857 w 801257"/>
                  <a:gd name="connsiteY6" fmla="*/ 85725 h 1490663"/>
                  <a:gd name="connsiteX7" fmla="*/ 615520 w 801257"/>
                  <a:gd name="connsiteY7" fmla="*/ 161925 h 1490663"/>
                  <a:gd name="connsiteX8" fmla="*/ 620282 w 801257"/>
                  <a:gd name="connsiteY8" fmla="*/ 319088 h 1490663"/>
                  <a:gd name="connsiteX9" fmla="*/ 767920 w 801257"/>
                  <a:gd name="connsiteY9" fmla="*/ 519113 h 1490663"/>
                  <a:gd name="connsiteX10" fmla="*/ 801257 w 801257"/>
                  <a:gd name="connsiteY10" fmla="*/ 619125 h 1490663"/>
                  <a:gd name="connsiteX11" fmla="*/ 767920 w 801257"/>
                  <a:gd name="connsiteY11" fmla="*/ 671513 h 1490663"/>
                  <a:gd name="connsiteX12" fmla="*/ 710770 w 801257"/>
                  <a:gd name="connsiteY12" fmla="*/ 700088 h 1490663"/>
                  <a:gd name="connsiteX13" fmla="*/ 672670 w 801257"/>
                  <a:gd name="connsiteY13" fmla="*/ 714375 h 1490663"/>
                  <a:gd name="connsiteX14" fmla="*/ 667907 w 801257"/>
                  <a:gd name="connsiteY14" fmla="*/ 1433513 h 1490663"/>
                  <a:gd name="connsiteX15" fmla="*/ 591707 w 801257"/>
                  <a:gd name="connsiteY15" fmla="*/ 1490663 h 1490663"/>
                  <a:gd name="connsiteX16" fmla="*/ 520270 w 801257"/>
                  <a:gd name="connsiteY16" fmla="*/ 1433513 h 1490663"/>
                  <a:gd name="connsiteX17" fmla="*/ 525032 w 801257"/>
                  <a:gd name="connsiteY17" fmla="*/ 981075 h 1490663"/>
                  <a:gd name="connsiteX18" fmla="*/ 491695 w 801257"/>
                  <a:gd name="connsiteY18" fmla="*/ 981075 h 1490663"/>
                  <a:gd name="connsiteX19" fmla="*/ 491695 w 801257"/>
                  <a:gd name="connsiteY19" fmla="*/ 1133475 h 1490663"/>
                  <a:gd name="connsiteX20" fmla="*/ 425020 w 801257"/>
                  <a:gd name="connsiteY20" fmla="*/ 1190625 h 1490663"/>
                  <a:gd name="connsiteX21" fmla="*/ 348820 w 801257"/>
                  <a:gd name="connsiteY21" fmla="*/ 1138238 h 1490663"/>
                  <a:gd name="connsiteX22" fmla="*/ 348820 w 801257"/>
                  <a:gd name="connsiteY22" fmla="*/ 981075 h 1490663"/>
                  <a:gd name="connsiteX23" fmla="*/ 315482 w 801257"/>
                  <a:gd name="connsiteY23" fmla="*/ 981075 h 1490663"/>
                  <a:gd name="connsiteX24" fmla="*/ 315482 w 801257"/>
                  <a:gd name="connsiteY24" fmla="*/ 1090613 h 1490663"/>
                  <a:gd name="connsiteX25" fmla="*/ 258332 w 801257"/>
                  <a:gd name="connsiteY25" fmla="*/ 1147763 h 1490663"/>
                  <a:gd name="connsiteX26" fmla="*/ 177370 w 801257"/>
                  <a:gd name="connsiteY26" fmla="*/ 1114425 h 1490663"/>
                  <a:gd name="connsiteX27" fmla="*/ 172607 w 801257"/>
                  <a:gd name="connsiteY27" fmla="*/ 981075 h 1490663"/>
                  <a:gd name="connsiteX28" fmla="*/ 144032 w 801257"/>
                  <a:gd name="connsiteY28" fmla="*/ 981075 h 1490663"/>
                  <a:gd name="connsiteX29" fmla="*/ 70214 w 801257"/>
                  <a:gd name="connsiteY29" fmla="*/ 1133476 h 1490663"/>
                  <a:gd name="connsiteX30" fmla="*/ 1157 w 801257"/>
                  <a:gd name="connsiteY30"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319263 w 805038"/>
                  <a:gd name="connsiteY24" fmla="*/ 1090613 h 1490663"/>
                  <a:gd name="connsiteX25" fmla="*/ 262113 w 805038"/>
                  <a:gd name="connsiteY25" fmla="*/ 1147763 h 1490663"/>
                  <a:gd name="connsiteX26" fmla="*/ 181151 w 805038"/>
                  <a:gd name="connsiteY26" fmla="*/ 1114425 h 1490663"/>
                  <a:gd name="connsiteX27" fmla="*/ 176388 w 805038"/>
                  <a:gd name="connsiteY27" fmla="*/ 981075 h 1490663"/>
                  <a:gd name="connsiteX28" fmla="*/ 147813 w 805038"/>
                  <a:gd name="connsiteY28" fmla="*/ 981075 h 1490663"/>
                  <a:gd name="connsiteX29" fmla="*/ 71613 w 805038"/>
                  <a:gd name="connsiteY29" fmla="*/ 1131095 h 1490663"/>
                  <a:gd name="connsiteX30" fmla="*/ 4938 w 805038"/>
                  <a:gd name="connsiteY30"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319263 w 805038"/>
                  <a:gd name="connsiteY24" fmla="*/ 1090613 h 1490663"/>
                  <a:gd name="connsiteX25" fmla="*/ 262113 w 805038"/>
                  <a:gd name="connsiteY25" fmla="*/ 1147763 h 1490663"/>
                  <a:gd name="connsiteX26" fmla="*/ 181151 w 805038"/>
                  <a:gd name="connsiteY26" fmla="*/ 1114425 h 1490663"/>
                  <a:gd name="connsiteX27" fmla="*/ 176388 w 805038"/>
                  <a:gd name="connsiteY27" fmla="*/ 981075 h 1490663"/>
                  <a:gd name="connsiteX28" fmla="*/ 147813 w 805038"/>
                  <a:gd name="connsiteY28" fmla="*/ 981075 h 1490663"/>
                  <a:gd name="connsiteX29" fmla="*/ 71613 w 805038"/>
                  <a:gd name="connsiteY29" fmla="*/ 1131095 h 1490663"/>
                  <a:gd name="connsiteX30" fmla="*/ 4938 w 805038"/>
                  <a:gd name="connsiteY30"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319263 w 805038"/>
                  <a:gd name="connsiteY24" fmla="*/ 1090613 h 1490663"/>
                  <a:gd name="connsiteX25" fmla="*/ 262113 w 805038"/>
                  <a:gd name="connsiteY25" fmla="*/ 1147763 h 1490663"/>
                  <a:gd name="connsiteX26" fmla="*/ 181151 w 805038"/>
                  <a:gd name="connsiteY26" fmla="*/ 1114425 h 1490663"/>
                  <a:gd name="connsiteX27" fmla="*/ 176388 w 805038"/>
                  <a:gd name="connsiteY27" fmla="*/ 981075 h 1490663"/>
                  <a:gd name="connsiteX28" fmla="*/ 147813 w 805038"/>
                  <a:gd name="connsiteY28" fmla="*/ 981075 h 1490663"/>
                  <a:gd name="connsiteX29" fmla="*/ 71613 w 805038"/>
                  <a:gd name="connsiteY29" fmla="*/ 1131095 h 1490663"/>
                  <a:gd name="connsiteX30" fmla="*/ 4938 w 805038"/>
                  <a:gd name="connsiteY30"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319263 w 805038"/>
                  <a:gd name="connsiteY24" fmla="*/ 1090613 h 1490663"/>
                  <a:gd name="connsiteX25" fmla="*/ 262113 w 805038"/>
                  <a:gd name="connsiteY25" fmla="*/ 1147763 h 1490663"/>
                  <a:gd name="connsiteX26" fmla="*/ 181151 w 805038"/>
                  <a:gd name="connsiteY26" fmla="*/ 1114425 h 1490663"/>
                  <a:gd name="connsiteX27" fmla="*/ 176388 w 805038"/>
                  <a:gd name="connsiteY27" fmla="*/ 981075 h 1490663"/>
                  <a:gd name="connsiteX28" fmla="*/ 147813 w 805038"/>
                  <a:gd name="connsiteY28" fmla="*/ 981075 h 1490663"/>
                  <a:gd name="connsiteX29" fmla="*/ 71613 w 805038"/>
                  <a:gd name="connsiteY29" fmla="*/ 1131095 h 1490663"/>
                  <a:gd name="connsiteX30" fmla="*/ 4938 w 805038"/>
                  <a:gd name="connsiteY30"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319263 w 805038"/>
                  <a:gd name="connsiteY24" fmla="*/ 1090613 h 1490663"/>
                  <a:gd name="connsiteX25" fmla="*/ 262113 w 805038"/>
                  <a:gd name="connsiteY25" fmla="*/ 1147763 h 1490663"/>
                  <a:gd name="connsiteX26" fmla="*/ 181151 w 805038"/>
                  <a:gd name="connsiteY26" fmla="*/ 1114425 h 1490663"/>
                  <a:gd name="connsiteX27" fmla="*/ 176388 w 805038"/>
                  <a:gd name="connsiteY27" fmla="*/ 981075 h 1490663"/>
                  <a:gd name="connsiteX28" fmla="*/ 147813 w 805038"/>
                  <a:gd name="connsiteY28" fmla="*/ 981075 h 1490663"/>
                  <a:gd name="connsiteX29" fmla="*/ 71613 w 805038"/>
                  <a:gd name="connsiteY29" fmla="*/ 1131095 h 1490663"/>
                  <a:gd name="connsiteX30" fmla="*/ 4938 w 805038"/>
                  <a:gd name="connsiteY30"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319263 w 805038"/>
                  <a:gd name="connsiteY24" fmla="*/ 1090613 h 1490663"/>
                  <a:gd name="connsiteX25" fmla="*/ 262113 w 805038"/>
                  <a:gd name="connsiteY25" fmla="*/ 1147763 h 1490663"/>
                  <a:gd name="connsiteX26" fmla="*/ 176388 w 805038"/>
                  <a:gd name="connsiteY26" fmla="*/ 981075 h 1490663"/>
                  <a:gd name="connsiteX27" fmla="*/ 147813 w 805038"/>
                  <a:gd name="connsiteY27" fmla="*/ 981075 h 1490663"/>
                  <a:gd name="connsiteX28" fmla="*/ 71613 w 805038"/>
                  <a:gd name="connsiteY28" fmla="*/ 1131095 h 1490663"/>
                  <a:gd name="connsiteX29" fmla="*/ 4938 w 805038"/>
                  <a:gd name="connsiteY29"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62126 w 805038"/>
                  <a:gd name="connsiteY21" fmla="*/ 1145382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47838 w 805038"/>
                  <a:gd name="connsiteY21" fmla="*/ 1147763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47838 w 805038"/>
                  <a:gd name="connsiteY21" fmla="*/ 1147763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47838 w 805038"/>
                  <a:gd name="connsiteY21" fmla="*/ 1147763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47838 w 805038"/>
                  <a:gd name="connsiteY21" fmla="*/ 1147763 h 1490663"/>
                  <a:gd name="connsiteX22" fmla="*/ 352601 w 805038"/>
                  <a:gd name="connsiteY22" fmla="*/ 981075 h 1490663"/>
                  <a:gd name="connsiteX23" fmla="*/ 319263 w 805038"/>
                  <a:gd name="connsiteY23" fmla="*/ 981075 h 1490663"/>
                  <a:gd name="connsiteX24" fmla="*/ 247826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47838 w 805038"/>
                  <a:gd name="connsiteY21" fmla="*/ 1147763 h 1490663"/>
                  <a:gd name="connsiteX22" fmla="*/ 352601 w 805038"/>
                  <a:gd name="connsiteY22" fmla="*/ 981075 h 1490663"/>
                  <a:gd name="connsiteX23" fmla="*/ 319263 w 805038"/>
                  <a:gd name="connsiteY23" fmla="*/ 981075 h 1490663"/>
                  <a:gd name="connsiteX24" fmla="*/ 247826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47838 w 805038"/>
                  <a:gd name="connsiteY21" fmla="*/ 1147763 h 1490663"/>
                  <a:gd name="connsiteX22" fmla="*/ 352601 w 805038"/>
                  <a:gd name="connsiteY22" fmla="*/ 981075 h 1490663"/>
                  <a:gd name="connsiteX23" fmla="*/ 319263 w 805038"/>
                  <a:gd name="connsiteY23" fmla="*/ 981075 h 1490663"/>
                  <a:gd name="connsiteX24" fmla="*/ 247826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91244 w 800806"/>
                  <a:gd name="connsiteY19" fmla="*/ 1133475 h 1490663"/>
                  <a:gd name="connsiteX20" fmla="*/ 424569 w 800806"/>
                  <a:gd name="connsiteY20" fmla="*/ 1190625 h 1490663"/>
                  <a:gd name="connsiteX21" fmla="*/ 343606 w 800806"/>
                  <a:gd name="connsiteY21" fmla="*/ 1147763 h 1490663"/>
                  <a:gd name="connsiteX22" fmla="*/ 348369 w 800806"/>
                  <a:gd name="connsiteY22" fmla="*/ 981075 h 1490663"/>
                  <a:gd name="connsiteX23" fmla="*/ 315031 w 800806"/>
                  <a:gd name="connsiteY23" fmla="*/ 981075 h 1490663"/>
                  <a:gd name="connsiteX24" fmla="*/ 243594 w 800806"/>
                  <a:gd name="connsiteY24" fmla="*/ 1147763 h 1490663"/>
                  <a:gd name="connsiteX25" fmla="*/ 172156 w 800806"/>
                  <a:gd name="connsiteY25" fmla="*/ 981075 h 1490663"/>
                  <a:gd name="connsiteX26" fmla="*/ 143581 w 800806"/>
                  <a:gd name="connsiteY26" fmla="*/ 981075 h 1490663"/>
                  <a:gd name="connsiteX27" fmla="*/ 67381 w 800806"/>
                  <a:gd name="connsiteY27" fmla="*/ 1131095 h 1490663"/>
                  <a:gd name="connsiteX28" fmla="*/ 706 w 800806"/>
                  <a:gd name="connsiteY28"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91244 w 800806"/>
                  <a:gd name="connsiteY19" fmla="*/ 1133475 h 1490663"/>
                  <a:gd name="connsiteX20" fmla="*/ 424569 w 800806"/>
                  <a:gd name="connsiteY20" fmla="*/ 1190625 h 1490663"/>
                  <a:gd name="connsiteX21" fmla="*/ 343606 w 800806"/>
                  <a:gd name="connsiteY21" fmla="*/ 1147763 h 1490663"/>
                  <a:gd name="connsiteX22" fmla="*/ 348369 w 800806"/>
                  <a:gd name="connsiteY22" fmla="*/ 981075 h 1490663"/>
                  <a:gd name="connsiteX23" fmla="*/ 315031 w 800806"/>
                  <a:gd name="connsiteY23" fmla="*/ 981075 h 1490663"/>
                  <a:gd name="connsiteX24" fmla="*/ 243594 w 800806"/>
                  <a:gd name="connsiteY24" fmla="*/ 1147763 h 1490663"/>
                  <a:gd name="connsiteX25" fmla="*/ 172156 w 800806"/>
                  <a:gd name="connsiteY25" fmla="*/ 981075 h 1490663"/>
                  <a:gd name="connsiteX26" fmla="*/ 143581 w 800806"/>
                  <a:gd name="connsiteY26" fmla="*/ 981075 h 1490663"/>
                  <a:gd name="connsiteX27" fmla="*/ 67381 w 800806"/>
                  <a:gd name="connsiteY27" fmla="*/ 1131095 h 1490663"/>
                  <a:gd name="connsiteX28" fmla="*/ 706 w 800806"/>
                  <a:gd name="connsiteY28"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91244 w 800806"/>
                  <a:gd name="connsiteY19" fmla="*/ 1133475 h 1490663"/>
                  <a:gd name="connsiteX20" fmla="*/ 424569 w 800806"/>
                  <a:gd name="connsiteY20" fmla="*/ 1190625 h 1490663"/>
                  <a:gd name="connsiteX21" fmla="*/ 343606 w 800806"/>
                  <a:gd name="connsiteY21" fmla="*/ 1147763 h 1490663"/>
                  <a:gd name="connsiteX22" fmla="*/ 348369 w 800806"/>
                  <a:gd name="connsiteY22" fmla="*/ 981075 h 1490663"/>
                  <a:gd name="connsiteX23" fmla="*/ 315031 w 800806"/>
                  <a:gd name="connsiteY23" fmla="*/ 981075 h 1490663"/>
                  <a:gd name="connsiteX24" fmla="*/ 243594 w 800806"/>
                  <a:gd name="connsiteY24" fmla="*/ 1147763 h 1490663"/>
                  <a:gd name="connsiteX25" fmla="*/ 172156 w 800806"/>
                  <a:gd name="connsiteY25" fmla="*/ 981075 h 1490663"/>
                  <a:gd name="connsiteX26" fmla="*/ 143581 w 800806"/>
                  <a:gd name="connsiteY26" fmla="*/ 981075 h 1490663"/>
                  <a:gd name="connsiteX27" fmla="*/ 67381 w 800806"/>
                  <a:gd name="connsiteY27" fmla="*/ 1131095 h 1490663"/>
                  <a:gd name="connsiteX28" fmla="*/ 706 w 800806"/>
                  <a:gd name="connsiteY28"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91244 w 800806"/>
                  <a:gd name="connsiteY19" fmla="*/ 1133475 h 1490663"/>
                  <a:gd name="connsiteX20" fmla="*/ 424569 w 800806"/>
                  <a:gd name="connsiteY20" fmla="*/ 1190625 h 1490663"/>
                  <a:gd name="connsiteX21" fmla="*/ 348369 w 800806"/>
                  <a:gd name="connsiteY21" fmla="*/ 981075 h 1490663"/>
                  <a:gd name="connsiteX22" fmla="*/ 315031 w 800806"/>
                  <a:gd name="connsiteY22" fmla="*/ 981075 h 1490663"/>
                  <a:gd name="connsiteX23" fmla="*/ 243594 w 800806"/>
                  <a:gd name="connsiteY23" fmla="*/ 1147763 h 1490663"/>
                  <a:gd name="connsiteX24" fmla="*/ 172156 w 800806"/>
                  <a:gd name="connsiteY24" fmla="*/ 981075 h 1490663"/>
                  <a:gd name="connsiteX25" fmla="*/ 143581 w 800806"/>
                  <a:gd name="connsiteY25" fmla="*/ 981075 h 1490663"/>
                  <a:gd name="connsiteX26" fmla="*/ 67381 w 800806"/>
                  <a:gd name="connsiteY26" fmla="*/ 1131095 h 1490663"/>
                  <a:gd name="connsiteX27" fmla="*/ 706 w 800806"/>
                  <a:gd name="connsiteY27"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24569 w 800806"/>
                  <a:gd name="connsiteY19" fmla="*/ 1190625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24569 w 800806"/>
                  <a:gd name="connsiteY19" fmla="*/ 1190625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24569 w 800806"/>
                  <a:gd name="connsiteY19" fmla="*/ 1190625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24569 w 800806"/>
                  <a:gd name="connsiteY19" fmla="*/ 1190625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24569 w 800806"/>
                  <a:gd name="connsiteY19" fmla="*/ 1190625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24569 w 800806"/>
                  <a:gd name="connsiteY19" fmla="*/ 1190625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10282 w 800806"/>
                  <a:gd name="connsiteY19" fmla="*/ 1195388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10282 w 800806"/>
                  <a:gd name="connsiteY19" fmla="*/ 1195388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10282 w 800806"/>
                  <a:gd name="connsiteY19" fmla="*/ 1195388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10282 w 800806"/>
                  <a:gd name="connsiteY19" fmla="*/ 1195388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503348"/>
                  <a:gd name="connsiteX1" fmla="*/ 706 w 800806"/>
                  <a:gd name="connsiteY1" fmla="*/ 381000 h 1503348"/>
                  <a:gd name="connsiteX2" fmla="*/ 43569 w 800806"/>
                  <a:gd name="connsiteY2" fmla="*/ 228600 h 1503348"/>
                  <a:gd name="connsiteX3" fmla="*/ 205494 w 800806"/>
                  <a:gd name="connsiteY3" fmla="*/ 0 h 1503348"/>
                  <a:gd name="connsiteX4" fmla="*/ 781756 w 800806"/>
                  <a:gd name="connsiteY4" fmla="*/ 4763 h 1503348"/>
                  <a:gd name="connsiteX5" fmla="*/ 681744 w 800806"/>
                  <a:gd name="connsiteY5" fmla="*/ 23813 h 1503348"/>
                  <a:gd name="connsiteX6" fmla="*/ 648406 w 800806"/>
                  <a:gd name="connsiteY6" fmla="*/ 85725 h 1503348"/>
                  <a:gd name="connsiteX7" fmla="*/ 615069 w 800806"/>
                  <a:gd name="connsiteY7" fmla="*/ 161925 h 1503348"/>
                  <a:gd name="connsiteX8" fmla="*/ 619831 w 800806"/>
                  <a:gd name="connsiteY8" fmla="*/ 319088 h 1503348"/>
                  <a:gd name="connsiteX9" fmla="*/ 767469 w 800806"/>
                  <a:gd name="connsiteY9" fmla="*/ 519113 h 1503348"/>
                  <a:gd name="connsiteX10" fmla="*/ 800806 w 800806"/>
                  <a:gd name="connsiteY10" fmla="*/ 619125 h 1503348"/>
                  <a:gd name="connsiteX11" fmla="*/ 767469 w 800806"/>
                  <a:gd name="connsiteY11" fmla="*/ 671513 h 1503348"/>
                  <a:gd name="connsiteX12" fmla="*/ 710319 w 800806"/>
                  <a:gd name="connsiteY12" fmla="*/ 700088 h 1503348"/>
                  <a:gd name="connsiteX13" fmla="*/ 672219 w 800806"/>
                  <a:gd name="connsiteY13" fmla="*/ 714375 h 1503348"/>
                  <a:gd name="connsiteX14" fmla="*/ 667456 w 800806"/>
                  <a:gd name="connsiteY14" fmla="*/ 1433513 h 1503348"/>
                  <a:gd name="connsiteX15" fmla="*/ 591256 w 800806"/>
                  <a:gd name="connsiteY15" fmla="*/ 1490663 h 1503348"/>
                  <a:gd name="connsiteX16" fmla="*/ 519819 w 800806"/>
                  <a:gd name="connsiteY16" fmla="*/ 1433513 h 1503348"/>
                  <a:gd name="connsiteX17" fmla="*/ 524581 w 800806"/>
                  <a:gd name="connsiteY17" fmla="*/ 981075 h 1503348"/>
                  <a:gd name="connsiteX18" fmla="*/ 491244 w 800806"/>
                  <a:gd name="connsiteY18" fmla="*/ 981075 h 1503348"/>
                  <a:gd name="connsiteX19" fmla="*/ 410282 w 800806"/>
                  <a:gd name="connsiteY19" fmla="*/ 1195388 h 1503348"/>
                  <a:gd name="connsiteX20" fmla="*/ 348369 w 800806"/>
                  <a:gd name="connsiteY20" fmla="*/ 981075 h 1503348"/>
                  <a:gd name="connsiteX21" fmla="*/ 315031 w 800806"/>
                  <a:gd name="connsiteY21" fmla="*/ 981075 h 1503348"/>
                  <a:gd name="connsiteX22" fmla="*/ 243594 w 800806"/>
                  <a:gd name="connsiteY22" fmla="*/ 1147763 h 1503348"/>
                  <a:gd name="connsiteX23" fmla="*/ 172156 w 800806"/>
                  <a:gd name="connsiteY23" fmla="*/ 981075 h 1503348"/>
                  <a:gd name="connsiteX24" fmla="*/ 143581 w 800806"/>
                  <a:gd name="connsiteY24" fmla="*/ 981075 h 1503348"/>
                  <a:gd name="connsiteX25" fmla="*/ 67381 w 800806"/>
                  <a:gd name="connsiteY25" fmla="*/ 1131095 h 1503348"/>
                  <a:gd name="connsiteX26" fmla="*/ 706 w 800806"/>
                  <a:gd name="connsiteY26" fmla="*/ 990600 h 1503348"/>
                  <a:gd name="connsiteX0" fmla="*/ 706 w 800806"/>
                  <a:gd name="connsiteY0" fmla="*/ 990600 h 1495008"/>
                  <a:gd name="connsiteX1" fmla="*/ 706 w 800806"/>
                  <a:gd name="connsiteY1" fmla="*/ 381000 h 1495008"/>
                  <a:gd name="connsiteX2" fmla="*/ 43569 w 800806"/>
                  <a:gd name="connsiteY2" fmla="*/ 228600 h 1495008"/>
                  <a:gd name="connsiteX3" fmla="*/ 205494 w 800806"/>
                  <a:gd name="connsiteY3" fmla="*/ 0 h 1495008"/>
                  <a:gd name="connsiteX4" fmla="*/ 781756 w 800806"/>
                  <a:gd name="connsiteY4" fmla="*/ 4763 h 1495008"/>
                  <a:gd name="connsiteX5" fmla="*/ 681744 w 800806"/>
                  <a:gd name="connsiteY5" fmla="*/ 23813 h 1495008"/>
                  <a:gd name="connsiteX6" fmla="*/ 648406 w 800806"/>
                  <a:gd name="connsiteY6" fmla="*/ 85725 h 1495008"/>
                  <a:gd name="connsiteX7" fmla="*/ 615069 w 800806"/>
                  <a:gd name="connsiteY7" fmla="*/ 161925 h 1495008"/>
                  <a:gd name="connsiteX8" fmla="*/ 619831 w 800806"/>
                  <a:gd name="connsiteY8" fmla="*/ 319088 h 1495008"/>
                  <a:gd name="connsiteX9" fmla="*/ 767469 w 800806"/>
                  <a:gd name="connsiteY9" fmla="*/ 519113 h 1495008"/>
                  <a:gd name="connsiteX10" fmla="*/ 800806 w 800806"/>
                  <a:gd name="connsiteY10" fmla="*/ 619125 h 1495008"/>
                  <a:gd name="connsiteX11" fmla="*/ 767469 w 800806"/>
                  <a:gd name="connsiteY11" fmla="*/ 671513 h 1495008"/>
                  <a:gd name="connsiteX12" fmla="*/ 710319 w 800806"/>
                  <a:gd name="connsiteY12" fmla="*/ 700088 h 1495008"/>
                  <a:gd name="connsiteX13" fmla="*/ 672219 w 800806"/>
                  <a:gd name="connsiteY13" fmla="*/ 714375 h 1495008"/>
                  <a:gd name="connsiteX14" fmla="*/ 667456 w 800806"/>
                  <a:gd name="connsiteY14" fmla="*/ 1433513 h 1495008"/>
                  <a:gd name="connsiteX15" fmla="*/ 591256 w 800806"/>
                  <a:gd name="connsiteY15" fmla="*/ 1490663 h 1495008"/>
                  <a:gd name="connsiteX16" fmla="*/ 519819 w 800806"/>
                  <a:gd name="connsiteY16" fmla="*/ 1433513 h 1495008"/>
                  <a:gd name="connsiteX17" fmla="*/ 524581 w 800806"/>
                  <a:gd name="connsiteY17" fmla="*/ 981075 h 1495008"/>
                  <a:gd name="connsiteX18" fmla="*/ 491244 w 800806"/>
                  <a:gd name="connsiteY18" fmla="*/ 981075 h 1495008"/>
                  <a:gd name="connsiteX19" fmla="*/ 410282 w 800806"/>
                  <a:gd name="connsiteY19" fmla="*/ 1195388 h 1495008"/>
                  <a:gd name="connsiteX20" fmla="*/ 348369 w 800806"/>
                  <a:gd name="connsiteY20" fmla="*/ 981075 h 1495008"/>
                  <a:gd name="connsiteX21" fmla="*/ 315031 w 800806"/>
                  <a:gd name="connsiteY21" fmla="*/ 981075 h 1495008"/>
                  <a:gd name="connsiteX22" fmla="*/ 243594 w 800806"/>
                  <a:gd name="connsiteY22" fmla="*/ 1147763 h 1495008"/>
                  <a:gd name="connsiteX23" fmla="*/ 172156 w 800806"/>
                  <a:gd name="connsiteY23" fmla="*/ 981075 h 1495008"/>
                  <a:gd name="connsiteX24" fmla="*/ 143581 w 800806"/>
                  <a:gd name="connsiteY24" fmla="*/ 981075 h 1495008"/>
                  <a:gd name="connsiteX25" fmla="*/ 67381 w 800806"/>
                  <a:gd name="connsiteY25" fmla="*/ 1131095 h 1495008"/>
                  <a:gd name="connsiteX26" fmla="*/ 706 w 800806"/>
                  <a:gd name="connsiteY26" fmla="*/ 990600 h 1495008"/>
                  <a:gd name="connsiteX0" fmla="*/ 706 w 800806"/>
                  <a:gd name="connsiteY0" fmla="*/ 990600 h 1499858"/>
                  <a:gd name="connsiteX1" fmla="*/ 706 w 800806"/>
                  <a:gd name="connsiteY1" fmla="*/ 381000 h 1499858"/>
                  <a:gd name="connsiteX2" fmla="*/ 43569 w 800806"/>
                  <a:gd name="connsiteY2" fmla="*/ 228600 h 1499858"/>
                  <a:gd name="connsiteX3" fmla="*/ 205494 w 800806"/>
                  <a:gd name="connsiteY3" fmla="*/ 0 h 1499858"/>
                  <a:gd name="connsiteX4" fmla="*/ 781756 w 800806"/>
                  <a:gd name="connsiteY4" fmla="*/ 4763 h 1499858"/>
                  <a:gd name="connsiteX5" fmla="*/ 681744 w 800806"/>
                  <a:gd name="connsiteY5" fmla="*/ 23813 h 1499858"/>
                  <a:gd name="connsiteX6" fmla="*/ 648406 w 800806"/>
                  <a:gd name="connsiteY6" fmla="*/ 85725 h 1499858"/>
                  <a:gd name="connsiteX7" fmla="*/ 615069 w 800806"/>
                  <a:gd name="connsiteY7" fmla="*/ 161925 h 1499858"/>
                  <a:gd name="connsiteX8" fmla="*/ 619831 w 800806"/>
                  <a:gd name="connsiteY8" fmla="*/ 319088 h 1499858"/>
                  <a:gd name="connsiteX9" fmla="*/ 767469 w 800806"/>
                  <a:gd name="connsiteY9" fmla="*/ 519113 h 1499858"/>
                  <a:gd name="connsiteX10" fmla="*/ 800806 w 800806"/>
                  <a:gd name="connsiteY10" fmla="*/ 619125 h 1499858"/>
                  <a:gd name="connsiteX11" fmla="*/ 767469 w 800806"/>
                  <a:gd name="connsiteY11" fmla="*/ 671513 h 1499858"/>
                  <a:gd name="connsiteX12" fmla="*/ 710319 w 800806"/>
                  <a:gd name="connsiteY12" fmla="*/ 700088 h 1499858"/>
                  <a:gd name="connsiteX13" fmla="*/ 672219 w 800806"/>
                  <a:gd name="connsiteY13" fmla="*/ 714375 h 1499858"/>
                  <a:gd name="connsiteX14" fmla="*/ 667456 w 800806"/>
                  <a:gd name="connsiteY14" fmla="*/ 1366838 h 1499858"/>
                  <a:gd name="connsiteX15" fmla="*/ 591256 w 800806"/>
                  <a:gd name="connsiteY15" fmla="*/ 1490663 h 1499858"/>
                  <a:gd name="connsiteX16" fmla="*/ 519819 w 800806"/>
                  <a:gd name="connsiteY16" fmla="*/ 1433513 h 1499858"/>
                  <a:gd name="connsiteX17" fmla="*/ 524581 w 800806"/>
                  <a:gd name="connsiteY17" fmla="*/ 981075 h 1499858"/>
                  <a:gd name="connsiteX18" fmla="*/ 491244 w 800806"/>
                  <a:gd name="connsiteY18" fmla="*/ 981075 h 1499858"/>
                  <a:gd name="connsiteX19" fmla="*/ 410282 w 800806"/>
                  <a:gd name="connsiteY19" fmla="*/ 1195388 h 1499858"/>
                  <a:gd name="connsiteX20" fmla="*/ 348369 w 800806"/>
                  <a:gd name="connsiteY20" fmla="*/ 981075 h 1499858"/>
                  <a:gd name="connsiteX21" fmla="*/ 315031 w 800806"/>
                  <a:gd name="connsiteY21" fmla="*/ 981075 h 1499858"/>
                  <a:gd name="connsiteX22" fmla="*/ 243594 w 800806"/>
                  <a:gd name="connsiteY22" fmla="*/ 1147763 h 1499858"/>
                  <a:gd name="connsiteX23" fmla="*/ 172156 w 800806"/>
                  <a:gd name="connsiteY23" fmla="*/ 981075 h 1499858"/>
                  <a:gd name="connsiteX24" fmla="*/ 143581 w 800806"/>
                  <a:gd name="connsiteY24" fmla="*/ 981075 h 1499858"/>
                  <a:gd name="connsiteX25" fmla="*/ 67381 w 800806"/>
                  <a:gd name="connsiteY25" fmla="*/ 1131095 h 1499858"/>
                  <a:gd name="connsiteX26" fmla="*/ 706 w 800806"/>
                  <a:gd name="connsiteY26" fmla="*/ 990600 h 1499858"/>
                  <a:gd name="connsiteX0" fmla="*/ 706 w 800806"/>
                  <a:gd name="connsiteY0" fmla="*/ 990600 h 1490715"/>
                  <a:gd name="connsiteX1" fmla="*/ 706 w 800806"/>
                  <a:gd name="connsiteY1" fmla="*/ 381000 h 1490715"/>
                  <a:gd name="connsiteX2" fmla="*/ 43569 w 800806"/>
                  <a:gd name="connsiteY2" fmla="*/ 228600 h 1490715"/>
                  <a:gd name="connsiteX3" fmla="*/ 205494 w 800806"/>
                  <a:gd name="connsiteY3" fmla="*/ 0 h 1490715"/>
                  <a:gd name="connsiteX4" fmla="*/ 781756 w 800806"/>
                  <a:gd name="connsiteY4" fmla="*/ 4763 h 1490715"/>
                  <a:gd name="connsiteX5" fmla="*/ 681744 w 800806"/>
                  <a:gd name="connsiteY5" fmla="*/ 23813 h 1490715"/>
                  <a:gd name="connsiteX6" fmla="*/ 648406 w 800806"/>
                  <a:gd name="connsiteY6" fmla="*/ 85725 h 1490715"/>
                  <a:gd name="connsiteX7" fmla="*/ 615069 w 800806"/>
                  <a:gd name="connsiteY7" fmla="*/ 161925 h 1490715"/>
                  <a:gd name="connsiteX8" fmla="*/ 619831 w 800806"/>
                  <a:gd name="connsiteY8" fmla="*/ 319088 h 1490715"/>
                  <a:gd name="connsiteX9" fmla="*/ 767469 w 800806"/>
                  <a:gd name="connsiteY9" fmla="*/ 519113 h 1490715"/>
                  <a:gd name="connsiteX10" fmla="*/ 800806 w 800806"/>
                  <a:gd name="connsiteY10" fmla="*/ 619125 h 1490715"/>
                  <a:gd name="connsiteX11" fmla="*/ 767469 w 800806"/>
                  <a:gd name="connsiteY11" fmla="*/ 671513 h 1490715"/>
                  <a:gd name="connsiteX12" fmla="*/ 710319 w 800806"/>
                  <a:gd name="connsiteY12" fmla="*/ 700088 h 1490715"/>
                  <a:gd name="connsiteX13" fmla="*/ 672219 w 800806"/>
                  <a:gd name="connsiteY13" fmla="*/ 714375 h 1490715"/>
                  <a:gd name="connsiteX14" fmla="*/ 667456 w 800806"/>
                  <a:gd name="connsiteY14" fmla="*/ 1366838 h 1490715"/>
                  <a:gd name="connsiteX15" fmla="*/ 591256 w 800806"/>
                  <a:gd name="connsiteY15" fmla="*/ 1490663 h 1490715"/>
                  <a:gd name="connsiteX16" fmla="*/ 524581 w 800806"/>
                  <a:gd name="connsiteY16" fmla="*/ 1350170 h 1490715"/>
                  <a:gd name="connsiteX17" fmla="*/ 524581 w 800806"/>
                  <a:gd name="connsiteY17" fmla="*/ 981075 h 1490715"/>
                  <a:gd name="connsiteX18" fmla="*/ 491244 w 800806"/>
                  <a:gd name="connsiteY18" fmla="*/ 981075 h 1490715"/>
                  <a:gd name="connsiteX19" fmla="*/ 410282 w 800806"/>
                  <a:gd name="connsiteY19" fmla="*/ 1195388 h 1490715"/>
                  <a:gd name="connsiteX20" fmla="*/ 348369 w 800806"/>
                  <a:gd name="connsiteY20" fmla="*/ 981075 h 1490715"/>
                  <a:gd name="connsiteX21" fmla="*/ 315031 w 800806"/>
                  <a:gd name="connsiteY21" fmla="*/ 981075 h 1490715"/>
                  <a:gd name="connsiteX22" fmla="*/ 243594 w 800806"/>
                  <a:gd name="connsiteY22" fmla="*/ 1147763 h 1490715"/>
                  <a:gd name="connsiteX23" fmla="*/ 172156 w 800806"/>
                  <a:gd name="connsiteY23" fmla="*/ 981075 h 1490715"/>
                  <a:gd name="connsiteX24" fmla="*/ 143581 w 800806"/>
                  <a:gd name="connsiteY24" fmla="*/ 981075 h 1490715"/>
                  <a:gd name="connsiteX25" fmla="*/ 67381 w 800806"/>
                  <a:gd name="connsiteY25" fmla="*/ 1131095 h 1490715"/>
                  <a:gd name="connsiteX26" fmla="*/ 706 w 800806"/>
                  <a:gd name="connsiteY26" fmla="*/ 990600 h 1490715"/>
                  <a:gd name="connsiteX0" fmla="*/ 706 w 800806"/>
                  <a:gd name="connsiteY0" fmla="*/ 990600 h 1490712"/>
                  <a:gd name="connsiteX1" fmla="*/ 706 w 800806"/>
                  <a:gd name="connsiteY1" fmla="*/ 381000 h 1490712"/>
                  <a:gd name="connsiteX2" fmla="*/ 43569 w 800806"/>
                  <a:gd name="connsiteY2" fmla="*/ 228600 h 1490712"/>
                  <a:gd name="connsiteX3" fmla="*/ 205494 w 800806"/>
                  <a:gd name="connsiteY3" fmla="*/ 0 h 1490712"/>
                  <a:gd name="connsiteX4" fmla="*/ 781756 w 800806"/>
                  <a:gd name="connsiteY4" fmla="*/ 4763 h 1490712"/>
                  <a:gd name="connsiteX5" fmla="*/ 681744 w 800806"/>
                  <a:gd name="connsiteY5" fmla="*/ 23813 h 1490712"/>
                  <a:gd name="connsiteX6" fmla="*/ 648406 w 800806"/>
                  <a:gd name="connsiteY6" fmla="*/ 85725 h 1490712"/>
                  <a:gd name="connsiteX7" fmla="*/ 615069 w 800806"/>
                  <a:gd name="connsiteY7" fmla="*/ 161925 h 1490712"/>
                  <a:gd name="connsiteX8" fmla="*/ 619831 w 800806"/>
                  <a:gd name="connsiteY8" fmla="*/ 319088 h 1490712"/>
                  <a:gd name="connsiteX9" fmla="*/ 767469 w 800806"/>
                  <a:gd name="connsiteY9" fmla="*/ 519113 h 1490712"/>
                  <a:gd name="connsiteX10" fmla="*/ 800806 w 800806"/>
                  <a:gd name="connsiteY10" fmla="*/ 619125 h 1490712"/>
                  <a:gd name="connsiteX11" fmla="*/ 767469 w 800806"/>
                  <a:gd name="connsiteY11" fmla="*/ 671513 h 1490712"/>
                  <a:gd name="connsiteX12" fmla="*/ 710319 w 800806"/>
                  <a:gd name="connsiteY12" fmla="*/ 700088 h 1490712"/>
                  <a:gd name="connsiteX13" fmla="*/ 672219 w 800806"/>
                  <a:gd name="connsiteY13" fmla="*/ 714375 h 1490712"/>
                  <a:gd name="connsiteX14" fmla="*/ 667456 w 800806"/>
                  <a:gd name="connsiteY14" fmla="*/ 1366838 h 1490712"/>
                  <a:gd name="connsiteX15" fmla="*/ 591256 w 800806"/>
                  <a:gd name="connsiteY15" fmla="*/ 1490663 h 1490712"/>
                  <a:gd name="connsiteX16" fmla="*/ 524581 w 800806"/>
                  <a:gd name="connsiteY16" fmla="*/ 1350170 h 1490712"/>
                  <a:gd name="connsiteX17" fmla="*/ 524581 w 800806"/>
                  <a:gd name="connsiteY17" fmla="*/ 981075 h 1490712"/>
                  <a:gd name="connsiteX18" fmla="*/ 491244 w 800806"/>
                  <a:gd name="connsiteY18" fmla="*/ 981075 h 1490712"/>
                  <a:gd name="connsiteX19" fmla="*/ 410282 w 800806"/>
                  <a:gd name="connsiteY19" fmla="*/ 1195388 h 1490712"/>
                  <a:gd name="connsiteX20" fmla="*/ 348369 w 800806"/>
                  <a:gd name="connsiteY20" fmla="*/ 981075 h 1490712"/>
                  <a:gd name="connsiteX21" fmla="*/ 315031 w 800806"/>
                  <a:gd name="connsiteY21" fmla="*/ 981075 h 1490712"/>
                  <a:gd name="connsiteX22" fmla="*/ 243594 w 800806"/>
                  <a:gd name="connsiteY22" fmla="*/ 1147763 h 1490712"/>
                  <a:gd name="connsiteX23" fmla="*/ 172156 w 800806"/>
                  <a:gd name="connsiteY23" fmla="*/ 981075 h 1490712"/>
                  <a:gd name="connsiteX24" fmla="*/ 143581 w 800806"/>
                  <a:gd name="connsiteY24" fmla="*/ 981075 h 1490712"/>
                  <a:gd name="connsiteX25" fmla="*/ 67381 w 800806"/>
                  <a:gd name="connsiteY25" fmla="*/ 1131095 h 1490712"/>
                  <a:gd name="connsiteX26" fmla="*/ 706 w 800806"/>
                  <a:gd name="connsiteY26" fmla="*/ 990600 h 1490712"/>
                  <a:gd name="connsiteX0" fmla="*/ 706 w 800806"/>
                  <a:gd name="connsiteY0" fmla="*/ 990600 h 1490712"/>
                  <a:gd name="connsiteX1" fmla="*/ 706 w 800806"/>
                  <a:gd name="connsiteY1" fmla="*/ 381000 h 1490712"/>
                  <a:gd name="connsiteX2" fmla="*/ 43569 w 800806"/>
                  <a:gd name="connsiteY2" fmla="*/ 228600 h 1490712"/>
                  <a:gd name="connsiteX3" fmla="*/ 205494 w 800806"/>
                  <a:gd name="connsiteY3" fmla="*/ 0 h 1490712"/>
                  <a:gd name="connsiteX4" fmla="*/ 781756 w 800806"/>
                  <a:gd name="connsiteY4" fmla="*/ 4763 h 1490712"/>
                  <a:gd name="connsiteX5" fmla="*/ 681744 w 800806"/>
                  <a:gd name="connsiteY5" fmla="*/ 23813 h 1490712"/>
                  <a:gd name="connsiteX6" fmla="*/ 648406 w 800806"/>
                  <a:gd name="connsiteY6" fmla="*/ 85725 h 1490712"/>
                  <a:gd name="connsiteX7" fmla="*/ 615069 w 800806"/>
                  <a:gd name="connsiteY7" fmla="*/ 161925 h 1490712"/>
                  <a:gd name="connsiteX8" fmla="*/ 619831 w 800806"/>
                  <a:gd name="connsiteY8" fmla="*/ 319088 h 1490712"/>
                  <a:gd name="connsiteX9" fmla="*/ 767469 w 800806"/>
                  <a:gd name="connsiteY9" fmla="*/ 519113 h 1490712"/>
                  <a:gd name="connsiteX10" fmla="*/ 800806 w 800806"/>
                  <a:gd name="connsiteY10" fmla="*/ 619125 h 1490712"/>
                  <a:gd name="connsiteX11" fmla="*/ 767469 w 800806"/>
                  <a:gd name="connsiteY11" fmla="*/ 671513 h 1490712"/>
                  <a:gd name="connsiteX12" fmla="*/ 710319 w 800806"/>
                  <a:gd name="connsiteY12" fmla="*/ 700088 h 1490712"/>
                  <a:gd name="connsiteX13" fmla="*/ 672219 w 800806"/>
                  <a:gd name="connsiteY13" fmla="*/ 714375 h 1490712"/>
                  <a:gd name="connsiteX14" fmla="*/ 667456 w 800806"/>
                  <a:gd name="connsiteY14" fmla="*/ 1366838 h 1490712"/>
                  <a:gd name="connsiteX15" fmla="*/ 591256 w 800806"/>
                  <a:gd name="connsiteY15" fmla="*/ 1490663 h 1490712"/>
                  <a:gd name="connsiteX16" fmla="*/ 524581 w 800806"/>
                  <a:gd name="connsiteY16" fmla="*/ 1350170 h 1490712"/>
                  <a:gd name="connsiteX17" fmla="*/ 524581 w 800806"/>
                  <a:gd name="connsiteY17" fmla="*/ 981075 h 1490712"/>
                  <a:gd name="connsiteX18" fmla="*/ 491244 w 800806"/>
                  <a:gd name="connsiteY18" fmla="*/ 981075 h 1490712"/>
                  <a:gd name="connsiteX19" fmla="*/ 410282 w 800806"/>
                  <a:gd name="connsiteY19" fmla="*/ 1195388 h 1490712"/>
                  <a:gd name="connsiteX20" fmla="*/ 348369 w 800806"/>
                  <a:gd name="connsiteY20" fmla="*/ 981075 h 1490712"/>
                  <a:gd name="connsiteX21" fmla="*/ 315031 w 800806"/>
                  <a:gd name="connsiteY21" fmla="*/ 981075 h 1490712"/>
                  <a:gd name="connsiteX22" fmla="*/ 243594 w 800806"/>
                  <a:gd name="connsiteY22" fmla="*/ 1147763 h 1490712"/>
                  <a:gd name="connsiteX23" fmla="*/ 172156 w 800806"/>
                  <a:gd name="connsiteY23" fmla="*/ 981075 h 1490712"/>
                  <a:gd name="connsiteX24" fmla="*/ 143581 w 800806"/>
                  <a:gd name="connsiteY24" fmla="*/ 981075 h 1490712"/>
                  <a:gd name="connsiteX25" fmla="*/ 67381 w 800806"/>
                  <a:gd name="connsiteY25" fmla="*/ 1131095 h 1490712"/>
                  <a:gd name="connsiteX26" fmla="*/ 706 w 800806"/>
                  <a:gd name="connsiteY26" fmla="*/ 990600 h 1490712"/>
                  <a:gd name="connsiteX0" fmla="*/ 706 w 800806"/>
                  <a:gd name="connsiteY0" fmla="*/ 990600 h 1490712"/>
                  <a:gd name="connsiteX1" fmla="*/ 706 w 800806"/>
                  <a:gd name="connsiteY1" fmla="*/ 381000 h 1490712"/>
                  <a:gd name="connsiteX2" fmla="*/ 43569 w 800806"/>
                  <a:gd name="connsiteY2" fmla="*/ 228600 h 1490712"/>
                  <a:gd name="connsiteX3" fmla="*/ 205494 w 800806"/>
                  <a:gd name="connsiteY3" fmla="*/ 0 h 1490712"/>
                  <a:gd name="connsiteX4" fmla="*/ 781756 w 800806"/>
                  <a:gd name="connsiteY4" fmla="*/ 4763 h 1490712"/>
                  <a:gd name="connsiteX5" fmla="*/ 681744 w 800806"/>
                  <a:gd name="connsiteY5" fmla="*/ 23813 h 1490712"/>
                  <a:gd name="connsiteX6" fmla="*/ 648406 w 800806"/>
                  <a:gd name="connsiteY6" fmla="*/ 85725 h 1490712"/>
                  <a:gd name="connsiteX7" fmla="*/ 615069 w 800806"/>
                  <a:gd name="connsiteY7" fmla="*/ 161925 h 1490712"/>
                  <a:gd name="connsiteX8" fmla="*/ 619831 w 800806"/>
                  <a:gd name="connsiteY8" fmla="*/ 319088 h 1490712"/>
                  <a:gd name="connsiteX9" fmla="*/ 767469 w 800806"/>
                  <a:gd name="connsiteY9" fmla="*/ 519113 h 1490712"/>
                  <a:gd name="connsiteX10" fmla="*/ 800806 w 800806"/>
                  <a:gd name="connsiteY10" fmla="*/ 619125 h 1490712"/>
                  <a:gd name="connsiteX11" fmla="*/ 767469 w 800806"/>
                  <a:gd name="connsiteY11" fmla="*/ 671513 h 1490712"/>
                  <a:gd name="connsiteX12" fmla="*/ 710319 w 800806"/>
                  <a:gd name="connsiteY12" fmla="*/ 700088 h 1490712"/>
                  <a:gd name="connsiteX13" fmla="*/ 672219 w 800806"/>
                  <a:gd name="connsiteY13" fmla="*/ 714375 h 1490712"/>
                  <a:gd name="connsiteX14" fmla="*/ 667456 w 800806"/>
                  <a:gd name="connsiteY14" fmla="*/ 1366838 h 1490712"/>
                  <a:gd name="connsiteX15" fmla="*/ 591256 w 800806"/>
                  <a:gd name="connsiteY15" fmla="*/ 1490663 h 1490712"/>
                  <a:gd name="connsiteX16" fmla="*/ 524581 w 800806"/>
                  <a:gd name="connsiteY16" fmla="*/ 1350170 h 1490712"/>
                  <a:gd name="connsiteX17" fmla="*/ 524581 w 800806"/>
                  <a:gd name="connsiteY17" fmla="*/ 981075 h 1490712"/>
                  <a:gd name="connsiteX18" fmla="*/ 491244 w 800806"/>
                  <a:gd name="connsiteY18" fmla="*/ 981075 h 1490712"/>
                  <a:gd name="connsiteX19" fmla="*/ 410282 w 800806"/>
                  <a:gd name="connsiteY19" fmla="*/ 1195388 h 1490712"/>
                  <a:gd name="connsiteX20" fmla="*/ 348369 w 800806"/>
                  <a:gd name="connsiteY20" fmla="*/ 981075 h 1490712"/>
                  <a:gd name="connsiteX21" fmla="*/ 315031 w 800806"/>
                  <a:gd name="connsiteY21" fmla="*/ 981075 h 1490712"/>
                  <a:gd name="connsiteX22" fmla="*/ 243594 w 800806"/>
                  <a:gd name="connsiteY22" fmla="*/ 1147763 h 1490712"/>
                  <a:gd name="connsiteX23" fmla="*/ 172156 w 800806"/>
                  <a:gd name="connsiteY23" fmla="*/ 981075 h 1490712"/>
                  <a:gd name="connsiteX24" fmla="*/ 143581 w 800806"/>
                  <a:gd name="connsiteY24" fmla="*/ 981075 h 1490712"/>
                  <a:gd name="connsiteX25" fmla="*/ 67381 w 800806"/>
                  <a:gd name="connsiteY25" fmla="*/ 1131095 h 1490712"/>
                  <a:gd name="connsiteX26" fmla="*/ 706 w 800806"/>
                  <a:gd name="connsiteY26" fmla="*/ 990600 h 1490712"/>
                  <a:gd name="connsiteX0" fmla="*/ 706 w 800806"/>
                  <a:gd name="connsiteY0" fmla="*/ 990600 h 1490664"/>
                  <a:gd name="connsiteX1" fmla="*/ 706 w 800806"/>
                  <a:gd name="connsiteY1" fmla="*/ 381000 h 1490664"/>
                  <a:gd name="connsiteX2" fmla="*/ 43569 w 800806"/>
                  <a:gd name="connsiteY2" fmla="*/ 228600 h 1490664"/>
                  <a:gd name="connsiteX3" fmla="*/ 205494 w 800806"/>
                  <a:gd name="connsiteY3" fmla="*/ 0 h 1490664"/>
                  <a:gd name="connsiteX4" fmla="*/ 781756 w 800806"/>
                  <a:gd name="connsiteY4" fmla="*/ 4763 h 1490664"/>
                  <a:gd name="connsiteX5" fmla="*/ 681744 w 800806"/>
                  <a:gd name="connsiteY5" fmla="*/ 23813 h 1490664"/>
                  <a:gd name="connsiteX6" fmla="*/ 648406 w 800806"/>
                  <a:gd name="connsiteY6" fmla="*/ 85725 h 1490664"/>
                  <a:gd name="connsiteX7" fmla="*/ 615069 w 800806"/>
                  <a:gd name="connsiteY7" fmla="*/ 161925 h 1490664"/>
                  <a:gd name="connsiteX8" fmla="*/ 619831 w 800806"/>
                  <a:gd name="connsiteY8" fmla="*/ 319088 h 1490664"/>
                  <a:gd name="connsiteX9" fmla="*/ 767469 w 800806"/>
                  <a:gd name="connsiteY9" fmla="*/ 519113 h 1490664"/>
                  <a:gd name="connsiteX10" fmla="*/ 800806 w 800806"/>
                  <a:gd name="connsiteY10" fmla="*/ 619125 h 1490664"/>
                  <a:gd name="connsiteX11" fmla="*/ 767469 w 800806"/>
                  <a:gd name="connsiteY11" fmla="*/ 671513 h 1490664"/>
                  <a:gd name="connsiteX12" fmla="*/ 710319 w 800806"/>
                  <a:gd name="connsiteY12" fmla="*/ 700088 h 1490664"/>
                  <a:gd name="connsiteX13" fmla="*/ 672219 w 800806"/>
                  <a:gd name="connsiteY13" fmla="*/ 714375 h 1490664"/>
                  <a:gd name="connsiteX14" fmla="*/ 667456 w 800806"/>
                  <a:gd name="connsiteY14" fmla="*/ 1366838 h 1490664"/>
                  <a:gd name="connsiteX15" fmla="*/ 591256 w 800806"/>
                  <a:gd name="connsiteY15" fmla="*/ 1490663 h 1490664"/>
                  <a:gd name="connsiteX16" fmla="*/ 524581 w 800806"/>
                  <a:gd name="connsiteY16" fmla="*/ 1350170 h 1490664"/>
                  <a:gd name="connsiteX17" fmla="*/ 524581 w 800806"/>
                  <a:gd name="connsiteY17" fmla="*/ 981075 h 1490664"/>
                  <a:gd name="connsiteX18" fmla="*/ 491244 w 800806"/>
                  <a:gd name="connsiteY18" fmla="*/ 981075 h 1490664"/>
                  <a:gd name="connsiteX19" fmla="*/ 410282 w 800806"/>
                  <a:gd name="connsiteY19" fmla="*/ 1195388 h 1490664"/>
                  <a:gd name="connsiteX20" fmla="*/ 348369 w 800806"/>
                  <a:gd name="connsiteY20" fmla="*/ 981075 h 1490664"/>
                  <a:gd name="connsiteX21" fmla="*/ 315031 w 800806"/>
                  <a:gd name="connsiteY21" fmla="*/ 981075 h 1490664"/>
                  <a:gd name="connsiteX22" fmla="*/ 243594 w 800806"/>
                  <a:gd name="connsiteY22" fmla="*/ 1147763 h 1490664"/>
                  <a:gd name="connsiteX23" fmla="*/ 172156 w 800806"/>
                  <a:gd name="connsiteY23" fmla="*/ 981075 h 1490664"/>
                  <a:gd name="connsiteX24" fmla="*/ 143581 w 800806"/>
                  <a:gd name="connsiteY24" fmla="*/ 981075 h 1490664"/>
                  <a:gd name="connsiteX25" fmla="*/ 67381 w 800806"/>
                  <a:gd name="connsiteY25" fmla="*/ 1131095 h 1490664"/>
                  <a:gd name="connsiteX26" fmla="*/ 706 w 800806"/>
                  <a:gd name="connsiteY26" fmla="*/ 990600 h 1490664"/>
                  <a:gd name="connsiteX0" fmla="*/ 706 w 800806"/>
                  <a:gd name="connsiteY0" fmla="*/ 990600 h 1490664"/>
                  <a:gd name="connsiteX1" fmla="*/ 706 w 800806"/>
                  <a:gd name="connsiteY1" fmla="*/ 381000 h 1490664"/>
                  <a:gd name="connsiteX2" fmla="*/ 43569 w 800806"/>
                  <a:gd name="connsiteY2" fmla="*/ 228600 h 1490664"/>
                  <a:gd name="connsiteX3" fmla="*/ 205494 w 800806"/>
                  <a:gd name="connsiteY3" fmla="*/ 0 h 1490664"/>
                  <a:gd name="connsiteX4" fmla="*/ 781756 w 800806"/>
                  <a:gd name="connsiteY4" fmla="*/ 4763 h 1490664"/>
                  <a:gd name="connsiteX5" fmla="*/ 681744 w 800806"/>
                  <a:gd name="connsiteY5" fmla="*/ 23813 h 1490664"/>
                  <a:gd name="connsiteX6" fmla="*/ 648406 w 800806"/>
                  <a:gd name="connsiteY6" fmla="*/ 85725 h 1490664"/>
                  <a:gd name="connsiteX7" fmla="*/ 615069 w 800806"/>
                  <a:gd name="connsiteY7" fmla="*/ 161925 h 1490664"/>
                  <a:gd name="connsiteX8" fmla="*/ 619831 w 800806"/>
                  <a:gd name="connsiteY8" fmla="*/ 319088 h 1490664"/>
                  <a:gd name="connsiteX9" fmla="*/ 767469 w 800806"/>
                  <a:gd name="connsiteY9" fmla="*/ 519113 h 1490664"/>
                  <a:gd name="connsiteX10" fmla="*/ 800806 w 800806"/>
                  <a:gd name="connsiteY10" fmla="*/ 619125 h 1490664"/>
                  <a:gd name="connsiteX11" fmla="*/ 767469 w 800806"/>
                  <a:gd name="connsiteY11" fmla="*/ 671513 h 1490664"/>
                  <a:gd name="connsiteX12" fmla="*/ 710319 w 800806"/>
                  <a:gd name="connsiteY12" fmla="*/ 700088 h 1490664"/>
                  <a:gd name="connsiteX13" fmla="*/ 672219 w 800806"/>
                  <a:gd name="connsiteY13" fmla="*/ 714375 h 1490664"/>
                  <a:gd name="connsiteX14" fmla="*/ 667456 w 800806"/>
                  <a:gd name="connsiteY14" fmla="*/ 1366838 h 1490664"/>
                  <a:gd name="connsiteX15" fmla="*/ 591256 w 800806"/>
                  <a:gd name="connsiteY15" fmla="*/ 1490663 h 1490664"/>
                  <a:gd name="connsiteX16" fmla="*/ 524581 w 800806"/>
                  <a:gd name="connsiteY16" fmla="*/ 1350170 h 1490664"/>
                  <a:gd name="connsiteX17" fmla="*/ 524581 w 800806"/>
                  <a:gd name="connsiteY17" fmla="*/ 981075 h 1490664"/>
                  <a:gd name="connsiteX18" fmla="*/ 491244 w 800806"/>
                  <a:gd name="connsiteY18" fmla="*/ 981075 h 1490664"/>
                  <a:gd name="connsiteX19" fmla="*/ 410282 w 800806"/>
                  <a:gd name="connsiteY19" fmla="*/ 1195388 h 1490664"/>
                  <a:gd name="connsiteX20" fmla="*/ 348369 w 800806"/>
                  <a:gd name="connsiteY20" fmla="*/ 981075 h 1490664"/>
                  <a:gd name="connsiteX21" fmla="*/ 315031 w 800806"/>
                  <a:gd name="connsiteY21" fmla="*/ 981075 h 1490664"/>
                  <a:gd name="connsiteX22" fmla="*/ 243594 w 800806"/>
                  <a:gd name="connsiteY22" fmla="*/ 1147763 h 1490664"/>
                  <a:gd name="connsiteX23" fmla="*/ 172156 w 800806"/>
                  <a:gd name="connsiteY23" fmla="*/ 981075 h 1490664"/>
                  <a:gd name="connsiteX24" fmla="*/ 143581 w 800806"/>
                  <a:gd name="connsiteY24" fmla="*/ 981075 h 1490664"/>
                  <a:gd name="connsiteX25" fmla="*/ 67381 w 800806"/>
                  <a:gd name="connsiteY25" fmla="*/ 1131095 h 1490664"/>
                  <a:gd name="connsiteX26" fmla="*/ 706 w 800806"/>
                  <a:gd name="connsiteY26" fmla="*/ 990600 h 1490664"/>
                  <a:gd name="connsiteX0" fmla="*/ 706 w 800806"/>
                  <a:gd name="connsiteY0" fmla="*/ 990600 h 1479499"/>
                  <a:gd name="connsiteX1" fmla="*/ 706 w 800806"/>
                  <a:gd name="connsiteY1" fmla="*/ 381000 h 1479499"/>
                  <a:gd name="connsiteX2" fmla="*/ 43569 w 800806"/>
                  <a:gd name="connsiteY2" fmla="*/ 228600 h 1479499"/>
                  <a:gd name="connsiteX3" fmla="*/ 205494 w 800806"/>
                  <a:gd name="connsiteY3" fmla="*/ 0 h 1479499"/>
                  <a:gd name="connsiteX4" fmla="*/ 781756 w 800806"/>
                  <a:gd name="connsiteY4" fmla="*/ 4763 h 1479499"/>
                  <a:gd name="connsiteX5" fmla="*/ 681744 w 800806"/>
                  <a:gd name="connsiteY5" fmla="*/ 23813 h 1479499"/>
                  <a:gd name="connsiteX6" fmla="*/ 648406 w 800806"/>
                  <a:gd name="connsiteY6" fmla="*/ 85725 h 1479499"/>
                  <a:gd name="connsiteX7" fmla="*/ 615069 w 800806"/>
                  <a:gd name="connsiteY7" fmla="*/ 161925 h 1479499"/>
                  <a:gd name="connsiteX8" fmla="*/ 619831 w 800806"/>
                  <a:gd name="connsiteY8" fmla="*/ 319088 h 1479499"/>
                  <a:gd name="connsiteX9" fmla="*/ 767469 w 800806"/>
                  <a:gd name="connsiteY9" fmla="*/ 519113 h 1479499"/>
                  <a:gd name="connsiteX10" fmla="*/ 800806 w 800806"/>
                  <a:gd name="connsiteY10" fmla="*/ 619125 h 1479499"/>
                  <a:gd name="connsiteX11" fmla="*/ 767469 w 800806"/>
                  <a:gd name="connsiteY11" fmla="*/ 671513 h 1479499"/>
                  <a:gd name="connsiteX12" fmla="*/ 710319 w 800806"/>
                  <a:gd name="connsiteY12" fmla="*/ 700088 h 1479499"/>
                  <a:gd name="connsiteX13" fmla="*/ 672219 w 800806"/>
                  <a:gd name="connsiteY13" fmla="*/ 714375 h 1479499"/>
                  <a:gd name="connsiteX14" fmla="*/ 667456 w 800806"/>
                  <a:gd name="connsiteY14" fmla="*/ 1366838 h 1479499"/>
                  <a:gd name="connsiteX15" fmla="*/ 588875 w 800806"/>
                  <a:gd name="connsiteY15" fmla="*/ 1478756 h 1479499"/>
                  <a:gd name="connsiteX16" fmla="*/ 524581 w 800806"/>
                  <a:gd name="connsiteY16" fmla="*/ 1350170 h 1479499"/>
                  <a:gd name="connsiteX17" fmla="*/ 524581 w 800806"/>
                  <a:gd name="connsiteY17" fmla="*/ 981075 h 1479499"/>
                  <a:gd name="connsiteX18" fmla="*/ 491244 w 800806"/>
                  <a:gd name="connsiteY18" fmla="*/ 981075 h 1479499"/>
                  <a:gd name="connsiteX19" fmla="*/ 410282 w 800806"/>
                  <a:gd name="connsiteY19" fmla="*/ 1195388 h 1479499"/>
                  <a:gd name="connsiteX20" fmla="*/ 348369 w 800806"/>
                  <a:gd name="connsiteY20" fmla="*/ 981075 h 1479499"/>
                  <a:gd name="connsiteX21" fmla="*/ 315031 w 800806"/>
                  <a:gd name="connsiteY21" fmla="*/ 981075 h 1479499"/>
                  <a:gd name="connsiteX22" fmla="*/ 243594 w 800806"/>
                  <a:gd name="connsiteY22" fmla="*/ 1147763 h 1479499"/>
                  <a:gd name="connsiteX23" fmla="*/ 172156 w 800806"/>
                  <a:gd name="connsiteY23" fmla="*/ 981075 h 1479499"/>
                  <a:gd name="connsiteX24" fmla="*/ 143581 w 800806"/>
                  <a:gd name="connsiteY24" fmla="*/ 981075 h 1479499"/>
                  <a:gd name="connsiteX25" fmla="*/ 67381 w 800806"/>
                  <a:gd name="connsiteY25" fmla="*/ 1131095 h 1479499"/>
                  <a:gd name="connsiteX26" fmla="*/ 706 w 800806"/>
                  <a:gd name="connsiteY26" fmla="*/ 990600 h 1479499"/>
                  <a:gd name="connsiteX0" fmla="*/ 706 w 800806"/>
                  <a:gd name="connsiteY0" fmla="*/ 990600 h 1478759"/>
                  <a:gd name="connsiteX1" fmla="*/ 706 w 800806"/>
                  <a:gd name="connsiteY1" fmla="*/ 381000 h 1478759"/>
                  <a:gd name="connsiteX2" fmla="*/ 43569 w 800806"/>
                  <a:gd name="connsiteY2" fmla="*/ 228600 h 1478759"/>
                  <a:gd name="connsiteX3" fmla="*/ 205494 w 800806"/>
                  <a:gd name="connsiteY3" fmla="*/ 0 h 1478759"/>
                  <a:gd name="connsiteX4" fmla="*/ 781756 w 800806"/>
                  <a:gd name="connsiteY4" fmla="*/ 4763 h 1478759"/>
                  <a:gd name="connsiteX5" fmla="*/ 681744 w 800806"/>
                  <a:gd name="connsiteY5" fmla="*/ 23813 h 1478759"/>
                  <a:gd name="connsiteX6" fmla="*/ 648406 w 800806"/>
                  <a:gd name="connsiteY6" fmla="*/ 85725 h 1478759"/>
                  <a:gd name="connsiteX7" fmla="*/ 615069 w 800806"/>
                  <a:gd name="connsiteY7" fmla="*/ 161925 h 1478759"/>
                  <a:gd name="connsiteX8" fmla="*/ 619831 w 800806"/>
                  <a:gd name="connsiteY8" fmla="*/ 319088 h 1478759"/>
                  <a:gd name="connsiteX9" fmla="*/ 767469 w 800806"/>
                  <a:gd name="connsiteY9" fmla="*/ 519113 h 1478759"/>
                  <a:gd name="connsiteX10" fmla="*/ 800806 w 800806"/>
                  <a:gd name="connsiteY10" fmla="*/ 619125 h 1478759"/>
                  <a:gd name="connsiteX11" fmla="*/ 767469 w 800806"/>
                  <a:gd name="connsiteY11" fmla="*/ 671513 h 1478759"/>
                  <a:gd name="connsiteX12" fmla="*/ 710319 w 800806"/>
                  <a:gd name="connsiteY12" fmla="*/ 700088 h 1478759"/>
                  <a:gd name="connsiteX13" fmla="*/ 672219 w 800806"/>
                  <a:gd name="connsiteY13" fmla="*/ 714375 h 1478759"/>
                  <a:gd name="connsiteX14" fmla="*/ 667456 w 800806"/>
                  <a:gd name="connsiteY14" fmla="*/ 1366838 h 1478759"/>
                  <a:gd name="connsiteX15" fmla="*/ 588875 w 800806"/>
                  <a:gd name="connsiteY15" fmla="*/ 1478756 h 1478759"/>
                  <a:gd name="connsiteX16" fmla="*/ 524581 w 800806"/>
                  <a:gd name="connsiteY16" fmla="*/ 1350170 h 1478759"/>
                  <a:gd name="connsiteX17" fmla="*/ 524581 w 800806"/>
                  <a:gd name="connsiteY17" fmla="*/ 981075 h 1478759"/>
                  <a:gd name="connsiteX18" fmla="*/ 491244 w 800806"/>
                  <a:gd name="connsiteY18" fmla="*/ 981075 h 1478759"/>
                  <a:gd name="connsiteX19" fmla="*/ 410282 w 800806"/>
                  <a:gd name="connsiteY19" fmla="*/ 1195388 h 1478759"/>
                  <a:gd name="connsiteX20" fmla="*/ 348369 w 800806"/>
                  <a:gd name="connsiteY20" fmla="*/ 981075 h 1478759"/>
                  <a:gd name="connsiteX21" fmla="*/ 315031 w 800806"/>
                  <a:gd name="connsiteY21" fmla="*/ 981075 h 1478759"/>
                  <a:gd name="connsiteX22" fmla="*/ 243594 w 800806"/>
                  <a:gd name="connsiteY22" fmla="*/ 1147763 h 1478759"/>
                  <a:gd name="connsiteX23" fmla="*/ 172156 w 800806"/>
                  <a:gd name="connsiteY23" fmla="*/ 981075 h 1478759"/>
                  <a:gd name="connsiteX24" fmla="*/ 143581 w 800806"/>
                  <a:gd name="connsiteY24" fmla="*/ 981075 h 1478759"/>
                  <a:gd name="connsiteX25" fmla="*/ 67381 w 800806"/>
                  <a:gd name="connsiteY25" fmla="*/ 1131095 h 1478759"/>
                  <a:gd name="connsiteX26" fmla="*/ 706 w 800806"/>
                  <a:gd name="connsiteY26" fmla="*/ 990600 h 1478759"/>
                  <a:gd name="connsiteX0" fmla="*/ 706 w 800806"/>
                  <a:gd name="connsiteY0" fmla="*/ 990600 h 1478759"/>
                  <a:gd name="connsiteX1" fmla="*/ 706 w 800806"/>
                  <a:gd name="connsiteY1" fmla="*/ 381000 h 1478759"/>
                  <a:gd name="connsiteX2" fmla="*/ 43569 w 800806"/>
                  <a:gd name="connsiteY2" fmla="*/ 228600 h 1478759"/>
                  <a:gd name="connsiteX3" fmla="*/ 205494 w 800806"/>
                  <a:gd name="connsiteY3" fmla="*/ 0 h 1478759"/>
                  <a:gd name="connsiteX4" fmla="*/ 781756 w 800806"/>
                  <a:gd name="connsiteY4" fmla="*/ 4763 h 1478759"/>
                  <a:gd name="connsiteX5" fmla="*/ 681744 w 800806"/>
                  <a:gd name="connsiteY5" fmla="*/ 23813 h 1478759"/>
                  <a:gd name="connsiteX6" fmla="*/ 648406 w 800806"/>
                  <a:gd name="connsiteY6" fmla="*/ 85725 h 1478759"/>
                  <a:gd name="connsiteX7" fmla="*/ 615069 w 800806"/>
                  <a:gd name="connsiteY7" fmla="*/ 161925 h 1478759"/>
                  <a:gd name="connsiteX8" fmla="*/ 619831 w 800806"/>
                  <a:gd name="connsiteY8" fmla="*/ 319088 h 1478759"/>
                  <a:gd name="connsiteX9" fmla="*/ 767469 w 800806"/>
                  <a:gd name="connsiteY9" fmla="*/ 519113 h 1478759"/>
                  <a:gd name="connsiteX10" fmla="*/ 800806 w 800806"/>
                  <a:gd name="connsiteY10" fmla="*/ 619125 h 1478759"/>
                  <a:gd name="connsiteX11" fmla="*/ 767469 w 800806"/>
                  <a:gd name="connsiteY11" fmla="*/ 671513 h 1478759"/>
                  <a:gd name="connsiteX12" fmla="*/ 710319 w 800806"/>
                  <a:gd name="connsiteY12" fmla="*/ 700088 h 1478759"/>
                  <a:gd name="connsiteX13" fmla="*/ 672219 w 800806"/>
                  <a:gd name="connsiteY13" fmla="*/ 714375 h 1478759"/>
                  <a:gd name="connsiteX14" fmla="*/ 667456 w 800806"/>
                  <a:gd name="connsiteY14" fmla="*/ 1366838 h 1478759"/>
                  <a:gd name="connsiteX15" fmla="*/ 588875 w 800806"/>
                  <a:gd name="connsiteY15" fmla="*/ 1478756 h 1478759"/>
                  <a:gd name="connsiteX16" fmla="*/ 524581 w 800806"/>
                  <a:gd name="connsiteY16" fmla="*/ 1350170 h 1478759"/>
                  <a:gd name="connsiteX17" fmla="*/ 524581 w 800806"/>
                  <a:gd name="connsiteY17" fmla="*/ 981075 h 1478759"/>
                  <a:gd name="connsiteX18" fmla="*/ 491244 w 800806"/>
                  <a:gd name="connsiteY18" fmla="*/ 981075 h 1478759"/>
                  <a:gd name="connsiteX19" fmla="*/ 410282 w 800806"/>
                  <a:gd name="connsiteY19" fmla="*/ 1195388 h 1478759"/>
                  <a:gd name="connsiteX20" fmla="*/ 348369 w 800806"/>
                  <a:gd name="connsiteY20" fmla="*/ 981075 h 1478759"/>
                  <a:gd name="connsiteX21" fmla="*/ 315031 w 800806"/>
                  <a:gd name="connsiteY21" fmla="*/ 981075 h 1478759"/>
                  <a:gd name="connsiteX22" fmla="*/ 243594 w 800806"/>
                  <a:gd name="connsiteY22" fmla="*/ 1147763 h 1478759"/>
                  <a:gd name="connsiteX23" fmla="*/ 172156 w 800806"/>
                  <a:gd name="connsiteY23" fmla="*/ 981075 h 1478759"/>
                  <a:gd name="connsiteX24" fmla="*/ 143581 w 800806"/>
                  <a:gd name="connsiteY24" fmla="*/ 981075 h 1478759"/>
                  <a:gd name="connsiteX25" fmla="*/ 67381 w 800806"/>
                  <a:gd name="connsiteY25" fmla="*/ 1131095 h 1478759"/>
                  <a:gd name="connsiteX26" fmla="*/ 706 w 800806"/>
                  <a:gd name="connsiteY26" fmla="*/ 990600 h 1478759"/>
                  <a:gd name="connsiteX0" fmla="*/ 706 w 800806"/>
                  <a:gd name="connsiteY0" fmla="*/ 990600 h 1481690"/>
                  <a:gd name="connsiteX1" fmla="*/ 706 w 800806"/>
                  <a:gd name="connsiteY1" fmla="*/ 381000 h 1481690"/>
                  <a:gd name="connsiteX2" fmla="*/ 43569 w 800806"/>
                  <a:gd name="connsiteY2" fmla="*/ 228600 h 1481690"/>
                  <a:gd name="connsiteX3" fmla="*/ 205494 w 800806"/>
                  <a:gd name="connsiteY3" fmla="*/ 0 h 1481690"/>
                  <a:gd name="connsiteX4" fmla="*/ 781756 w 800806"/>
                  <a:gd name="connsiteY4" fmla="*/ 4763 h 1481690"/>
                  <a:gd name="connsiteX5" fmla="*/ 681744 w 800806"/>
                  <a:gd name="connsiteY5" fmla="*/ 23813 h 1481690"/>
                  <a:gd name="connsiteX6" fmla="*/ 648406 w 800806"/>
                  <a:gd name="connsiteY6" fmla="*/ 85725 h 1481690"/>
                  <a:gd name="connsiteX7" fmla="*/ 615069 w 800806"/>
                  <a:gd name="connsiteY7" fmla="*/ 161925 h 1481690"/>
                  <a:gd name="connsiteX8" fmla="*/ 619831 w 800806"/>
                  <a:gd name="connsiteY8" fmla="*/ 319088 h 1481690"/>
                  <a:gd name="connsiteX9" fmla="*/ 767469 w 800806"/>
                  <a:gd name="connsiteY9" fmla="*/ 519113 h 1481690"/>
                  <a:gd name="connsiteX10" fmla="*/ 800806 w 800806"/>
                  <a:gd name="connsiteY10" fmla="*/ 619125 h 1481690"/>
                  <a:gd name="connsiteX11" fmla="*/ 767469 w 800806"/>
                  <a:gd name="connsiteY11" fmla="*/ 671513 h 1481690"/>
                  <a:gd name="connsiteX12" fmla="*/ 710319 w 800806"/>
                  <a:gd name="connsiteY12" fmla="*/ 700088 h 1481690"/>
                  <a:gd name="connsiteX13" fmla="*/ 672219 w 800806"/>
                  <a:gd name="connsiteY13" fmla="*/ 714375 h 1481690"/>
                  <a:gd name="connsiteX14" fmla="*/ 667456 w 800806"/>
                  <a:gd name="connsiteY14" fmla="*/ 1366838 h 1481690"/>
                  <a:gd name="connsiteX15" fmla="*/ 596019 w 800806"/>
                  <a:gd name="connsiteY15" fmla="*/ 1481137 h 1481690"/>
                  <a:gd name="connsiteX16" fmla="*/ 524581 w 800806"/>
                  <a:gd name="connsiteY16" fmla="*/ 1350170 h 1481690"/>
                  <a:gd name="connsiteX17" fmla="*/ 524581 w 800806"/>
                  <a:gd name="connsiteY17" fmla="*/ 981075 h 1481690"/>
                  <a:gd name="connsiteX18" fmla="*/ 491244 w 800806"/>
                  <a:gd name="connsiteY18" fmla="*/ 981075 h 1481690"/>
                  <a:gd name="connsiteX19" fmla="*/ 410282 w 800806"/>
                  <a:gd name="connsiteY19" fmla="*/ 1195388 h 1481690"/>
                  <a:gd name="connsiteX20" fmla="*/ 348369 w 800806"/>
                  <a:gd name="connsiteY20" fmla="*/ 981075 h 1481690"/>
                  <a:gd name="connsiteX21" fmla="*/ 315031 w 800806"/>
                  <a:gd name="connsiteY21" fmla="*/ 981075 h 1481690"/>
                  <a:gd name="connsiteX22" fmla="*/ 243594 w 800806"/>
                  <a:gd name="connsiteY22" fmla="*/ 1147763 h 1481690"/>
                  <a:gd name="connsiteX23" fmla="*/ 172156 w 800806"/>
                  <a:gd name="connsiteY23" fmla="*/ 981075 h 1481690"/>
                  <a:gd name="connsiteX24" fmla="*/ 143581 w 800806"/>
                  <a:gd name="connsiteY24" fmla="*/ 981075 h 1481690"/>
                  <a:gd name="connsiteX25" fmla="*/ 67381 w 800806"/>
                  <a:gd name="connsiteY25" fmla="*/ 1131095 h 1481690"/>
                  <a:gd name="connsiteX26" fmla="*/ 706 w 800806"/>
                  <a:gd name="connsiteY26" fmla="*/ 990600 h 1481690"/>
                  <a:gd name="connsiteX0" fmla="*/ 706 w 800806"/>
                  <a:gd name="connsiteY0" fmla="*/ 990600 h 1481690"/>
                  <a:gd name="connsiteX1" fmla="*/ 706 w 800806"/>
                  <a:gd name="connsiteY1" fmla="*/ 381000 h 1481690"/>
                  <a:gd name="connsiteX2" fmla="*/ 43569 w 800806"/>
                  <a:gd name="connsiteY2" fmla="*/ 228600 h 1481690"/>
                  <a:gd name="connsiteX3" fmla="*/ 205494 w 800806"/>
                  <a:gd name="connsiteY3" fmla="*/ 0 h 1481690"/>
                  <a:gd name="connsiteX4" fmla="*/ 781756 w 800806"/>
                  <a:gd name="connsiteY4" fmla="*/ 4763 h 1481690"/>
                  <a:gd name="connsiteX5" fmla="*/ 681744 w 800806"/>
                  <a:gd name="connsiteY5" fmla="*/ 23813 h 1481690"/>
                  <a:gd name="connsiteX6" fmla="*/ 648406 w 800806"/>
                  <a:gd name="connsiteY6" fmla="*/ 85725 h 1481690"/>
                  <a:gd name="connsiteX7" fmla="*/ 615069 w 800806"/>
                  <a:gd name="connsiteY7" fmla="*/ 161925 h 1481690"/>
                  <a:gd name="connsiteX8" fmla="*/ 619831 w 800806"/>
                  <a:gd name="connsiteY8" fmla="*/ 319088 h 1481690"/>
                  <a:gd name="connsiteX9" fmla="*/ 767469 w 800806"/>
                  <a:gd name="connsiteY9" fmla="*/ 519113 h 1481690"/>
                  <a:gd name="connsiteX10" fmla="*/ 800806 w 800806"/>
                  <a:gd name="connsiteY10" fmla="*/ 619125 h 1481690"/>
                  <a:gd name="connsiteX11" fmla="*/ 767469 w 800806"/>
                  <a:gd name="connsiteY11" fmla="*/ 671513 h 1481690"/>
                  <a:gd name="connsiteX12" fmla="*/ 710319 w 800806"/>
                  <a:gd name="connsiteY12" fmla="*/ 700088 h 1481690"/>
                  <a:gd name="connsiteX13" fmla="*/ 672219 w 800806"/>
                  <a:gd name="connsiteY13" fmla="*/ 714375 h 1481690"/>
                  <a:gd name="connsiteX14" fmla="*/ 667456 w 800806"/>
                  <a:gd name="connsiteY14" fmla="*/ 1366838 h 1481690"/>
                  <a:gd name="connsiteX15" fmla="*/ 596019 w 800806"/>
                  <a:gd name="connsiteY15" fmla="*/ 1481137 h 1481690"/>
                  <a:gd name="connsiteX16" fmla="*/ 524581 w 800806"/>
                  <a:gd name="connsiteY16" fmla="*/ 1350170 h 1481690"/>
                  <a:gd name="connsiteX17" fmla="*/ 524581 w 800806"/>
                  <a:gd name="connsiteY17" fmla="*/ 981075 h 1481690"/>
                  <a:gd name="connsiteX18" fmla="*/ 491244 w 800806"/>
                  <a:gd name="connsiteY18" fmla="*/ 981075 h 1481690"/>
                  <a:gd name="connsiteX19" fmla="*/ 410282 w 800806"/>
                  <a:gd name="connsiteY19" fmla="*/ 1195388 h 1481690"/>
                  <a:gd name="connsiteX20" fmla="*/ 348369 w 800806"/>
                  <a:gd name="connsiteY20" fmla="*/ 981075 h 1481690"/>
                  <a:gd name="connsiteX21" fmla="*/ 315031 w 800806"/>
                  <a:gd name="connsiteY21" fmla="*/ 981075 h 1481690"/>
                  <a:gd name="connsiteX22" fmla="*/ 243594 w 800806"/>
                  <a:gd name="connsiteY22" fmla="*/ 1147763 h 1481690"/>
                  <a:gd name="connsiteX23" fmla="*/ 172156 w 800806"/>
                  <a:gd name="connsiteY23" fmla="*/ 981075 h 1481690"/>
                  <a:gd name="connsiteX24" fmla="*/ 143581 w 800806"/>
                  <a:gd name="connsiteY24" fmla="*/ 981075 h 1481690"/>
                  <a:gd name="connsiteX25" fmla="*/ 67381 w 800806"/>
                  <a:gd name="connsiteY25" fmla="*/ 1131095 h 1481690"/>
                  <a:gd name="connsiteX26" fmla="*/ 706 w 800806"/>
                  <a:gd name="connsiteY26" fmla="*/ 990600 h 1481690"/>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767469 w 800806"/>
                  <a:gd name="connsiteY11" fmla="*/ 671513 h 1481194"/>
                  <a:gd name="connsiteX12" fmla="*/ 710319 w 800806"/>
                  <a:gd name="connsiteY12" fmla="*/ 700088 h 1481194"/>
                  <a:gd name="connsiteX13" fmla="*/ 672219 w 800806"/>
                  <a:gd name="connsiteY13" fmla="*/ 714375 h 1481194"/>
                  <a:gd name="connsiteX14" fmla="*/ 667456 w 800806"/>
                  <a:gd name="connsiteY14" fmla="*/ 1366838 h 1481194"/>
                  <a:gd name="connsiteX15" fmla="*/ 596019 w 800806"/>
                  <a:gd name="connsiteY15" fmla="*/ 1481137 h 1481194"/>
                  <a:gd name="connsiteX16" fmla="*/ 524581 w 800806"/>
                  <a:gd name="connsiteY16" fmla="*/ 1350170 h 1481194"/>
                  <a:gd name="connsiteX17" fmla="*/ 524581 w 800806"/>
                  <a:gd name="connsiteY17" fmla="*/ 981075 h 1481194"/>
                  <a:gd name="connsiteX18" fmla="*/ 491244 w 800806"/>
                  <a:gd name="connsiteY18" fmla="*/ 981075 h 1481194"/>
                  <a:gd name="connsiteX19" fmla="*/ 410282 w 800806"/>
                  <a:gd name="connsiteY19" fmla="*/ 1195388 h 1481194"/>
                  <a:gd name="connsiteX20" fmla="*/ 348369 w 800806"/>
                  <a:gd name="connsiteY20" fmla="*/ 981075 h 1481194"/>
                  <a:gd name="connsiteX21" fmla="*/ 315031 w 800806"/>
                  <a:gd name="connsiteY21" fmla="*/ 981075 h 1481194"/>
                  <a:gd name="connsiteX22" fmla="*/ 243594 w 800806"/>
                  <a:gd name="connsiteY22" fmla="*/ 1147763 h 1481194"/>
                  <a:gd name="connsiteX23" fmla="*/ 172156 w 800806"/>
                  <a:gd name="connsiteY23" fmla="*/ 981075 h 1481194"/>
                  <a:gd name="connsiteX24" fmla="*/ 143581 w 800806"/>
                  <a:gd name="connsiteY24" fmla="*/ 981075 h 1481194"/>
                  <a:gd name="connsiteX25" fmla="*/ 67381 w 800806"/>
                  <a:gd name="connsiteY25" fmla="*/ 1131095 h 1481194"/>
                  <a:gd name="connsiteX26" fmla="*/ 706 w 800806"/>
                  <a:gd name="connsiteY26" fmla="*/ 990600 h 1481194"/>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767469 w 800806"/>
                  <a:gd name="connsiteY11" fmla="*/ 671513 h 1481194"/>
                  <a:gd name="connsiteX12" fmla="*/ 710319 w 800806"/>
                  <a:gd name="connsiteY12" fmla="*/ 700088 h 1481194"/>
                  <a:gd name="connsiteX13" fmla="*/ 672219 w 800806"/>
                  <a:gd name="connsiteY13" fmla="*/ 714375 h 1481194"/>
                  <a:gd name="connsiteX14" fmla="*/ 667456 w 800806"/>
                  <a:gd name="connsiteY14" fmla="*/ 1366838 h 1481194"/>
                  <a:gd name="connsiteX15" fmla="*/ 596019 w 800806"/>
                  <a:gd name="connsiteY15" fmla="*/ 1481137 h 1481194"/>
                  <a:gd name="connsiteX16" fmla="*/ 524581 w 800806"/>
                  <a:gd name="connsiteY16" fmla="*/ 1350170 h 1481194"/>
                  <a:gd name="connsiteX17" fmla="*/ 524581 w 800806"/>
                  <a:gd name="connsiteY17" fmla="*/ 981075 h 1481194"/>
                  <a:gd name="connsiteX18" fmla="*/ 491244 w 800806"/>
                  <a:gd name="connsiteY18" fmla="*/ 981075 h 1481194"/>
                  <a:gd name="connsiteX19" fmla="*/ 410282 w 800806"/>
                  <a:gd name="connsiteY19" fmla="*/ 1195388 h 1481194"/>
                  <a:gd name="connsiteX20" fmla="*/ 348369 w 800806"/>
                  <a:gd name="connsiteY20" fmla="*/ 981075 h 1481194"/>
                  <a:gd name="connsiteX21" fmla="*/ 315031 w 800806"/>
                  <a:gd name="connsiteY21" fmla="*/ 981075 h 1481194"/>
                  <a:gd name="connsiteX22" fmla="*/ 243594 w 800806"/>
                  <a:gd name="connsiteY22" fmla="*/ 1147763 h 1481194"/>
                  <a:gd name="connsiteX23" fmla="*/ 172156 w 800806"/>
                  <a:gd name="connsiteY23" fmla="*/ 981075 h 1481194"/>
                  <a:gd name="connsiteX24" fmla="*/ 143581 w 800806"/>
                  <a:gd name="connsiteY24" fmla="*/ 981075 h 1481194"/>
                  <a:gd name="connsiteX25" fmla="*/ 67381 w 800806"/>
                  <a:gd name="connsiteY25" fmla="*/ 1131095 h 1481194"/>
                  <a:gd name="connsiteX26" fmla="*/ 706 w 800806"/>
                  <a:gd name="connsiteY26" fmla="*/ 990600 h 1481194"/>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767469 w 800806"/>
                  <a:gd name="connsiteY11" fmla="*/ 671513 h 1481194"/>
                  <a:gd name="connsiteX12" fmla="*/ 710319 w 800806"/>
                  <a:gd name="connsiteY12" fmla="*/ 700088 h 1481194"/>
                  <a:gd name="connsiteX13" fmla="*/ 672219 w 800806"/>
                  <a:gd name="connsiteY13" fmla="*/ 714375 h 1481194"/>
                  <a:gd name="connsiteX14" fmla="*/ 667456 w 800806"/>
                  <a:gd name="connsiteY14" fmla="*/ 1366838 h 1481194"/>
                  <a:gd name="connsiteX15" fmla="*/ 596019 w 800806"/>
                  <a:gd name="connsiteY15" fmla="*/ 1481137 h 1481194"/>
                  <a:gd name="connsiteX16" fmla="*/ 524581 w 800806"/>
                  <a:gd name="connsiteY16" fmla="*/ 1350170 h 1481194"/>
                  <a:gd name="connsiteX17" fmla="*/ 524581 w 800806"/>
                  <a:gd name="connsiteY17" fmla="*/ 981075 h 1481194"/>
                  <a:gd name="connsiteX18" fmla="*/ 491244 w 800806"/>
                  <a:gd name="connsiteY18" fmla="*/ 981075 h 1481194"/>
                  <a:gd name="connsiteX19" fmla="*/ 410282 w 800806"/>
                  <a:gd name="connsiteY19" fmla="*/ 1195388 h 1481194"/>
                  <a:gd name="connsiteX20" fmla="*/ 348369 w 800806"/>
                  <a:gd name="connsiteY20" fmla="*/ 981075 h 1481194"/>
                  <a:gd name="connsiteX21" fmla="*/ 315031 w 800806"/>
                  <a:gd name="connsiteY21" fmla="*/ 981075 h 1481194"/>
                  <a:gd name="connsiteX22" fmla="*/ 243594 w 800806"/>
                  <a:gd name="connsiteY22" fmla="*/ 1147763 h 1481194"/>
                  <a:gd name="connsiteX23" fmla="*/ 172156 w 800806"/>
                  <a:gd name="connsiteY23" fmla="*/ 981075 h 1481194"/>
                  <a:gd name="connsiteX24" fmla="*/ 143581 w 800806"/>
                  <a:gd name="connsiteY24" fmla="*/ 981075 h 1481194"/>
                  <a:gd name="connsiteX25" fmla="*/ 67381 w 800806"/>
                  <a:gd name="connsiteY25" fmla="*/ 1131095 h 1481194"/>
                  <a:gd name="connsiteX26" fmla="*/ 706 w 800806"/>
                  <a:gd name="connsiteY26" fmla="*/ 990600 h 1481194"/>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767469 w 800806"/>
                  <a:gd name="connsiteY11" fmla="*/ 671513 h 1481194"/>
                  <a:gd name="connsiteX12" fmla="*/ 710319 w 800806"/>
                  <a:gd name="connsiteY12" fmla="*/ 700088 h 1481194"/>
                  <a:gd name="connsiteX13" fmla="*/ 672219 w 800806"/>
                  <a:gd name="connsiteY13" fmla="*/ 714375 h 1481194"/>
                  <a:gd name="connsiteX14" fmla="*/ 667456 w 800806"/>
                  <a:gd name="connsiteY14" fmla="*/ 1366838 h 1481194"/>
                  <a:gd name="connsiteX15" fmla="*/ 596019 w 800806"/>
                  <a:gd name="connsiteY15" fmla="*/ 1481137 h 1481194"/>
                  <a:gd name="connsiteX16" fmla="*/ 524581 w 800806"/>
                  <a:gd name="connsiteY16" fmla="*/ 1350170 h 1481194"/>
                  <a:gd name="connsiteX17" fmla="*/ 524581 w 800806"/>
                  <a:gd name="connsiteY17" fmla="*/ 981075 h 1481194"/>
                  <a:gd name="connsiteX18" fmla="*/ 491244 w 800806"/>
                  <a:gd name="connsiteY18" fmla="*/ 981075 h 1481194"/>
                  <a:gd name="connsiteX19" fmla="*/ 410282 w 800806"/>
                  <a:gd name="connsiteY19" fmla="*/ 1195388 h 1481194"/>
                  <a:gd name="connsiteX20" fmla="*/ 348369 w 800806"/>
                  <a:gd name="connsiteY20" fmla="*/ 981075 h 1481194"/>
                  <a:gd name="connsiteX21" fmla="*/ 315031 w 800806"/>
                  <a:gd name="connsiteY21" fmla="*/ 981075 h 1481194"/>
                  <a:gd name="connsiteX22" fmla="*/ 243594 w 800806"/>
                  <a:gd name="connsiteY22" fmla="*/ 1147763 h 1481194"/>
                  <a:gd name="connsiteX23" fmla="*/ 172156 w 800806"/>
                  <a:gd name="connsiteY23" fmla="*/ 981075 h 1481194"/>
                  <a:gd name="connsiteX24" fmla="*/ 143581 w 800806"/>
                  <a:gd name="connsiteY24" fmla="*/ 981075 h 1481194"/>
                  <a:gd name="connsiteX25" fmla="*/ 67381 w 800806"/>
                  <a:gd name="connsiteY25" fmla="*/ 1131095 h 1481194"/>
                  <a:gd name="connsiteX26" fmla="*/ 706 w 800806"/>
                  <a:gd name="connsiteY26" fmla="*/ 990600 h 1481194"/>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767469 w 800806"/>
                  <a:gd name="connsiteY11" fmla="*/ 671513 h 1481194"/>
                  <a:gd name="connsiteX12" fmla="*/ 672219 w 800806"/>
                  <a:gd name="connsiteY12" fmla="*/ 714375 h 1481194"/>
                  <a:gd name="connsiteX13" fmla="*/ 667456 w 800806"/>
                  <a:gd name="connsiteY13" fmla="*/ 1366838 h 1481194"/>
                  <a:gd name="connsiteX14" fmla="*/ 596019 w 800806"/>
                  <a:gd name="connsiteY14" fmla="*/ 1481137 h 1481194"/>
                  <a:gd name="connsiteX15" fmla="*/ 524581 w 800806"/>
                  <a:gd name="connsiteY15" fmla="*/ 1350170 h 1481194"/>
                  <a:gd name="connsiteX16" fmla="*/ 524581 w 800806"/>
                  <a:gd name="connsiteY16" fmla="*/ 981075 h 1481194"/>
                  <a:gd name="connsiteX17" fmla="*/ 491244 w 800806"/>
                  <a:gd name="connsiteY17" fmla="*/ 981075 h 1481194"/>
                  <a:gd name="connsiteX18" fmla="*/ 410282 w 800806"/>
                  <a:gd name="connsiteY18" fmla="*/ 1195388 h 1481194"/>
                  <a:gd name="connsiteX19" fmla="*/ 348369 w 800806"/>
                  <a:gd name="connsiteY19" fmla="*/ 981075 h 1481194"/>
                  <a:gd name="connsiteX20" fmla="*/ 315031 w 800806"/>
                  <a:gd name="connsiteY20" fmla="*/ 981075 h 1481194"/>
                  <a:gd name="connsiteX21" fmla="*/ 243594 w 800806"/>
                  <a:gd name="connsiteY21" fmla="*/ 1147763 h 1481194"/>
                  <a:gd name="connsiteX22" fmla="*/ 172156 w 800806"/>
                  <a:gd name="connsiteY22" fmla="*/ 981075 h 1481194"/>
                  <a:gd name="connsiteX23" fmla="*/ 143581 w 800806"/>
                  <a:gd name="connsiteY23" fmla="*/ 981075 h 1481194"/>
                  <a:gd name="connsiteX24" fmla="*/ 67381 w 800806"/>
                  <a:gd name="connsiteY24" fmla="*/ 1131095 h 1481194"/>
                  <a:gd name="connsiteX25" fmla="*/ 706 w 800806"/>
                  <a:gd name="connsiteY25" fmla="*/ 990600 h 1481194"/>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767469 w 800806"/>
                  <a:gd name="connsiteY11" fmla="*/ 671513 h 1481194"/>
                  <a:gd name="connsiteX12" fmla="*/ 672219 w 800806"/>
                  <a:gd name="connsiteY12" fmla="*/ 714375 h 1481194"/>
                  <a:gd name="connsiteX13" fmla="*/ 667456 w 800806"/>
                  <a:gd name="connsiteY13" fmla="*/ 1366838 h 1481194"/>
                  <a:gd name="connsiteX14" fmla="*/ 596019 w 800806"/>
                  <a:gd name="connsiteY14" fmla="*/ 1481137 h 1481194"/>
                  <a:gd name="connsiteX15" fmla="*/ 524581 w 800806"/>
                  <a:gd name="connsiteY15" fmla="*/ 1350170 h 1481194"/>
                  <a:gd name="connsiteX16" fmla="*/ 524581 w 800806"/>
                  <a:gd name="connsiteY16" fmla="*/ 981075 h 1481194"/>
                  <a:gd name="connsiteX17" fmla="*/ 491244 w 800806"/>
                  <a:gd name="connsiteY17" fmla="*/ 981075 h 1481194"/>
                  <a:gd name="connsiteX18" fmla="*/ 410282 w 800806"/>
                  <a:gd name="connsiteY18" fmla="*/ 1195388 h 1481194"/>
                  <a:gd name="connsiteX19" fmla="*/ 348369 w 800806"/>
                  <a:gd name="connsiteY19" fmla="*/ 981075 h 1481194"/>
                  <a:gd name="connsiteX20" fmla="*/ 315031 w 800806"/>
                  <a:gd name="connsiteY20" fmla="*/ 981075 h 1481194"/>
                  <a:gd name="connsiteX21" fmla="*/ 243594 w 800806"/>
                  <a:gd name="connsiteY21" fmla="*/ 1147763 h 1481194"/>
                  <a:gd name="connsiteX22" fmla="*/ 172156 w 800806"/>
                  <a:gd name="connsiteY22" fmla="*/ 981075 h 1481194"/>
                  <a:gd name="connsiteX23" fmla="*/ 143581 w 800806"/>
                  <a:gd name="connsiteY23" fmla="*/ 981075 h 1481194"/>
                  <a:gd name="connsiteX24" fmla="*/ 67381 w 800806"/>
                  <a:gd name="connsiteY24" fmla="*/ 1131095 h 1481194"/>
                  <a:gd name="connsiteX25" fmla="*/ 706 w 800806"/>
                  <a:gd name="connsiteY25" fmla="*/ 990600 h 1481194"/>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767469 w 800806"/>
                  <a:gd name="connsiteY11" fmla="*/ 671513 h 1481194"/>
                  <a:gd name="connsiteX12" fmla="*/ 672219 w 800806"/>
                  <a:gd name="connsiteY12" fmla="*/ 714375 h 1481194"/>
                  <a:gd name="connsiteX13" fmla="*/ 667456 w 800806"/>
                  <a:gd name="connsiteY13" fmla="*/ 1366838 h 1481194"/>
                  <a:gd name="connsiteX14" fmla="*/ 596019 w 800806"/>
                  <a:gd name="connsiteY14" fmla="*/ 1481137 h 1481194"/>
                  <a:gd name="connsiteX15" fmla="*/ 524581 w 800806"/>
                  <a:gd name="connsiteY15" fmla="*/ 1350170 h 1481194"/>
                  <a:gd name="connsiteX16" fmla="*/ 524581 w 800806"/>
                  <a:gd name="connsiteY16" fmla="*/ 981075 h 1481194"/>
                  <a:gd name="connsiteX17" fmla="*/ 491244 w 800806"/>
                  <a:gd name="connsiteY17" fmla="*/ 981075 h 1481194"/>
                  <a:gd name="connsiteX18" fmla="*/ 410282 w 800806"/>
                  <a:gd name="connsiteY18" fmla="*/ 1195388 h 1481194"/>
                  <a:gd name="connsiteX19" fmla="*/ 348369 w 800806"/>
                  <a:gd name="connsiteY19" fmla="*/ 981075 h 1481194"/>
                  <a:gd name="connsiteX20" fmla="*/ 315031 w 800806"/>
                  <a:gd name="connsiteY20" fmla="*/ 981075 h 1481194"/>
                  <a:gd name="connsiteX21" fmla="*/ 243594 w 800806"/>
                  <a:gd name="connsiteY21" fmla="*/ 1147763 h 1481194"/>
                  <a:gd name="connsiteX22" fmla="*/ 172156 w 800806"/>
                  <a:gd name="connsiteY22" fmla="*/ 981075 h 1481194"/>
                  <a:gd name="connsiteX23" fmla="*/ 143581 w 800806"/>
                  <a:gd name="connsiteY23" fmla="*/ 981075 h 1481194"/>
                  <a:gd name="connsiteX24" fmla="*/ 67381 w 800806"/>
                  <a:gd name="connsiteY24" fmla="*/ 1131095 h 1481194"/>
                  <a:gd name="connsiteX25" fmla="*/ 706 w 800806"/>
                  <a:gd name="connsiteY25" fmla="*/ 990600 h 1481194"/>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672219 w 800806"/>
                  <a:gd name="connsiteY11" fmla="*/ 714375 h 1481194"/>
                  <a:gd name="connsiteX12" fmla="*/ 667456 w 800806"/>
                  <a:gd name="connsiteY12" fmla="*/ 1366838 h 1481194"/>
                  <a:gd name="connsiteX13" fmla="*/ 596019 w 800806"/>
                  <a:gd name="connsiteY13" fmla="*/ 1481137 h 1481194"/>
                  <a:gd name="connsiteX14" fmla="*/ 524581 w 800806"/>
                  <a:gd name="connsiteY14" fmla="*/ 1350170 h 1481194"/>
                  <a:gd name="connsiteX15" fmla="*/ 524581 w 800806"/>
                  <a:gd name="connsiteY15" fmla="*/ 981075 h 1481194"/>
                  <a:gd name="connsiteX16" fmla="*/ 491244 w 800806"/>
                  <a:gd name="connsiteY16" fmla="*/ 981075 h 1481194"/>
                  <a:gd name="connsiteX17" fmla="*/ 410282 w 800806"/>
                  <a:gd name="connsiteY17" fmla="*/ 1195388 h 1481194"/>
                  <a:gd name="connsiteX18" fmla="*/ 348369 w 800806"/>
                  <a:gd name="connsiteY18" fmla="*/ 981075 h 1481194"/>
                  <a:gd name="connsiteX19" fmla="*/ 315031 w 800806"/>
                  <a:gd name="connsiteY19" fmla="*/ 981075 h 1481194"/>
                  <a:gd name="connsiteX20" fmla="*/ 243594 w 800806"/>
                  <a:gd name="connsiteY20" fmla="*/ 1147763 h 1481194"/>
                  <a:gd name="connsiteX21" fmla="*/ 172156 w 800806"/>
                  <a:gd name="connsiteY21" fmla="*/ 981075 h 1481194"/>
                  <a:gd name="connsiteX22" fmla="*/ 143581 w 800806"/>
                  <a:gd name="connsiteY22" fmla="*/ 981075 h 1481194"/>
                  <a:gd name="connsiteX23" fmla="*/ 67381 w 800806"/>
                  <a:gd name="connsiteY23" fmla="*/ 1131095 h 1481194"/>
                  <a:gd name="connsiteX24" fmla="*/ 706 w 800806"/>
                  <a:gd name="connsiteY24"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48406 w 806536"/>
                  <a:gd name="connsiteY6" fmla="*/ 85725 h 1481194"/>
                  <a:gd name="connsiteX7" fmla="*/ 615069 w 806536"/>
                  <a:gd name="connsiteY7" fmla="*/ 161925 h 1481194"/>
                  <a:gd name="connsiteX8" fmla="*/ 619831 w 806536"/>
                  <a:gd name="connsiteY8" fmla="*/ 319088 h 1481194"/>
                  <a:gd name="connsiteX9" fmla="*/ 767469 w 806536"/>
                  <a:gd name="connsiteY9" fmla="*/ 519113 h 1481194"/>
                  <a:gd name="connsiteX10" fmla="*/ 800806 w 806536"/>
                  <a:gd name="connsiteY10" fmla="*/ 619125 h 1481194"/>
                  <a:gd name="connsiteX11" fmla="*/ 672219 w 806536"/>
                  <a:gd name="connsiteY11" fmla="*/ 714375 h 1481194"/>
                  <a:gd name="connsiteX12" fmla="*/ 667456 w 806536"/>
                  <a:gd name="connsiteY12" fmla="*/ 1366838 h 1481194"/>
                  <a:gd name="connsiteX13" fmla="*/ 596019 w 806536"/>
                  <a:gd name="connsiteY13" fmla="*/ 1481137 h 1481194"/>
                  <a:gd name="connsiteX14" fmla="*/ 524581 w 806536"/>
                  <a:gd name="connsiteY14" fmla="*/ 1350170 h 1481194"/>
                  <a:gd name="connsiteX15" fmla="*/ 524581 w 806536"/>
                  <a:gd name="connsiteY15" fmla="*/ 981075 h 1481194"/>
                  <a:gd name="connsiteX16" fmla="*/ 491244 w 806536"/>
                  <a:gd name="connsiteY16" fmla="*/ 981075 h 1481194"/>
                  <a:gd name="connsiteX17" fmla="*/ 410282 w 806536"/>
                  <a:gd name="connsiteY17" fmla="*/ 1195388 h 1481194"/>
                  <a:gd name="connsiteX18" fmla="*/ 348369 w 806536"/>
                  <a:gd name="connsiteY18" fmla="*/ 981075 h 1481194"/>
                  <a:gd name="connsiteX19" fmla="*/ 315031 w 806536"/>
                  <a:gd name="connsiteY19" fmla="*/ 981075 h 1481194"/>
                  <a:gd name="connsiteX20" fmla="*/ 243594 w 806536"/>
                  <a:gd name="connsiteY20" fmla="*/ 1147763 h 1481194"/>
                  <a:gd name="connsiteX21" fmla="*/ 172156 w 806536"/>
                  <a:gd name="connsiteY21" fmla="*/ 981075 h 1481194"/>
                  <a:gd name="connsiteX22" fmla="*/ 143581 w 806536"/>
                  <a:gd name="connsiteY22" fmla="*/ 981075 h 1481194"/>
                  <a:gd name="connsiteX23" fmla="*/ 67381 w 806536"/>
                  <a:gd name="connsiteY23" fmla="*/ 1131095 h 1481194"/>
                  <a:gd name="connsiteX24" fmla="*/ 706 w 806536"/>
                  <a:gd name="connsiteY24"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48406 w 806536"/>
                  <a:gd name="connsiteY6" fmla="*/ 85725 h 1481194"/>
                  <a:gd name="connsiteX7" fmla="*/ 615069 w 806536"/>
                  <a:gd name="connsiteY7" fmla="*/ 161925 h 1481194"/>
                  <a:gd name="connsiteX8" fmla="*/ 619831 w 806536"/>
                  <a:gd name="connsiteY8" fmla="*/ 319088 h 1481194"/>
                  <a:gd name="connsiteX9" fmla="*/ 767469 w 806536"/>
                  <a:gd name="connsiteY9" fmla="*/ 519113 h 1481194"/>
                  <a:gd name="connsiteX10" fmla="*/ 800806 w 806536"/>
                  <a:gd name="connsiteY10" fmla="*/ 619125 h 1481194"/>
                  <a:gd name="connsiteX11" fmla="*/ 672219 w 806536"/>
                  <a:gd name="connsiteY11" fmla="*/ 714375 h 1481194"/>
                  <a:gd name="connsiteX12" fmla="*/ 667456 w 806536"/>
                  <a:gd name="connsiteY12" fmla="*/ 1366838 h 1481194"/>
                  <a:gd name="connsiteX13" fmla="*/ 596019 w 806536"/>
                  <a:gd name="connsiteY13" fmla="*/ 1481137 h 1481194"/>
                  <a:gd name="connsiteX14" fmla="*/ 524581 w 806536"/>
                  <a:gd name="connsiteY14" fmla="*/ 1350170 h 1481194"/>
                  <a:gd name="connsiteX15" fmla="*/ 524581 w 806536"/>
                  <a:gd name="connsiteY15" fmla="*/ 981075 h 1481194"/>
                  <a:gd name="connsiteX16" fmla="*/ 491244 w 806536"/>
                  <a:gd name="connsiteY16" fmla="*/ 981075 h 1481194"/>
                  <a:gd name="connsiteX17" fmla="*/ 410282 w 806536"/>
                  <a:gd name="connsiteY17" fmla="*/ 1195388 h 1481194"/>
                  <a:gd name="connsiteX18" fmla="*/ 348369 w 806536"/>
                  <a:gd name="connsiteY18" fmla="*/ 981075 h 1481194"/>
                  <a:gd name="connsiteX19" fmla="*/ 315031 w 806536"/>
                  <a:gd name="connsiteY19" fmla="*/ 981075 h 1481194"/>
                  <a:gd name="connsiteX20" fmla="*/ 243594 w 806536"/>
                  <a:gd name="connsiteY20" fmla="*/ 1147763 h 1481194"/>
                  <a:gd name="connsiteX21" fmla="*/ 172156 w 806536"/>
                  <a:gd name="connsiteY21" fmla="*/ 981075 h 1481194"/>
                  <a:gd name="connsiteX22" fmla="*/ 143581 w 806536"/>
                  <a:gd name="connsiteY22" fmla="*/ 981075 h 1481194"/>
                  <a:gd name="connsiteX23" fmla="*/ 67381 w 806536"/>
                  <a:gd name="connsiteY23" fmla="*/ 1131095 h 1481194"/>
                  <a:gd name="connsiteX24" fmla="*/ 706 w 806536"/>
                  <a:gd name="connsiteY24"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48406 w 806536"/>
                  <a:gd name="connsiteY6" fmla="*/ 85725 h 1481194"/>
                  <a:gd name="connsiteX7" fmla="*/ 615069 w 806536"/>
                  <a:gd name="connsiteY7" fmla="*/ 161925 h 1481194"/>
                  <a:gd name="connsiteX8" fmla="*/ 619831 w 806536"/>
                  <a:gd name="connsiteY8" fmla="*/ 319088 h 1481194"/>
                  <a:gd name="connsiteX9" fmla="*/ 767469 w 806536"/>
                  <a:gd name="connsiteY9" fmla="*/ 519113 h 1481194"/>
                  <a:gd name="connsiteX10" fmla="*/ 800806 w 806536"/>
                  <a:gd name="connsiteY10" fmla="*/ 619125 h 1481194"/>
                  <a:gd name="connsiteX11" fmla="*/ 672219 w 806536"/>
                  <a:gd name="connsiteY11" fmla="*/ 714375 h 1481194"/>
                  <a:gd name="connsiteX12" fmla="*/ 667456 w 806536"/>
                  <a:gd name="connsiteY12" fmla="*/ 1366838 h 1481194"/>
                  <a:gd name="connsiteX13" fmla="*/ 596019 w 806536"/>
                  <a:gd name="connsiteY13" fmla="*/ 1481137 h 1481194"/>
                  <a:gd name="connsiteX14" fmla="*/ 524581 w 806536"/>
                  <a:gd name="connsiteY14" fmla="*/ 1350170 h 1481194"/>
                  <a:gd name="connsiteX15" fmla="*/ 524581 w 806536"/>
                  <a:gd name="connsiteY15" fmla="*/ 981075 h 1481194"/>
                  <a:gd name="connsiteX16" fmla="*/ 491244 w 806536"/>
                  <a:gd name="connsiteY16" fmla="*/ 981075 h 1481194"/>
                  <a:gd name="connsiteX17" fmla="*/ 410282 w 806536"/>
                  <a:gd name="connsiteY17" fmla="*/ 1195388 h 1481194"/>
                  <a:gd name="connsiteX18" fmla="*/ 348369 w 806536"/>
                  <a:gd name="connsiteY18" fmla="*/ 981075 h 1481194"/>
                  <a:gd name="connsiteX19" fmla="*/ 315031 w 806536"/>
                  <a:gd name="connsiteY19" fmla="*/ 981075 h 1481194"/>
                  <a:gd name="connsiteX20" fmla="*/ 243594 w 806536"/>
                  <a:gd name="connsiteY20" fmla="*/ 1147763 h 1481194"/>
                  <a:gd name="connsiteX21" fmla="*/ 172156 w 806536"/>
                  <a:gd name="connsiteY21" fmla="*/ 981075 h 1481194"/>
                  <a:gd name="connsiteX22" fmla="*/ 143581 w 806536"/>
                  <a:gd name="connsiteY22" fmla="*/ 981075 h 1481194"/>
                  <a:gd name="connsiteX23" fmla="*/ 67381 w 806536"/>
                  <a:gd name="connsiteY23" fmla="*/ 1131095 h 1481194"/>
                  <a:gd name="connsiteX24" fmla="*/ 706 w 806536"/>
                  <a:gd name="connsiteY24"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48406 w 806536"/>
                  <a:gd name="connsiteY6" fmla="*/ 85725 h 1481194"/>
                  <a:gd name="connsiteX7" fmla="*/ 615069 w 806536"/>
                  <a:gd name="connsiteY7" fmla="*/ 161925 h 1481194"/>
                  <a:gd name="connsiteX8" fmla="*/ 619831 w 806536"/>
                  <a:gd name="connsiteY8" fmla="*/ 319088 h 1481194"/>
                  <a:gd name="connsiteX9" fmla="*/ 767469 w 806536"/>
                  <a:gd name="connsiteY9" fmla="*/ 519113 h 1481194"/>
                  <a:gd name="connsiteX10" fmla="*/ 800806 w 806536"/>
                  <a:gd name="connsiteY10" fmla="*/ 619125 h 1481194"/>
                  <a:gd name="connsiteX11" fmla="*/ 672219 w 806536"/>
                  <a:gd name="connsiteY11" fmla="*/ 714375 h 1481194"/>
                  <a:gd name="connsiteX12" fmla="*/ 667456 w 806536"/>
                  <a:gd name="connsiteY12" fmla="*/ 1366838 h 1481194"/>
                  <a:gd name="connsiteX13" fmla="*/ 596019 w 806536"/>
                  <a:gd name="connsiteY13" fmla="*/ 1481137 h 1481194"/>
                  <a:gd name="connsiteX14" fmla="*/ 524581 w 806536"/>
                  <a:gd name="connsiteY14" fmla="*/ 1350170 h 1481194"/>
                  <a:gd name="connsiteX15" fmla="*/ 524581 w 806536"/>
                  <a:gd name="connsiteY15" fmla="*/ 981075 h 1481194"/>
                  <a:gd name="connsiteX16" fmla="*/ 491244 w 806536"/>
                  <a:gd name="connsiteY16" fmla="*/ 981075 h 1481194"/>
                  <a:gd name="connsiteX17" fmla="*/ 410282 w 806536"/>
                  <a:gd name="connsiteY17" fmla="*/ 1195388 h 1481194"/>
                  <a:gd name="connsiteX18" fmla="*/ 348369 w 806536"/>
                  <a:gd name="connsiteY18" fmla="*/ 981075 h 1481194"/>
                  <a:gd name="connsiteX19" fmla="*/ 315031 w 806536"/>
                  <a:gd name="connsiteY19" fmla="*/ 981075 h 1481194"/>
                  <a:gd name="connsiteX20" fmla="*/ 243594 w 806536"/>
                  <a:gd name="connsiteY20" fmla="*/ 1147763 h 1481194"/>
                  <a:gd name="connsiteX21" fmla="*/ 172156 w 806536"/>
                  <a:gd name="connsiteY21" fmla="*/ 981075 h 1481194"/>
                  <a:gd name="connsiteX22" fmla="*/ 143581 w 806536"/>
                  <a:gd name="connsiteY22" fmla="*/ 981075 h 1481194"/>
                  <a:gd name="connsiteX23" fmla="*/ 67381 w 806536"/>
                  <a:gd name="connsiteY23" fmla="*/ 1131095 h 1481194"/>
                  <a:gd name="connsiteX24" fmla="*/ 706 w 806536"/>
                  <a:gd name="connsiteY24"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48406 w 806536"/>
                  <a:gd name="connsiteY6" fmla="*/ 85725 h 1481194"/>
                  <a:gd name="connsiteX7" fmla="*/ 615069 w 806536"/>
                  <a:gd name="connsiteY7" fmla="*/ 161925 h 1481194"/>
                  <a:gd name="connsiteX8" fmla="*/ 619831 w 806536"/>
                  <a:gd name="connsiteY8" fmla="*/ 319088 h 1481194"/>
                  <a:gd name="connsiteX9" fmla="*/ 767469 w 806536"/>
                  <a:gd name="connsiteY9" fmla="*/ 519113 h 1481194"/>
                  <a:gd name="connsiteX10" fmla="*/ 800806 w 806536"/>
                  <a:gd name="connsiteY10" fmla="*/ 619125 h 1481194"/>
                  <a:gd name="connsiteX11" fmla="*/ 672219 w 806536"/>
                  <a:gd name="connsiteY11" fmla="*/ 714375 h 1481194"/>
                  <a:gd name="connsiteX12" fmla="*/ 667456 w 806536"/>
                  <a:gd name="connsiteY12" fmla="*/ 1366838 h 1481194"/>
                  <a:gd name="connsiteX13" fmla="*/ 596019 w 806536"/>
                  <a:gd name="connsiteY13" fmla="*/ 1481137 h 1481194"/>
                  <a:gd name="connsiteX14" fmla="*/ 524581 w 806536"/>
                  <a:gd name="connsiteY14" fmla="*/ 1350170 h 1481194"/>
                  <a:gd name="connsiteX15" fmla="*/ 524581 w 806536"/>
                  <a:gd name="connsiteY15" fmla="*/ 981075 h 1481194"/>
                  <a:gd name="connsiteX16" fmla="*/ 491244 w 806536"/>
                  <a:gd name="connsiteY16" fmla="*/ 981075 h 1481194"/>
                  <a:gd name="connsiteX17" fmla="*/ 410282 w 806536"/>
                  <a:gd name="connsiteY17" fmla="*/ 1195388 h 1481194"/>
                  <a:gd name="connsiteX18" fmla="*/ 348369 w 806536"/>
                  <a:gd name="connsiteY18" fmla="*/ 981075 h 1481194"/>
                  <a:gd name="connsiteX19" fmla="*/ 315031 w 806536"/>
                  <a:gd name="connsiteY19" fmla="*/ 981075 h 1481194"/>
                  <a:gd name="connsiteX20" fmla="*/ 243594 w 806536"/>
                  <a:gd name="connsiteY20" fmla="*/ 1147763 h 1481194"/>
                  <a:gd name="connsiteX21" fmla="*/ 172156 w 806536"/>
                  <a:gd name="connsiteY21" fmla="*/ 981075 h 1481194"/>
                  <a:gd name="connsiteX22" fmla="*/ 143581 w 806536"/>
                  <a:gd name="connsiteY22" fmla="*/ 981075 h 1481194"/>
                  <a:gd name="connsiteX23" fmla="*/ 67381 w 806536"/>
                  <a:gd name="connsiteY23" fmla="*/ 1131095 h 1481194"/>
                  <a:gd name="connsiteX24" fmla="*/ 706 w 806536"/>
                  <a:gd name="connsiteY24"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48406 w 806536"/>
                  <a:gd name="connsiteY6" fmla="*/ 85725 h 1481194"/>
                  <a:gd name="connsiteX7" fmla="*/ 615069 w 806536"/>
                  <a:gd name="connsiteY7" fmla="*/ 161925 h 1481194"/>
                  <a:gd name="connsiteX8" fmla="*/ 619831 w 806536"/>
                  <a:gd name="connsiteY8" fmla="*/ 319088 h 1481194"/>
                  <a:gd name="connsiteX9" fmla="*/ 767469 w 806536"/>
                  <a:gd name="connsiteY9" fmla="*/ 519113 h 1481194"/>
                  <a:gd name="connsiteX10" fmla="*/ 800806 w 806536"/>
                  <a:gd name="connsiteY10" fmla="*/ 619125 h 1481194"/>
                  <a:gd name="connsiteX11" fmla="*/ 672219 w 806536"/>
                  <a:gd name="connsiteY11" fmla="*/ 714375 h 1481194"/>
                  <a:gd name="connsiteX12" fmla="*/ 667456 w 806536"/>
                  <a:gd name="connsiteY12" fmla="*/ 1366838 h 1481194"/>
                  <a:gd name="connsiteX13" fmla="*/ 596019 w 806536"/>
                  <a:gd name="connsiteY13" fmla="*/ 1481137 h 1481194"/>
                  <a:gd name="connsiteX14" fmla="*/ 524581 w 806536"/>
                  <a:gd name="connsiteY14" fmla="*/ 1350170 h 1481194"/>
                  <a:gd name="connsiteX15" fmla="*/ 524581 w 806536"/>
                  <a:gd name="connsiteY15" fmla="*/ 981075 h 1481194"/>
                  <a:gd name="connsiteX16" fmla="*/ 491244 w 806536"/>
                  <a:gd name="connsiteY16" fmla="*/ 981075 h 1481194"/>
                  <a:gd name="connsiteX17" fmla="*/ 410282 w 806536"/>
                  <a:gd name="connsiteY17" fmla="*/ 1195388 h 1481194"/>
                  <a:gd name="connsiteX18" fmla="*/ 348369 w 806536"/>
                  <a:gd name="connsiteY18" fmla="*/ 981075 h 1481194"/>
                  <a:gd name="connsiteX19" fmla="*/ 315031 w 806536"/>
                  <a:gd name="connsiteY19" fmla="*/ 981075 h 1481194"/>
                  <a:gd name="connsiteX20" fmla="*/ 243594 w 806536"/>
                  <a:gd name="connsiteY20" fmla="*/ 1147763 h 1481194"/>
                  <a:gd name="connsiteX21" fmla="*/ 172156 w 806536"/>
                  <a:gd name="connsiteY21" fmla="*/ 981075 h 1481194"/>
                  <a:gd name="connsiteX22" fmla="*/ 143581 w 806536"/>
                  <a:gd name="connsiteY22" fmla="*/ 981075 h 1481194"/>
                  <a:gd name="connsiteX23" fmla="*/ 67381 w 806536"/>
                  <a:gd name="connsiteY23" fmla="*/ 1131095 h 1481194"/>
                  <a:gd name="connsiteX24" fmla="*/ 706 w 806536"/>
                  <a:gd name="connsiteY24"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15069 w 806536"/>
                  <a:gd name="connsiteY6" fmla="*/ 161925 h 1481194"/>
                  <a:gd name="connsiteX7" fmla="*/ 619831 w 806536"/>
                  <a:gd name="connsiteY7" fmla="*/ 319088 h 1481194"/>
                  <a:gd name="connsiteX8" fmla="*/ 767469 w 806536"/>
                  <a:gd name="connsiteY8" fmla="*/ 519113 h 1481194"/>
                  <a:gd name="connsiteX9" fmla="*/ 800806 w 806536"/>
                  <a:gd name="connsiteY9" fmla="*/ 619125 h 1481194"/>
                  <a:gd name="connsiteX10" fmla="*/ 672219 w 806536"/>
                  <a:gd name="connsiteY10" fmla="*/ 714375 h 1481194"/>
                  <a:gd name="connsiteX11" fmla="*/ 667456 w 806536"/>
                  <a:gd name="connsiteY11" fmla="*/ 1366838 h 1481194"/>
                  <a:gd name="connsiteX12" fmla="*/ 596019 w 806536"/>
                  <a:gd name="connsiteY12" fmla="*/ 1481137 h 1481194"/>
                  <a:gd name="connsiteX13" fmla="*/ 524581 w 806536"/>
                  <a:gd name="connsiteY13" fmla="*/ 1350170 h 1481194"/>
                  <a:gd name="connsiteX14" fmla="*/ 524581 w 806536"/>
                  <a:gd name="connsiteY14" fmla="*/ 981075 h 1481194"/>
                  <a:gd name="connsiteX15" fmla="*/ 491244 w 806536"/>
                  <a:gd name="connsiteY15" fmla="*/ 981075 h 1481194"/>
                  <a:gd name="connsiteX16" fmla="*/ 410282 w 806536"/>
                  <a:gd name="connsiteY16" fmla="*/ 1195388 h 1481194"/>
                  <a:gd name="connsiteX17" fmla="*/ 348369 w 806536"/>
                  <a:gd name="connsiteY17" fmla="*/ 981075 h 1481194"/>
                  <a:gd name="connsiteX18" fmla="*/ 315031 w 806536"/>
                  <a:gd name="connsiteY18" fmla="*/ 981075 h 1481194"/>
                  <a:gd name="connsiteX19" fmla="*/ 243594 w 806536"/>
                  <a:gd name="connsiteY19" fmla="*/ 1147763 h 1481194"/>
                  <a:gd name="connsiteX20" fmla="*/ 172156 w 806536"/>
                  <a:gd name="connsiteY20" fmla="*/ 981075 h 1481194"/>
                  <a:gd name="connsiteX21" fmla="*/ 143581 w 806536"/>
                  <a:gd name="connsiteY21" fmla="*/ 981075 h 1481194"/>
                  <a:gd name="connsiteX22" fmla="*/ 67381 w 806536"/>
                  <a:gd name="connsiteY22" fmla="*/ 1131095 h 1481194"/>
                  <a:gd name="connsiteX23" fmla="*/ 706 w 806536"/>
                  <a:gd name="connsiteY23"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15069 w 806536"/>
                  <a:gd name="connsiteY6" fmla="*/ 161925 h 1481194"/>
                  <a:gd name="connsiteX7" fmla="*/ 619831 w 806536"/>
                  <a:gd name="connsiteY7" fmla="*/ 319088 h 1481194"/>
                  <a:gd name="connsiteX8" fmla="*/ 767469 w 806536"/>
                  <a:gd name="connsiteY8" fmla="*/ 519113 h 1481194"/>
                  <a:gd name="connsiteX9" fmla="*/ 800806 w 806536"/>
                  <a:gd name="connsiteY9" fmla="*/ 619125 h 1481194"/>
                  <a:gd name="connsiteX10" fmla="*/ 672219 w 806536"/>
                  <a:gd name="connsiteY10" fmla="*/ 714375 h 1481194"/>
                  <a:gd name="connsiteX11" fmla="*/ 667456 w 806536"/>
                  <a:gd name="connsiteY11" fmla="*/ 1366838 h 1481194"/>
                  <a:gd name="connsiteX12" fmla="*/ 596019 w 806536"/>
                  <a:gd name="connsiteY12" fmla="*/ 1481137 h 1481194"/>
                  <a:gd name="connsiteX13" fmla="*/ 524581 w 806536"/>
                  <a:gd name="connsiteY13" fmla="*/ 1350170 h 1481194"/>
                  <a:gd name="connsiteX14" fmla="*/ 524581 w 806536"/>
                  <a:gd name="connsiteY14" fmla="*/ 981075 h 1481194"/>
                  <a:gd name="connsiteX15" fmla="*/ 491244 w 806536"/>
                  <a:gd name="connsiteY15" fmla="*/ 981075 h 1481194"/>
                  <a:gd name="connsiteX16" fmla="*/ 410282 w 806536"/>
                  <a:gd name="connsiteY16" fmla="*/ 1195388 h 1481194"/>
                  <a:gd name="connsiteX17" fmla="*/ 348369 w 806536"/>
                  <a:gd name="connsiteY17" fmla="*/ 981075 h 1481194"/>
                  <a:gd name="connsiteX18" fmla="*/ 315031 w 806536"/>
                  <a:gd name="connsiteY18" fmla="*/ 981075 h 1481194"/>
                  <a:gd name="connsiteX19" fmla="*/ 243594 w 806536"/>
                  <a:gd name="connsiteY19" fmla="*/ 1147763 h 1481194"/>
                  <a:gd name="connsiteX20" fmla="*/ 172156 w 806536"/>
                  <a:gd name="connsiteY20" fmla="*/ 981075 h 1481194"/>
                  <a:gd name="connsiteX21" fmla="*/ 143581 w 806536"/>
                  <a:gd name="connsiteY21" fmla="*/ 981075 h 1481194"/>
                  <a:gd name="connsiteX22" fmla="*/ 67381 w 806536"/>
                  <a:gd name="connsiteY22" fmla="*/ 1131095 h 1481194"/>
                  <a:gd name="connsiteX23" fmla="*/ 706 w 806536"/>
                  <a:gd name="connsiteY23"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15069 w 806536"/>
                  <a:gd name="connsiteY6" fmla="*/ 161925 h 1481194"/>
                  <a:gd name="connsiteX7" fmla="*/ 619831 w 806536"/>
                  <a:gd name="connsiteY7" fmla="*/ 319088 h 1481194"/>
                  <a:gd name="connsiteX8" fmla="*/ 767469 w 806536"/>
                  <a:gd name="connsiteY8" fmla="*/ 519113 h 1481194"/>
                  <a:gd name="connsiteX9" fmla="*/ 800806 w 806536"/>
                  <a:gd name="connsiteY9" fmla="*/ 619125 h 1481194"/>
                  <a:gd name="connsiteX10" fmla="*/ 672219 w 806536"/>
                  <a:gd name="connsiteY10" fmla="*/ 714375 h 1481194"/>
                  <a:gd name="connsiteX11" fmla="*/ 667456 w 806536"/>
                  <a:gd name="connsiteY11" fmla="*/ 1366838 h 1481194"/>
                  <a:gd name="connsiteX12" fmla="*/ 596019 w 806536"/>
                  <a:gd name="connsiteY12" fmla="*/ 1481137 h 1481194"/>
                  <a:gd name="connsiteX13" fmla="*/ 524581 w 806536"/>
                  <a:gd name="connsiteY13" fmla="*/ 1350170 h 1481194"/>
                  <a:gd name="connsiteX14" fmla="*/ 524581 w 806536"/>
                  <a:gd name="connsiteY14" fmla="*/ 981075 h 1481194"/>
                  <a:gd name="connsiteX15" fmla="*/ 491244 w 806536"/>
                  <a:gd name="connsiteY15" fmla="*/ 981075 h 1481194"/>
                  <a:gd name="connsiteX16" fmla="*/ 410282 w 806536"/>
                  <a:gd name="connsiteY16" fmla="*/ 1195388 h 1481194"/>
                  <a:gd name="connsiteX17" fmla="*/ 348369 w 806536"/>
                  <a:gd name="connsiteY17" fmla="*/ 981075 h 1481194"/>
                  <a:gd name="connsiteX18" fmla="*/ 315031 w 806536"/>
                  <a:gd name="connsiteY18" fmla="*/ 981075 h 1481194"/>
                  <a:gd name="connsiteX19" fmla="*/ 243594 w 806536"/>
                  <a:gd name="connsiteY19" fmla="*/ 1147763 h 1481194"/>
                  <a:gd name="connsiteX20" fmla="*/ 172156 w 806536"/>
                  <a:gd name="connsiteY20" fmla="*/ 981075 h 1481194"/>
                  <a:gd name="connsiteX21" fmla="*/ 143581 w 806536"/>
                  <a:gd name="connsiteY21" fmla="*/ 981075 h 1481194"/>
                  <a:gd name="connsiteX22" fmla="*/ 67381 w 806536"/>
                  <a:gd name="connsiteY22" fmla="*/ 1131095 h 1481194"/>
                  <a:gd name="connsiteX23" fmla="*/ 706 w 806536"/>
                  <a:gd name="connsiteY23"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15069 w 806536"/>
                  <a:gd name="connsiteY6" fmla="*/ 161925 h 1481194"/>
                  <a:gd name="connsiteX7" fmla="*/ 619831 w 806536"/>
                  <a:gd name="connsiteY7" fmla="*/ 319088 h 1481194"/>
                  <a:gd name="connsiteX8" fmla="*/ 767469 w 806536"/>
                  <a:gd name="connsiteY8" fmla="*/ 519113 h 1481194"/>
                  <a:gd name="connsiteX9" fmla="*/ 800806 w 806536"/>
                  <a:gd name="connsiteY9" fmla="*/ 619125 h 1481194"/>
                  <a:gd name="connsiteX10" fmla="*/ 672219 w 806536"/>
                  <a:gd name="connsiteY10" fmla="*/ 714375 h 1481194"/>
                  <a:gd name="connsiteX11" fmla="*/ 667456 w 806536"/>
                  <a:gd name="connsiteY11" fmla="*/ 1366838 h 1481194"/>
                  <a:gd name="connsiteX12" fmla="*/ 596019 w 806536"/>
                  <a:gd name="connsiteY12" fmla="*/ 1481137 h 1481194"/>
                  <a:gd name="connsiteX13" fmla="*/ 524581 w 806536"/>
                  <a:gd name="connsiteY13" fmla="*/ 1350170 h 1481194"/>
                  <a:gd name="connsiteX14" fmla="*/ 524581 w 806536"/>
                  <a:gd name="connsiteY14" fmla="*/ 981075 h 1481194"/>
                  <a:gd name="connsiteX15" fmla="*/ 491244 w 806536"/>
                  <a:gd name="connsiteY15" fmla="*/ 981075 h 1481194"/>
                  <a:gd name="connsiteX16" fmla="*/ 410282 w 806536"/>
                  <a:gd name="connsiteY16" fmla="*/ 1195388 h 1481194"/>
                  <a:gd name="connsiteX17" fmla="*/ 348369 w 806536"/>
                  <a:gd name="connsiteY17" fmla="*/ 981075 h 1481194"/>
                  <a:gd name="connsiteX18" fmla="*/ 315031 w 806536"/>
                  <a:gd name="connsiteY18" fmla="*/ 981075 h 1481194"/>
                  <a:gd name="connsiteX19" fmla="*/ 243594 w 806536"/>
                  <a:gd name="connsiteY19" fmla="*/ 1147763 h 1481194"/>
                  <a:gd name="connsiteX20" fmla="*/ 172156 w 806536"/>
                  <a:gd name="connsiteY20" fmla="*/ 981075 h 1481194"/>
                  <a:gd name="connsiteX21" fmla="*/ 143581 w 806536"/>
                  <a:gd name="connsiteY21" fmla="*/ 981075 h 1481194"/>
                  <a:gd name="connsiteX22" fmla="*/ 67381 w 806536"/>
                  <a:gd name="connsiteY22" fmla="*/ 1131095 h 1481194"/>
                  <a:gd name="connsiteX23" fmla="*/ 706 w 806536"/>
                  <a:gd name="connsiteY23" fmla="*/ 990600 h 1481194"/>
                  <a:gd name="connsiteX0" fmla="*/ 706 w 806536"/>
                  <a:gd name="connsiteY0" fmla="*/ 1006839 h 1497433"/>
                  <a:gd name="connsiteX1" fmla="*/ 706 w 806536"/>
                  <a:gd name="connsiteY1" fmla="*/ 397239 h 1497433"/>
                  <a:gd name="connsiteX2" fmla="*/ 43569 w 806536"/>
                  <a:gd name="connsiteY2" fmla="*/ 244839 h 1497433"/>
                  <a:gd name="connsiteX3" fmla="*/ 205494 w 806536"/>
                  <a:gd name="connsiteY3" fmla="*/ 16239 h 1497433"/>
                  <a:gd name="connsiteX4" fmla="*/ 781756 w 806536"/>
                  <a:gd name="connsiteY4" fmla="*/ 21002 h 1497433"/>
                  <a:gd name="connsiteX5" fmla="*/ 681744 w 806536"/>
                  <a:gd name="connsiteY5" fmla="*/ 40052 h 1497433"/>
                  <a:gd name="connsiteX6" fmla="*/ 615069 w 806536"/>
                  <a:gd name="connsiteY6" fmla="*/ 178164 h 1497433"/>
                  <a:gd name="connsiteX7" fmla="*/ 619831 w 806536"/>
                  <a:gd name="connsiteY7" fmla="*/ 335327 h 1497433"/>
                  <a:gd name="connsiteX8" fmla="*/ 767469 w 806536"/>
                  <a:gd name="connsiteY8" fmla="*/ 535352 h 1497433"/>
                  <a:gd name="connsiteX9" fmla="*/ 800806 w 806536"/>
                  <a:gd name="connsiteY9" fmla="*/ 635364 h 1497433"/>
                  <a:gd name="connsiteX10" fmla="*/ 672219 w 806536"/>
                  <a:gd name="connsiteY10" fmla="*/ 730614 h 1497433"/>
                  <a:gd name="connsiteX11" fmla="*/ 667456 w 806536"/>
                  <a:gd name="connsiteY11" fmla="*/ 1383077 h 1497433"/>
                  <a:gd name="connsiteX12" fmla="*/ 596019 w 806536"/>
                  <a:gd name="connsiteY12" fmla="*/ 1497376 h 1497433"/>
                  <a:gd name="connsiteX13" fmla="*/ 524581 w 806536"/>
                  <a:gd name="connsiteY13" fmla="*/ 1366409 h 1497433"/>
                  <a:gd name="connsiteX14" fmla="*/ 524581 w 806536"/>
                  <a:gd name="connsiteY14" fmla="*/ 997314 h 1497433"/>
                  <a:gd name="connsiteX15" fmla="*/ 491244 w 806536"/>
                  <a:gd name="connsiteY15" fmla="*/ 997314 h 1497433"/>
                  <a:gd name="connsiteX16" fmla="*/ 410282 w 806536"/>
                  <a:gd name="connsiteY16" fmla="*/ 1211627 h 1497433"/>
                  <a:gd name="connsiteX17" fmla="*/ 348369 w 806536"/>
                  <a:gd name="connsiteY17" fmla="*/ 997314 h 1497433"/>
                  <a:gd name="connsiteX18" fmla="*/ 315031 w 806536"/>
                  <a:gd name="connsiteY18" fmla="*/ 997314 h 1497433"/>
                  <a:gd name="connsiteX19" fmla="*/ 243594 w 806536"/>
                  <a:gd name="connsiteY19" fmla="*/ 1164002 h 1497433"/>
                  <a:gd name="connsiteX20" fmla="*/ 172156 w 806536"/>
                  <a:gd name="connsiteY20" fmla="*/ 997314 h 1497433"/>
                  <a:gd name="connsiteX21" fmla="*/ 143581 w 806536"/>
                  <a:gd name="connsiteY21" fmla="*/ 997314 h 1497433"/>
                  <a:gd name="connsiteX22" fmla="*/ 67381 w 806536"/>
                  <a:gd name="connsiteY22" fmla="*/ 1147334 h 1497433"/>
                  <a:gd name="connsiteX23" fmla="*/ 706 w 806536"/>
                  <a:gd name="connsiteY23" fmla="*/ 1006839 h 1497433"/>
                  <a:gd name="connsiteX0" fmla="*/ 706 w 806536"/>
                  <a:gd name="connsiteY0" fmla="*/ 993127 h 1483721"/>
                  <a:gd name="connsiteX1" fmla="*/ 706 w 806536"/>
                  <a:gd name="connsiteY1" fmla="*/ 383527 h 1483721"/>
                  <a:gd name="connsiteX2" fmla="*/ 43569 w 806536"/>
                  <a:gd name="connsiteY2" fmla="*/ 231127 h 1483721"/>
                  <a:gd name="connsiteX3" fmla="*/ 205494 w 806536"/>
                  <a:gd name="connsiteY3" fmla="*/ 2527 h 1483721"/>
                  <a:gd name="connsiteX4" fmla="*/ 781756 w 806536"/>
                  <a:gd name="connsiteY4" fmla="*/ 7290 h 1483721"/>
                  <a:gd name="connsiteX5" fmla="*/ 681744 w 806536"/>
                  <a:gd name="connsiteY5" fmla="*/ 26340 h 1483721"/>
                  <a:gd name="connsiteX6" fmla="*/ 615069 w 806536"/>
                  <a:gd name="connsiteY6" fmla="*/ 164452 h 1483721"/>
                  <a:gd name="connsiteX7" fmla="*/ 619831 w 806536"/>
                  <a:gd name="connsiteY7" fmla="*/ 321615 h 1483721"/>
                  <a:gd name="connsiteX8" fmla="*/ 767469 w 806536"/>
                  <a:gd name="connsiteY8" fmla="*/ 521640 h 1483721"/>
                  <a:gd name="connsiteX9" fmla="*/ 800806 w 806536"/>
                  <a:gd name="connsiteY9" fmla="*/ 621652 h 1483721"/>
                  <a:gd name="connsiteX10" fmla="*/ 672219 w 806536"/>
                  <a:gd name="connsiteY10" fmla="*/ 716902 h 1483721"/>
                  <a:gd name="connsiteX11" fmla="*/ 667456 w 806536"/>
                  <a:gd name="connsiteY11" fmla="*/ 1369365 h 1483721"/>
                  <a:gd name="connsiteX12" fmla="*/ 596019 w 806536"/>
                  <a:gd name="connsiteY12" fmla="*/ 1483664 h 1483721"/>
                  <a:gd name="connsiteX13" fmla="*/ 524581 w 806536"/>
                  <a:gd name="connsiteY13" fmla="*/ 1352697 h 1483721"/>
                  <a:gd name="connsiteX14" fmla="*/ 524581 w 806536"/>
                  <a:gd name="connsiteY14" fmla="*/ 983602 h 1483721"/>
                  <a:gd name="connsiteX15" fmla="*/ 491244 w 806536"/>
                  <a:gd name="connsiteY15" fmla="*/ 983602 h 1483721"/>
                  <a:gd name="connsiteX16" fmla="*/ 410282 w 806536"/>
                  <a:gd name="connsiteY16" fmla="*/ 1197915 h 1483721"/>
                  <a:gd name="connsiteX17" fmla="*/ 348369 w 806536"/>
                  <a:gd name="connsiteY17" fmla="*/ 983602 h 1483721"/>
                  <a:gd name="connsiteX18" fmla="*/ 315031 w 806536"/>
                  <a:gd name="connsiteY18" fmla="*/ 983602 h 1483721"/>
                  <a:gd name="connsiteX19" fmla="*/ 243594 w 806536"/>
                  <a:gd name="connsiteY19" fmla="*/ 1150290 h 1483721"/>
                  <a:gd name="connsiteX20" fmla="*/ 172156 w 806536"/>
                  <a:gd name="connsiteY20" fmla="*/ 983602 h 1483721"/>
                  <a:gd name="connsiteX21" fmla="*/ 143581 w 806536"/>
                  <a:gd name="connsiteY21" fmla="*/ 983602 h 1483721"/>
                  <a:gd name="connsiteX22" fmla="*/ 67381 w 806536"/>
                  <a:gd name="connsiteY22" fmla="*/ 1133622 h 1483721"/>
                  <a:gd name="connsiteX23" fmla="*/ 706 w 806536"/>
                  <a:gd name="connsiteY23" fmla="*/ 993127 h 1483721"/>
                  <a:gd name="connsiteX0" fmla="*/ 706 w 806536"/>
                  <a:gd name="connsiteY0" fmla="*/ 993127 h 1483721"/>
                  <a:gd name="connsiteX1" fmla="*/ 706 w 806536"/>
                  <a:gd name="connsiteY1" fmla="*/ 383527 h 1483721"/>
                  <a:gd name="connsiteX2" fmla="*/ 43569 w 806536"/>
                  <a:gd name="connsiteY2" fmla="*/ 231127 h 1483721"/>
                  <a:gd name="connsiteX3" fmla="*/ 205494 w 806536"/>
                  <a:gd name="connsiteY3" fmla="*/ 2527 h 1483721"/>
                  <a:gd name="connsiteX4" fmla="*/ 781756 w 806536"/>
                  <a:gd name="connsiteY4" fmla="*/ 7290 h 1483721"/>
                  <a:gd name="connsiteX5" fmla="*/ 681744 w 806536"/>
                  <a:gd name="connsiteY5" fmla="*/ 26340 h 1483721"/>
                  <a:gd name="connsiteX6" fmla="*/ 615069 w 806536"/>
                  <a:gd name="connsiteY6" fmla="*/ 164452 h 1483721"/>
                  <a:gd name="connsiteX7" fmla="*/ 619831 w 806536"/>
                  <a:gd name="connsiteY7" fmla="*/ 321615 h 1483721"/>
                  <a:gd name="connsiteX8" fmla="*/ 767469 w 806536"/>
                  <a:gd name="connsiteY8" fmla="*/ 521640 h 1483721"/>
                  <a:gd name="connsiteX9" fmla="*/ 800806 w 806536"/>
                  <a:gd name="connsiteY9" fmla="*/ 621652 h 1483721"/>
                  <a:gd name="connsiteX10" fmla="*/ 672219 w 806536"/>
                  <a:gd name="connsiteY10" fmla="*/ 716902 h 1483721"/>
                  <a:gd name="connsiteX11" fmla="*/ 667456 w 806536"/>
                  <a:gd name="connsiteY11" fmla="*/ 1369365 h 1483721"/>
                  <a:gd name="connsiteX12" fmla="*/ 596019 w 806536"/>
                  <a:gd name="connsiteY12" fmla="*/ 1483664 h 1483721"/>
                  <a:gd name="connsiteX13" fmla="*/ 524581 w 806536"/>
                  <a:gd name="connsiteY13" fmla="*/ 1352697 h 1483721"/>
                  <a:gd name="connsiteX14" fmla="*/ 524581 w 806536"/>
                  <a:gd name="connsiteY14" fmla="*/ 983602 h 1483721"/>
                  <a:gd name="connsiteX15" fmla="*/ 491244 w 806536"/>
                  <a:gd name="connsiteY15" fmla="*/ 983602 h 1483721"/>
                  <a:gd name="connsiteX16" fmla="*/ 410282 w 806536"/>
                  <a:gd name="connsiteY16" fmla="*/ 1197915 h 1483721"/>
                  <a:gd name="connsiteX17" fmla="*/ 348369 w 806536"/>
                  <a:gd name="connsiteY17" fmla="*/ 983602 h 1483721"/>
                  <a:gd name="connsiteX18" fmla="*/ 315031 w 806536"/>
                  <a:gd name="connsiteY18" fmla="*/ 983602 h 1483721"/>
                  <a:gd name="connsiteX19" fmla="*/ 243594 w 806536"/>
                  <a:gd name="connsiteY19" fmla="*/ 1150290 h 1483721"/>
                  <a:gd name="connsiteX20" fmla="*/ 172156 w 806536"/>
                  <a:gd name="connsiteY20" fmla="*/ 983602 h 1483721"/>
                  <a:gd name="connsiteX21" fmla="*/ 143581 w 806536"/>
                  <a:gd name="connsiteY21" fmla="*/ 983602 h 1483721"/>
                  <a:gd name="connsiteX22" fmla="*/ 67381 w 806536"/>
                  <a:gd name="connsiteY22" fmla="*/ 1133622 h 1483721"/>
                  <a:gd name="connsiteX23" fmla="*/ 706 w 806536"/>
                  <a:gd name="connsiteY23" fmla="*/ 993127 h 1483721"/>
                  <a:gd name="connsiteX0" fmla="*/ 706 w 806536"/>
                  <a:gd name="connsiteY0" fmla="*/ 993127 h 1483721"/>
                  <a:gd name="connsiteX1" fmla="*/ 706 w 806536"/>
                  <a:gd name="connsiteY1" fmla="*/ 383527 h 1483721"/>
                  <a:gd name="connsiteX2" fmla="*/ 43569 w 806536"/>
                  <a:gd name="connsiteY2" fmla="*/ 231127 h 1483721"/>
                  <a:gd name="connsiteX3" fmla="*/ 219781 w 806536"/>
                  <a:gd name="connsiteY3" fmla="*/ 2527 h 1483721"/>
                  <a:gd name="connsiteX4" fmla="*/ 781756 w 806536"/>
                  <a:gd name="connsiteY4" fmla="*/ 7290 h 1483721"/>
                  <a:gd name="connsiteX5" fmla="*/ 681744 w 806536"/>
                  <a:gd name="connsiteY5" fmla="*/ 26340 h 1483721"/>
                  <a:gd name="connsiteX6" fmla="*/ 615069 w 806536"/>
                  <a:gd name="connsiteY6" fmla="*/ 164452 h 1483721"/>
                  <a:gd name="connsiteX7" fmla="*/ 619831 w 806536"/>
                  <a:gd name="connsiteY7" fmla="*/ 321615 h 1483721"/>
                  <a:gd name="connsiteX8" fmla="*/ 767469 w 806536"/>
                  <a:gd name="connsiteY8" fmla="*/ 521640 h 1483721"/>
                  <a:gd name="connsiteX9" fmla="*/ 800806 w 806536"/>
                  <a:gd name="connsiteY9" fmla="*/ 621652 h 1483721"/>
                  <a:gd name="connsiteX10" fmla="*/ 672219 w 806536"/>
                  <a:gd name="connsiteY10" fmla="*/ 716902 h 1483721"/>
                  <a:gd name="connsiteX11" fmla="*/ 667456 w 806536"/>
                  <a:gd name="connsiteY11" fmla="*/ 1369365 h 1483721"/>
                  <a:gd name="connsiteX12" fmla="*/ 596019 w 806536"/>
                  <a:gd name="connsiteY12" fmla="*/ 1483664 h 1483721"/>
                  <a:gd name="connsiteX13" fmla="*/ 524581 w 806536"/>
                  <a:gd name="connsiteY13" fmla="*/ 1352697 h 1483721"/>
                  <a:gd name="connsiteX14" fmla="*/ 524581 w 806536"/>
                  <a:gd name="connsiteY14" fmla="*/ 983602 h 1483721"/>
                  <a:gd name="connsiteX15" fmla="*/ 491244 w 806536"/>
                  <a:gd name="connsiteY15" fmla="*/ 983602 h 1483721"/>
                  <a:gd name="connsiteX16" fmla="*/ 410282 w 806536"/>
                  <a:gd name="connsiteY16" fmla="*/ 1197915 h 1483721"/>
                  <a:gd name="connsiteX17" fmla="*/ 348369 w 806536"/>
                  <a:gd name="connsiteY17" fmla="*/ 983602 h 1483721"/>
                  <a:gd name="connsiteX18" fmla="*/ 315031 w 806536"/>
                  <a:gd name="connsiteY18" fmla="*/ 983602 h 1483721"/>
                  <a:gd name="connsiteX19" fmla="*/ 243594 w 806536"/>
                  <a:gd name="connsiteY19" fmla="*/ 1150290 h 1483721"/>
                  <a:gd name="connsiteX20" fmla="*/ 172156 w 806536"/>
                  <a:gd name="connsiteY20" fmla="*/ 983602 h 1483721"/>
                  <a:gd name="connsiteX21" fmla="*/ 143581 w 806536"/>
                  <a:gd name="connsiteY21" fmla="*/ 983602 h 1483721"/>
                  <a:gd name="connsiteX22" fmla="*/ 67381 w 806536"/>
                  <a:gd name="connsiteY22" fmla="*/ 1133622 h 1483721"/>
                  <a:gd name="connsiteX23" fmla="*/ 706 w 806536"/>
                  <a:gd name="connsiteY23" fmla="*/ 993127 h 1483721"/>
                  <a:gd name="connsiteX0" fmla="*/ 706 w 806536"/>
                  <a:gd name="connsiteY0" fmla="*/ 993127 h 1483721"/>
                  <a:gd name="connsiteX1" fmla="*/ 706 w 806536"/>
                  <a:gd name="connsiteY1" fmla="*/ 383527 h 1483721"/>
                  <a:gd name="connsiteX2" fmla="*/ 43569 w 806536"/>
                  <a:gd name="connsiteY2" fmla="*/ 231127 h 1483721"/>
                  <a:gd name="connsiteX3" fmla="*/ 219781 w 806536"/>
                  <a:gd name="connsiteY3" fmla="*/ 2527 h 1483721"/>
                  <a:gd name="connsiteX4" fmla="*/ 781756 w 806536"/>
                  <a:gd name="connsiteY4" fmla="*/ 7290 h 1483721"/>
                  <a:gd name="connsiteX5" fmla="*/ 681744 w 806536"/>
                  <a:gd name="connsiteY5" fmla="*/ 26340 h 1483721"/>
                  <a:gd name="connsiteX6" fmla="*/ 615069 w 806536"/>
                  <a:gd name="connsiteY6" fmla="*/ 164452 h 1483721"/>
                  <a:gd name="connsiteX7" fmla="*/ 619831 w 806536"/>
                  <a:gd name="connsiteY7" fmla="*/ 321615 h 1483721"/>
                  <a:gd name="connsiteX8" fmla="*/ 767469 w 806536"/>
                  <a:gd name="connsiteY8" fmla="*/ 521640 h 1483721"/>
                  <a:gd name="connsiteX9" fmla="*/ 800806 w 806536"/>
                  <a:gd name="connsiteY9" fmla="*/ 621652 h 1483721"/>
                  <a:gd name="connsiteX10" fmla="*/ 672219 w 806536"/>
                  <a:gd name="connsiteY10" fmla="*/ 716902 h 1483721"/>
                  <a:gd name="connsiteX11" fmla="*/ 667456 w 806536"/>
                  <a:gd name="connsiteY11" fmla="*/ 1369365 h 1483721"/>
                  <a:gd name="connsiteX12" fmla="*/ 596019 w 806536"/>
                  <a:gd name="connsiteY12" fmla="*/ 1483664 h 1483721"/>
                  <a:gd name="connsiteX13" fmla="*/ 524581 w 806536"/>
                  <a:gd name="connsiteY13" fmla="*/ 1352697 h 1483721"/>
                  <a:gd name="connsiteX14" fmla="*/ 524581 w 806536"/>
                  <a:gd name="connsiteY14" fmla="*/ 983602 h 1483721"/>
                  <a:gd name="connsiteX15" fmla="*/ 491244 w 806536"/>
                  <a:gd name="connsiteY15" fmla="*/ 983602 h 1483721"/>
                  <a:gd name="connsiteX16" fmla="*/ 410282 w 806536"/>
                  <a:gd name="connsiteY16" fmla="*/ 1197915 h 1483721"/>
                  <a:gd name="connsiteX17" fmla="*/ 348369 w 806536"/>
                  <a:gd name="connsiteY17" fmla="*/ 983602 h 1483721"/>
                  <a:gd name="connsiteX18" fmla="*/ 315031 w 806536"/>
                  <a:gd name="connsiteY18" fmla="*/ 983602 h 1483721"/>
                  <a:gd name="connsiteX19" fmla="*/ 243594 w 806536"/>
                  <a:gd name="connsiteY19" fmla="*/ 1150290 h 1483721"/>
                  <a:gd name="connsiteX20" fmla="*/ 172156 w 806536"/>
                  <a:gd name="connsiteY20" fmla="*/ 983602 h 1483721"/>
                  <a:gd name="connsiteX21" fmla="*/ 143581 w 806536"/>
                  <a:gd name="connsiteY21" fmla="*/ 983602 h 1483721"/>
                  <a:gd name="connsiteX22" fmla="*/ 67381 w 806536"/>
                  <a:gd name="connsiteY22" fmla="*/ 1133622 h 1483721"/>
                  <a:gd name="connsiteX23" fmla="*/ 706 w 806536"/>
                  <a:gd name="connsiteY23" fmla="*/ 993127 h 1483721"/>
                  <a:gd name="connsiteX0" fmla="*/ 6717 w 812547"/>
                  <a:gd name="connsiteY0" fmla="*/ 993127 h 1483721"/>
                  <a:gd name="connsiteX1" fmla="*/ 6717 w 812547"/>
                  <a:gd name="connsiteY1" fmla="*/ 383527 h 1483721"/>
                  <a:gd name="connsiteX2" fmla="*/ 49580 w 812547"/>
                  <a:gd name="connsiteY2" fmla="*/ 231127 h 1483721"/>
                  <a:gd name="connsiteX3" fmla="*/ 225792 w 812547"/>
                  <a:gd name="connsiteY3" fmla="*/ 2527 h 1483721"/>
                  <a:gd name="connsiteX4" fmla="*/ 787767 w 812547"/>
                  <a:gd name="connsiteY4" fmla="*/ 7290 h 1483721"/>
                  <a:gd name="connsiteX5" fmla="*/ 687755 w 812547"/>
                  <a:gd name="connsiteY5" fmla="*/ 26340 h 1483721"/>
                  <a:gd name="connsiteX6" fmla="*/ 621080 w 812547"/>
                  <a:gd name="connsiteY6" fmla="*/ 164452 h 1483721"/>
                  <a:gd name="connsiteX7" fmla="*/ 625842 w 812547"/>
                  <a:gd name="connsiteY7" fmla="*/ 321615 h 1483721"/>
                  <a:gd name="connsiteX8" fmla="*/ 773480 w 812547"/>
                  <a:gd name="connsiteY8" fmla="*/ 521640 h 1483721"/>
                  <a:gd name="connsiteX9" fmla="*/ 806817 w 812547"/>
                  <a:gd name="connsiteY9" fmla="*/ 621652 h 1483721"/>
                  <a:gd name="connsiteX10" fmla="*/ 678230 w 812547"/>
                  <a:gd name="connsiteY10" fmla="*/ 716902 h 1483721"/>
                  <a:gd name="connsiteX11" fmla="*/ 673467 w 812547"/>
                  <a:gd name="connsiteY11" fmla="*/ 1369365 h 1483721"/>
                  <a:gd name="connsiteX12" fmla="*/ 602030 w 812547"/>
                  <a:gd name="connsiteY12" fmla="*/ 1483664 h 1483721"/>
                  <a:gd name="connsiteX13" fmla="*/ 530592 w 812547"/>
                  <a:gd name="connsiteY13" fmla="*/ 1352697 h 1483721"/>
                  <a:gd name="connsiteX14" fmla="*/ 530592 w 812547"/>
                  <a:gd name="connsiteY14" fmla="*/ 983602 h 1483721"/>
                  <a:gd name="connsiteX15" fmla="*/ 497255 w 812547"/>
                  <a:gd name="connsiteY15" fmla="*/ 983602 h 1483721"/>
                  <a:gd name="connsiteX16" fmla="*/ 416293 w 812547"/>
                  <a:gd name="connsiteY16" fmla="*/ 1197915 h 1483721"/>
                  <a:gd name="connsiteX17" fmla="*/ 354380 w 812547"/>
                  <a:gd name="connsiteY17" fmla="*/ 983602 h 1483721"/>
                  <a:gd name="connsiteX18" fmla="*/ 321042 w 812547"/>
                  <a:gd name="connsiteY18" fmla="*/ 983602 h 1483721"/>
                  <a:gd name="connsiteX19" fmla="*/ 249605 w 812547"/>
                  <a:gd name="connsiteY19" fmla="*/ 1150290 h 1483721"/>
                  <a:gd name="connsiteX20" fmla="*/ 178167 w 812547"/>
                  <a:gd name="connsiteY20" fmla="*/ 983602 h 1483721"/>
                  <a:gd name="connsiteX21" fmla="*/ 149592 w 812547"/>
                  <a:gd name="connsiteY21" fmla="*/ 983602 h 1483721"/>
                  <a:gd name="connsiteX22" fmla="*/ 73392 w 812547"/>
                  <a:gd name="connsiteY22" fmla="*/ 1133622 h 1483721"/>
                  <a:gd name="connsiteX23" fmla="*/ 6717 w 812547"/>
                  <a:gd name="connsiteY23" fmla="*/ 993127 h 1483721"/>
                  <a:gd name="connsiteX0" fmla="*/ 3559 w 809389"/>
                  <a:gd name="connsiteY0" fmla="*/ 993127 h 1483721"/>
                  <a:gd name="connsiteX1" fmla="*/ 3559 w 809389"/>
                  <a:gd name="connsiteY1" fmla="*/ 383527 h 1483721"/>
                  <a:gd name="connsiteX2" fmla="*/ 46422 w 809389"/>
                  <a:gd name="connsiteY2" fmla="*/ 231127 h 1483721"/>
                  <a:gd name="connsiteX3" fmla="*/ 222634 w 809389"/>
                  <a:gd name="connsiteY3" fmla="*/ 2527 h 1483721"/>
                  <a:gd name="connsiteX4" fmla="*/ 784609 w 809389"/>
                  <a:gd name="connsiteY4" fmla="*/ 7290 h 1483721"/>
                  <a:gd name="connsiteX5" fmla="*/ 684597 w 809389"/>
                  <a:gd name="connsiteY5" fmla="*/ 26340 h 1483721"/>
                  <a:gd name="connsiteX6" fmla="*/ 617922 w 809389"/>
                  <a:gd name="connsiteY6" fmla="*/ 164452 h 1483721"/>
                  <a:gd name="connsiteX7" fmla="*/ 622684 w 809389"/>
                  <a:gd name="connsiteY7" fmla="*/ 321615 h 1483721"/>
                  <a:gd name="connsiteX8" fmla="*/ 770322 w 809389"/>
                  <a:gd name="connsiteY8" fmla="*/ 521640 h 1483721"/>
                  <a:gd name="connsiteX9" fmla="*/ 803659 w 809389"/>
                  <a:gd name="connsiteY9" fmla="*/ 621652 h 1483721"/>
                  <a:gd name="connsiteX10" fmla="*/ 675072 w 809389"/>
                  <a:gd name="connsiteY10" fmla="*/ 716902 h 1483721"/>
                  <a:gd name="connsiteX11" fmla="*/ 670309 w 809389"/>
                  <a:gd name="connsiteY11" fmla="*/ 1369365 h 1483721"/>
                  <a:gd name="connsiteX12" fmla="*/ 598872 w 809389"/>
                  <a:gd name="connsiteY12" fmla="*/ 1483664 h 1483721"/>
                  <a:gd name="connsiteX13" fmla="*/ 527434 w 809389"/>
                  <a:gd name="connsiteY13" fmla="*/ 1352697 h 1483721"/>
                  <a:gd name="connsiteX14" fmla="*/ 527434 w 809389"/>
                  <a:gd name="connsiteY14" fmla="*/ 983602 h 1483721"/>
                  <a:gd name="connsiteX15" fmla="*/ 494097 w 809389"/>
                  <a:gd name="connsiteY15" fmla="*/ 983602 h 1483721"/>
                  <a:gd name="connsiteX16" fmla="*/ 413135 w 809389"/>
                  <a:gd name="connsiteY16" fmla="*/ 1197915 h 1483721"/>
                  <a:gd name="connsiteX17" fmla="*/ 351222 w 809389"/>
                  <a:gd name="connsiteY17" fmla="*/ 983602 h 1483721"/>
                  <a:gd name="connsiteX18" fmla="*/ 317884 w 809389"/>
                  <a:gd name="connsiteY18" fmla="*/ 983602 h 1483721"/>
                  <a:gd name="connsiteX19" fmla="*/ 246447 w 809389"/>
                  <a:gd name="connsiteY19" fmla="*/ 1150290 h 1483721"/>
                  <a:gd name="connsiteX20" fmla="*/ 175009 w 809389"/>
                  <a:gd name="connsiteY20" fmla="*/ 983602 h 1483721"/>
                  <a:gd name="connsiteX21" fmla="*/ 146434 w 809389"/>
                  <a:gd name="connsiteY21" fmla="*/ 983602 h 1483721"/>
                  <a:gd name="connsiteX22" fmla="*/ 70234 w 809389"/>
                  <a:gd name="connsiteY22" fmla="*/ 1133622 h 1483721"/>
                  <a:gd name="connsiteX23" fmla="*/ 3559 w 809389"/>
                  <a:gd name="connsiteY23" fmla="*/ 993127 h 1483721"/>
                  <a:gd name="connsiteX0" fmla="*/ 16586 w 822416"/>
                  <a:gd name="connsiteY0" fmla="*/ 993127 h 1483721"/>
                  <a:gd name="connsiteX1" fmla="*/ 16586 w 822416"/>
                  <a:gd name="connsiteY1" fmla="*/ 383527 h 1483721"/>
                  <a:gd name="connsiteX2" fmla="*/ 235661 w 822416"/>
                  <a:gd name="connsiteY2" fmla="*/ 2527 h 1483721"/>
                  <a:gd name="connsiteX3" fmla="*/ 797636 w 822416"/>
                  <a:gd name="connsiteY3" fmla="*/ 7290 h 1483721"/>
                  <a:gd name="connsiteX4" fmla="*/ 697624 w 822416"/>
                  <a:gd name="connsiteY4" fmla="*/ 26340 h 1483721"/>
                  <a:gd name="connsiteX5" fmla="*/ 630949 w 822416"/>
                  <a:gd name="connsiteY5" fmla="*/ 164452 h 1483721"/>
                  <a:gd name="connsiteX6" fmla="*/ 635711 w 822416"/>
                  <a:gd name="connsiteY6" fmla="*/ 321615 h 1483721"/>
                  <a:gd name="connsiteX7" fmla="*/ 783349 w 822416"/>
                  <a:gd name="connsiteY7" fmla="*/ 521640 h 1483721"/>
                  <a:gd name="connsiteX8" fmla="*/ 816686 w 822416"/>
                  <a:gd name="connsiteY8" fmla="*/ 621652 h 1483721"/>
                  <a:gd name="connsiteX9" fmla="*/ 688099 w 822416"/>
                  <a:gd name="connsiteY9" fmla="*/ 716902 h 1483721"/>
                  <a:gd name="connsiteX10" fmla="*/ 683336 w 822416"/>
                  <a:gd name="connsiteY10" fmla="*/ 1369365 h 1483721"/>
                  <a:gd name="connsiteX11" fmla="*/ 611899 w 822416"/>
                  <a:gd name="connsiteY11" fmla="*/ 1483664 h 1483721"/>
                  <a:gd name="connsiteX12" fmla="*/ 540461 w 822416"/>
                  <a:gd name="connsiteY12" fmla="*/ 1352697 h 1483721"/>
                  <a:gd name="connsiteX13" fmla="*/ 540461 w 822416"/>
                  <a:gd name="connsiteY13" fmla="*/ 983602 h 1483721"/>
                  <a:gd name="connsiteX14" fmla="*/ 507124 w 822416"/>
                  <a:gd name="connsiteY14" fmla="*/ 983602 h 1483721"/>
                  <a:gd name="connsiteX15" fmla="*/ 426162 w 822416"/>
                  <a:gd name="connsiteY15" fmla="*/ 1197915 h 1483721"/>
                  <a:gd name="connsiteX16" fmla="*/ 364249 w 822416"/>
                  <a:gd name="connsiteY16" fmla="*/ 983602 h 1483721"/>
                  <a:gd name="connsiteX17" fmla="*/ 330911 w 822416"/>
                  <a:gd name="connsiteY17" fmla="*/ 983602 h 1483721"/>
                  <a:gd name="connsiteX18" fmla="*/ 259474 w 822416"/>
                  <a:gd name="connsiteY18" fmla="*/ 1150290 h 1483721"/>
                  <a:gd name="connsiteX19" fmla="*/ 188036 w 822416"/>
                  <a:gd name="connsiteY19" fmla="*/ 983602 h 1483721"/>
                  <a:gd name="connsiteX20" fmla="*/ 159461 w 822416"/>
                  <a:gd name="connsiteY20" fmla="*/ 983602 h 1483721"/>
                  <a:gd name="connsiteX21" fmla="*/ 83261 w 822416"/>
                  <a:gd name="connsiteY21" fmla="*/ 1133622 h 1483721"/>
                  <a:gd name="connsiteX22" fmla="*/ 16586 w 822416"/>
                  <a:gd name="connsiteY22" fmla="*/ 993127 h 1483721"/>
                  <a:gd name="connsiteX0" fmla="*/ 8126 w 813956"/>
                  <a:gd name="connsiteY0" fmla="*/ 993127 h 1483721"/>
                  <a:gd name="connsiteX1" fmla="*/ 8126 w 813956"/>
                  <a:gd name="connsiteY1" fmla="*/ 383527 h 1483721"/>
                  <a:gd name="connsiteX2" fmla="*/ 227201 w 813956"/>
                  <a:gd name="connsiteY2" fmla="*/ 2527 h 1483721"/>
                  <a:gd name="connsiteX3" fmla="*/ 789176 w 813956"/>
                  <a:gd name="connsiteY3" fmla="*/ 7290 h 1483721"/>
                  <a:gd name="connsiteX4" fmla="*/ 689164 w 813956"/>
                  <a:gd name="connsiteY4" fmla="*/ 26340 h 1483721"/>
                  <a:gd name="connsiteX5" fmla="*/ 622489 w 813956"/>
                  <a:gd name="connsiteY5" fmla="*/ 164452 h 1483721"/>
                  <a:gd name="connsiteX6" fmla="*/ 627251 w 813956"/>
                  <a:gd name="connsiteY6" fmla="*/ 321615 h 1483721"/>
                  <a:gd name="connsiteX7" fmla="*/ 774889 w 813956"/>
                  <a:gd name="connsiteY7" fmla="*/ 521640 h 1483721"/>
                  <a:gd name="connsiteX8" fmla="*/ 808226 w 813956"/>
                  <a:gd name="connsiteY8" fmla="*/ 621652 h 1483721"/>
                  <a:gd name="connsiteX9" fmla="*/ 679639 w 813956"/>
                  <a:gd name="connsiteY9" fmla="*/ 716902 h 1483721"/>
                  <a:gd name="connsiteX10" fmla="*/ 674876 w 813956"/>
                  <a:gd name="connsiteY10" fmla="*/ 1369365 h 1483721"/>
                  <a:gd name="connsiteX11" fmla="*/ 603439 w 813956"/>
                  <a:gd name="connsiteY11" fmla="*/ 1483664 h 1483721"/>
                  <a:gd name="connsiteX12" fmla="*/ 532001 w 813956"/>
                  <a:gd name="connsiteY12" fmla="*/ 1352697 h 1483721"/>
                  <a:gd name="connsiteX13" fmla="*/ 532001 w 813956"/>
                  <a:gd name="connsiteY13" fmla="*/ 983602 h 1483721"/>
                  <a:gd name="connsiteX14" fmla="*/ 498664 w 813956"/>
                  <a:gd name="connsiteY14" fmla="*/ 983602 h 1483721"/>
                  <a:gd name="connsiteX15" fmla="*/ 417702 w 813956"/>
                  <a:gd name="connsiteY15" fmla="*/ 1197915 h 1483721"/>
                  <a:gd name="connsiteX16" fmla="*/ 355789 w 813956"/>
                  <a:gd name="connsiteY16" fmla="*/ 983602 h 1483721"/>
                  <a:gd name="connsiteX17" fmla="*/ 322451 w 813956"/>
                  <a:gd name="connsiteY17" fmla="*/ 983602 h 1483721"/>
                  <a:gd name="connsiteX18" fmla="*/ 251014 w 813956"/>
                  <a:gd name="connsiteY18" fmla="*/ 1150290 h 1483721"/>
                  <a:gd name="connsiteX19" fmla="*/ 179576 w 813956"/>
                  <a:gd name="connsiteY19" fmla="*/ 983602 h 1483721"/>
                  <a:gd name="connsiteX20" fmla="*/ 151001 w 813956"/>
                  <a:gd name="connsiteY20" fmla="*/ 983602 h 1483721"/>
                  <a:gd name="connsiteX21" fmla="*/ 74801 w 813956"/>
                  <a:gd name="connsiteY21" fmla="*/ 1133622 h 1483721"/>
                  <a:gd name="connsiteX22" fmla="*/ 8126 w 813956"/>
                  <a:gd name="connsiteY22" fmla="*/ 993127 h 1483721"/>
                  <a:gd name="connsiteX0" fmla="*/ 8126 w 813956"/>
                  <a:gd name="connsiteY0" fmla="*/ 993127 h 1483721"/>
                  <a:gd name="connsiteX1" fmla="*/ 8126 w 813956"/>
                  <a:gd name="connsiteY1" fmla="*/ 383527 h 1483721"/>
                  <a:gd name="connsiteX2" fmla="*/ 227201 w 813956"/>
                  <a:gd name="connsiteY2" fmla="*/ 2527 h 1483721"/>
                  <a:gd name="connsiteX3" fmla="*/ 789176 w 813956"/>
                  <a:gd name="connsiteY3" fmla="*/ 7290 h 1483721"/>
                  <a:gd name="connsiteX4" fmla="*/ 689164 w 813956"/>
                  <a:gd name="connsiteY4" fmla="*/ 26340 h 1483721"/>
                  <a:gd name="connsiteX5" fmla="*/ 622489 w 813956"/>
                  <a:gd name="connsiteY5" fmla="*/ 164452 h 1483721"/>
                  <a:gd name="connsiteX6" fmla="*/ 627251 w 813956"/>
                  <a:gd name="connsiteY6" fmla="*/ 321615 h 1483721"/>
                  <a:gd name="connsiteX7" fmla="*/ 774889 w 813956"/>
                  <a:gd name="connsiteY7" fmla="*/ 521640 h 1483721"/>
                  <a:gd name="connsiteX8" fmla="*/ 808226 w 813956"/>
                  <a:gd name="connsiteY8" fmla="*/ 621652 h 1483721"/>
                  <a:gd name="connsiteX9" fmla="*/ 679639 w 813956"/>
                  <a:gd name="connsiteY9" fmla="*/ 716902 h 1483721"/>
                  <a:gd name="connsiteX10" fmla="*/ 674876 w 813956"/>
                  <a:gd name="connsiteY10" fmla="*/ 1369365 h 1483721"/>
                  <a:gd name="connsiteX11" fmla="*/ 603439 w 813956"/>
                  <a:gd name="connsiteY11" fmla="*/ 1483664 h 1483721"/>
                  <a:gd name="connsiteX12" fmla="*/ 532001 w 813956"/>
                  <a:gd name="connsiteY12" fmla="*/ 1352697 h 1483721"/>
                  <a:gd name="connsiteX13" fmla="*/ 532001 w 813956"/>
                  <a:gd name="connsiteY13" fmla="*/ 983602 h 1483721"/>
                  <a:gd name="connsiteX14" fmla="*/ 498664 w 813956"/>
                  <a:gd name="connsiteY14" fmla="*/ 983602 h 1483721"/>
                  <a:gd name="connsiteX15" fmla="*/ 417702 w 813956"/>
                  <a:gd name="connsiteY15" fmla="*/ 1197915 h 1483721"/>
                  <a:gd name="connsiteX16" fmla="*/ 355789 w 813956"/>
                  <a:gd name="connsiteY16" fmla="*/ 983602 h 1483721"/>
                  <a:gd name="connsiteX17" fmla="*/ 322451 w 813956"/>
                  <a:gd name="connsiteY17" fmla="*/ 983602 h 1483721"/>
                  <a:gd name="connsiteX18" fmla="*/ 251014 w 813956"/>
                  <a:gd name="connsiteY18" fmla="*/ 1150290 h 1483721"/>
                  <a:gd name="connsiteX19" fmla="*/ 179576 w 813956"/>
                  <a:gd name="connsiteY19" fmla="*/ 983602 h 1483721"/>
                  <a:gd name="connsiteX20" fmla="*/ 151001 w 813956"/>
                  <a:gd name="connsiteY20" fmla="*/ 983602 h 1483721"/>
                  <a:gd name="connsiteX21" fmla="*/ 74801 w 813956"/>
                  <a:gd name="connsiteY21" fmla="*/ 1133622 h 1483721"/>
                  <a:gd name="connsiteX22" fmla="*/ 8126 w 813956"/>
                  <a:gd name="connsiteY22" fmla="*/ 993127 h 1483721"/>
                  <a:gd name="connsiteX0" fmla="*/ 8126 w 813956"/>
                  <a:gd name="connsiteY0" fmla="*/ 992093 h 1482687"/>
                  <a:gd name="connsiteX1" fmla="*/ 8126 w 813956"/>
                  <a:gd name="connsiteY1" fmla="*/ 382493 h 1482687"/>
                  <a:gd name="connsiteX2" fmla="*/ 227201 w 813956"/>
                  <a:gd name="connsiteY2" fmla="*/ 1493 h 1482687"/>
                  <a:gd name="connsiteX3" fmla="*/ 789176 w 813956"/>
                  <a:gd name="connsiteY3" fmla="*/ 6256 h 1482687"/>
                  <a:gd name="connsiteX4" fmla="*/ 689164 w 813956"/>
                  <a:gd name="connsiteY4" fmla="*/ 25306 h 1482687"/>
                  <a:gd name="connsiteX5" fmla="*/ 622489 w 813956"/>
                  <a:gd name="connsiteY5" fmla="*/ 163418 h 1482687"/>
                  <a:gd name="connsiteX6" fmla="*/ 627251 w 813956"/>
                  <a:gd name="connsiteY6" fmla="*/ 320581 h 1482687"/>
                  <a:gd name="connsiteX7" fmla="*/ 774889 w 813956"/>
                  <a:gd name="connsiteY7" fmla="*/ 520606 h 1482687"/>
                  <a:gd name="connsiteX8" fmla="*/ 808226 w 813956"/>
                  <a:gd name="connsiteY8" fmla="*/ 620618 h 1482687"/>
                  <a:gd name="connsiteX9" fmla="*/ 679639 w 813956"/>
                  <a:gd name="connsiteY9" fmla="*/ 715868 h 1482687"/>
                  <a:gd name="connsiteX10" fmla="*/ 674876 w 813956"/>
                  <a:gd name="connsiteY10" fmla="*/ 1368331 h 1482687"/>
                  <a:gd name="connsiteX11" fmla="*/ 603439 w 813956"/>
                  <a:gd name="connsiteY11" fmla="*/ 1482630 h 1482687"/>
                  <a:gd name="connsiteX12" fmla="*/ 532001 w 813956"/>
                  <a:gd name="connsiteY12" fmla="*/ 1351663 h 1482687"/>
                  <a:gd name="connsiteX13" fmla="*/ 532001 w 813956"/>
                  <a:gd name="connsiteY13" fmla="*/ 982568 h 1482687"/>
                  <a:gd name="connsiteX14" fmla="*/ 498664 w 813956"/>
                  <a:gd name="connsiteY14" fmla="*/ 982568 h 1482687"/>
                  <a:gd name="connsiteX15" fmla="*/ 417702 w 813956"/>
                  <a:gd name="connsiteY15" fmla="*/ 1196881 h 1482687"/>
                  <a:gd name="connsiteX16" fmla="*/ 355789 w 813956"/>
                  <a:gd name="connsiteY16" fmla="*/ 982568 h 1482687"/>
                  <a:gd name="connsiteX17" fmla="*/ 322451 w 813956"/>
                  <a:gd name="connsiteY17" fmla="*/ 982568 h 1482687"/>
                  <a:gd name="connsiteX18" fmla="*/ 251014 w 813956"/>
                  <a:gd name="connsiteY18" fmla="*/ 1149256 h 1482687"/>
                  <a:gd name="connsiteX19" fmla="*/ 179576 w 813956"/>
                  <a:gd name="connsiteY19" fmla="*/ 982568 h 1482687"/>
                  <a:gd name="connsiteX20" fmla="*/ 151001 w 813956"/>
                  <a:gd name="connsiteY20" fmla="*/ 982568 h 1482687"/>
                  <a:gd name="connsiteX21" fmla="*/ 74801 w 813956"/>
                  <a:gd name="connsiteY21" fmla="*/ 1132588 h 1482687"/>
                  <a:gd name="connsiteX22" fmla="*/ 8126 w 813956"/>
                  <a:gd name="connsiteY22" fmla="*/ 992093 h 1482687"/>
                  <a:gd name="connsiteX0" fmla="*/ 8126 w 812959"/>
                  <a:gd name="connsiteY0" fmla="*/ 992093 h 1482687"/>
                  <a:gd name="connsiteX1" fmla="*/ 8126 w 812959"/>
                  <a:gd name="connsiteY1" fmla="*/ 382493 h 1482687"/>
                  <a:gd name="connsiteX2" fmla="*/ 227201 w 812959"/>
                  <a:gd name="connsiteY2" fmla="*/ 1493 h 1482687"/>
                  <a:gd name="connsiteX3" fmla="*/ 789176 w 812959"/>
                  <a:gd name="connsiteY3" fmla="*/ 6256 h 1482687"/>
                  <a:gd name="connsiteX4" fmla="*/ 689164 w 812959"/>
                  <a:gd name="connsiteY4" fmla="*/ 25306 h 1482687"/>
                  <a:gd name="connsiteX5" fmla="*/ 622489 w 812959"/>
                  <a:gd name="connsiteY5" fmla="*/ 163418 h 1482687"/>
                  <a:gd name="connsiteX6" fmla="*/ 627251 w 812959"/>
                  <a:gd name="connsiteY6" fmla="*/ 320581 h 1482687"/>
                  <a:gd name="connsiteX7" fmla="*/ 774889 w 812959"/>
                  <a:gd name="connsiteY7" fmla="*/ 520606 h 1482687"/>
                  <a:gd name="connsiteX8" fmla="*/ 808226 w 812959"/>
                  <a:gd name="connsiteY8" fmla="*/ 620618 h 1482687"/>
                  <a:gd name="connsiteX9" fmla="*/ 679639 w 812959"/>
                  <a:gd name="connsiteY9" fmla="*/ 715868 h 1482687"/>
                  <a:gd name="connsiteX10" fmla="*/ 674876 w 812959"/>
                  <a:gd name="connsiteY10" fmla="*/ 1368331 h 1482687"/>
                  <a:gd name="connsiteX11" fmla="*/ 603439 w 812959"/>
                  <a:gd name="connsiteY11" fmla="*/ 1482630 h 1482687"/>
                  <a:gd name="connsiteX12" fmla="*/ 532001 w 812959"/>
                  <a:gd name="connsiteY12" fmla="*/ 1351663 h 1482687"/>
                  <a:gd name="connsiteX13" fmla="*/ 532001 w 812959"/>
                  <a:gd name="connsiteY13" fmla="*/ 982568 h 1482687"/>
                  <a:gd name="connsiteX14" fmla="*/ 498664 w 812959"/>
                  <a:gd name="connsiteY14" fmla="*/ 982568 h 1482687"/>
                  <a:gd name="connsiteX15" fmla="*/ 417702 w 812959"/>
                  <a:gd name="connsiteY15" fmla="*/ 1196881 h 1482687"/>
                  <a:gd name="connsiteX16" fmla="*/ 355789 w 812959"/>
                  <a:gd name="connsiteY16" fmla="*/ 982568 h 1482687"/>
                  <a:gd name="connsiteX17" fmla="*/ 322451 w 812959"/>
                  <a:gd name="connsiteY17" fmla="*/ 982568 h 1482687"/>
                  <a:gd name="connsiteX18" fmla="*/ 251014 w 812959"/>
                  <a:gd name="connsiteY18" fmla="*/ 1149256 h 1482687"/>
                  <a:gd name="connsiteX19" fmla="*/ 179576 w 812959"/>
                  <a:gd name="connsiteY19" fmla="*/ 982568 h 1482687"/>
                  <a:gd name="connsiteX20" fmla="*/ 151001 w 812959"/>
                  <a:gd name="connsiteY20" fmla="*/ 982568 h 1482687"/>
                  <a:gd name="connsiteX21" fmla="*/ 74801 w 812959"/>
                  <a:gd name="connsiteY21" fmla="*/ 1132588 h 1482687"/>
                  <a:gd name="connsiteX22" fmla="*/ 8126 w 812959"/>
                  <a:gd name="connsiteY22" fmla="*/ 992093 h 1482687"/>
                  <a:gd name="connsiteX0" fmla="*/ 8126 w 811804"/>
                  <a:gd name="connsiteY0" fmla="*/ 992093 h 1482687"/>
                  <a:gd name="connsiteX1" fmla="*/ 8126 w 811804"/>
                  <a:gd name="connsiteY1" fmla="*/ 382493 h 1482687"/>
                  <a:gd name="connsiteX2" fmla="*/ 227201 w 811804"/>
                  <a:gd name="connsiteY2" fmla="*/ 1493 h 1482687"/>
                  <a:gd name="connsiteX3" fmla="*/ 789176 w 811804"/>
                  <a:gd name="connsiteY3" fmla="*/ 6256 h 1482687"/>
                  <a:gd name="connsiteX4" fmla="*/ 689164 w 811804"/>
                  <a:gd name="connsiteY4" fmla="*/ 25306 h 1482687"/>
                  <a:gd name="connsiteX5" fmla="*/ 622489 w 811804"/>
                  <a:gd name="connsiteY5" fmla="*/ 163418 h 1482687"/>
                  <a:gd name="connsiteX6" fmla="*/ 627251 w 811804"/>
                  <a:gd name="connsiteY6" fmla="*/ 320581 h 1482687"/>
                  <a:gd name="connsiteX7" fmla="*/ 762983 w 811804"/>
                  <a:gd name="connsiteY7" fmla="*/ 503937 h 1482687"/>
                  <a:gd name="connsiteX8" fmla="*/ 808226 w 811804"/>
                  <a:gd name="connsiteY8" fmla="*/ 620618 h 1482687"/>
                  <a:gd name="connsiteX9" fmla="*/ 679639 w 811804"/>
                  <a:gd name="connsiteY9" fmla="*/ 715868 h 1482687"/>
                  <a:gd name="connsiteX10" fmla="*/ 674876 w 811804"/>
                  <a:gd name="connsiteY10" fmla="*/ 1368331 h 1482687"/>
                  <a:gd name="connsiteX11" fmla="*/ 603439 w 811804"/>
                  <a:gd name="connsiteY11" fmla="*/ 1482630 h 1482687"/>
                  <a:gd name="connsiteX12" fmla="*/ 532001 w 811804"/>
                  <a:gd name="connsiteY12" fmla="*/ 1351663 h 1482687"/>
                  <a:gd name="connsiteX13" fmla="*/ 532001 w 811804"/>
                  <a:gd name="connsiteY13" fmla="*/ 982568 h 1482687"/>
                  <a:gd name="connsiteX14" fmla="*/ 498664 w 811804"/>
                  <a:gd name="connsiteY14" fmla="*/ 982568 h 1482687"/>
                  <a:gd name="connsiteX15" fmla="*/ 417702 w 811804"/>
                  <a:gd name="connsiteY15" fmla="*/ 1196881 h 1482687"/>
                  <a:gd name="connsiteX16" fmla="*/ 355789 w 811804"/>
                  <a:gd name="connsiteY16" fmla="*/ 982568 h 1482687"/>
                  <a:gd name="connsiteX17" fmla="*/ 322451 w 811804"/>
                  <a:gd name="connsiteY17" fmla="*/ 982568 h 1482687"/>
                  <a:gd name="connsiteX18" fmla="*/ 251014 w 811804"/>
                  <a:gd name="connsiteY18" fmla="*/ 1149256 h 1482687"/>
                  <a:gd name="connsiteX19" fmla="*/ 179576 w 811804"/>
                  <a:gd name="connsiteY19" fmla="*/ 982568 h 1482687"/>
                  <a:gd name="connsiteX20" fmla="*/ 151001 w 811804"/>
                  <a:gd name="connsiteY20" fmla="*/ 982568 h 1482687"/>
                  <a:gd name="connsiteX21" fmla="*/ 74801 w 811804"/>
                  <a:gd name="connsiteY21" fmla="*/ 1132588 h 1482687"/>
                  <a:gd name="connsiteX22" fmla="*/ 8126 w 811804"/>
                  <a:gd name="connsiteY22" fmla="*/ 992093 h 1482687"/>
                  <a:gd name="connsiteX0" fmla="*/ 8126 w 812678"/>
                  <a:gd name="connsiteY0" fmla="*/ 992093 h 1482687"/>
                  <a:gd name="connsiteX1" fmla="*/ 8126 w 812678"/>
                  <a:gd name="connsiteY1" fmla="*/ 382493 h 1482687"/>
                  <a:gd name="connsiteX2" fmla="*/ 227201 w 812678"/>
                  <a:gd name="connsiteY2" fmla="*/ 1493 h 1482687"/>
                  <a:gd name="connsiteX3" fmla="*/ 789176 w 812678"/>
                  <a:gd name="connsiteY3" fmla="*/ 6256 h 1482687"/>
                  <a:gd name="connsiteX4" fmla="*/ 689164 w 812678"/>
                  <a:gd name="connsiteY4" fmla="*/ 25306 h 1482687"/>
                  <a:gd name="connsiteX5" fmla="*/ 622489 w 812678"/>
                  <a:gd name="connsiteY5" fmla="*/ 163418 h 1482687"/>
                  <a:gd name="connsiteX6" fmla="*/ 627251 w 812678"/>
                  <a:gd name="connsiteY6" fmla="*/ 320581 h 1482687"/>
                  <a:gd name="connsiteX7" fmla="*/ 762983 w 812678"/>
                  <a:gd name="connsiteY7" fmla="*/ 503937 h 1482687"/>
                  <a:gd name="connsiteX8" fmla="*/ 808226 w 812678"/>
                  <a:gd name="connsiteY8" fmla="*/ 620618 h 1482687"/>
                  <a:gd name="connsiteX9" fmla="*/ 679639 w 812678"/>
                  <a:gd name="connsiteY9" fmla="*/ 715868 h 1482687"/>
                  <a:gd name="connsiteX10" fmla="*/ 674876 w 812678"/>
                  <a:gd name="connsiteY10" fmla="*/ 1368331 h 1482687"/>
                  <a:gd name="connsiteX11" fmla="*/ 603439 w 812678"/>
                  <a:gd name="connsiteY11" fmla="*/ 1482630 h 1482687"/>
                  <a:gd name="connsiteX12" fmla="*/ 532001 w 812678"/>
                  <a:gd name="connsiteY12" fmla="*/ 1351663 h 1482687"/>
                  <a:gd name="connsiteX13" fmla="*/ 532001 w 812678"/>
                  <a:gd name="connsiteY13" fmla="*/ 982568 h 1482687"/>
                  <a:gd name="connsiteX14" fmla="*/ 498664 w 812678"/>
                  <a:gd name="connsiteY14" fmla="*/ 982568 h 1482687"/>
                  <a:gd name="connsiteX15" fmla="*/ 417702 w 812678"/>
                  <a:gd name="connsiteY15" fmla="*/ 1196881 h 1482687"/>
                  <a:gd name="connsiteX16" fmla="*/ 355789 w 812678"/>
                  <a:gd name="connsiteY16" fmla="*/ 982568 h 1482687"/>
                  <a:gd name="connsiteX17" fmla="*/ 322451 w 812678"/>
                  <a:gd name="connsiteY17" fmla="*/ 982568 h 1482687"/>
                  <a:gd name="connsiteX18" fmla="*/ 251014 w 812678"/>
                  <a:gd name="connsiteY18" fmla="*/ 1149256 h 1482687"/>
                  <a:gd name="connsiteX19" fmla="*/ 179576 w 812678"/>
                  <a:gd name="connsiteY19" fmla="*/ 982568 h 1482687"/>
                  <a:gd name="connsiteX20" fmla="*/ 151001 w 812678"/>
                  <a:gd name="connsiteY20" fmla="*/ 982568 h 1482687"/>
                  <a:gd name="connsiteX21" fmla="*/ 74801 w 812678"/>
                  <a:gd name="connsiteY21" fmla="*/ 1132588 h 1482687"/>
                  <a:gd name="connsiteX22" fmla="*/ 8126 w 812678"/>
                  <a:gd name="connsiteY22" fmla="*/ 992093 h 1482687"/>
                  <a:gd name="connsiteX0" fmla="*/ 8126 w 811804"/>
                  <a:gd name="connsiteY0" fmla="*/ 992093 h 1482687"/>
                  <a:gd name="connsiteX1" fmla="*/ 8126 w 811804"/>
                  <a:gd name="connsiteY1" fmla="*/ 382493 h 1482687"/>
                  <a:gd name="connsiteX2" fmla="*/ 227201 w 811804"/>
                  <a:gd name="connsiteY2" fmla="*/ 1493 h 1482687"/>
                  <a:gd name="connsiteX3" fmla="*/ 789176 w 811804"/>
                  <a:gd name="connsiteY3" fmla="*/ 6256 h 1482687"/>
                  <a:gd name="connsiteX4" fmla="*/ 689164 w 811804"/>
                  <a:gd name="connsiteY4" fmla="*/ 25306 h 1482687"/>
                  <a:gd name="connsiteX5" fmla="*/ 622489 w 811804"/>
                  <a:gd name="connsiteY5" fmla="*/ 163418 h 1482687"/>
                  <a:gd name="connsiteX6" fmla="*/ 627251 w 811804"/>
                  <a:gd name="connsiteY6" fmla="*/ 320581 h 1482687"/>
                  <a:gd name="connsiteX7" fmla="*/ 762983 w 811804"/>
                  <a:gd name="connsiteY7" fmla="*/ 503937 h 1482687"/>
                  <a:gd name="connsiteX8" fmla="*/ 808226 w 811804"/>
                  <a:gd name="connsiteY8" fmla="*/ 620618 h 1482687"/>
                  <a:gd name="connsiteX9" fmla="*/ 679639 w 811804"/>
                  <a:gd name="connsiteY9" fmla="*/ 715868 h 1482687"/>
                  <a:gd name="connsiteX10" fmla="*/ 674876 w 811804"/>
                  <a:gd name="connsiteY10" fmla="*/ 1368331 h 1482687"/>
                  <a:gd name="connsiteX11" fmla="*/ 603439 w 811804"/>
                  <a:gd name="connsiteY11" fmla="*/ 1482630 h 1482687"/>
                  <a:gd name="connsiteX12" fmla="*/ 532001 w 811804"/>
                  <a:gd name="connsiteY12" fmla="*/ 1351663 h 1482687"/>
                  <a:gd name="connsiteX13" fmla="*/ 532001 w 811804"/>
                  <a:gd name="connsiteY13" fmla="*/ 982568 h 1482687"/>
                  <a:gd name="connsiteX14" fmla="*/ 498664 w 811804"/>
                  <a:gd name="connsiteY14" fmla="*/ 982568 h 1482687"/>
                  <a:gd name="connsiteX15" fmla="*/ 417702 w 811804"/>
                  <a:gd name="connsiteY15" fmla="*/ 1196881 h 1482687"/>
                  <a:gd name="connsiteX16" fmla="*/ 355789 w 811804"/>
                  <a:gd name="connsiteY16" fmla="*/ 982568 h 1482687"/>
                  <a:gd name="connsiteX17" fmla="*/ 322451 w 811804"/>
                  <a:gd name="connsiteY17" fmla="*/ 982568 h 1482687"/>
                  <a:gd name="connsiteX18" fmla="*/ 251014 w 811804"/>
                  <a:gd name="connsiteY18" fmla="*/ 1149256 h 1482687"/>
                  <a:gd name="connsiteX19" fmla="*/ 179576 w 811804"/>
                  <a:gd name="connsiteY19" fmla="*/ 982568 h 1482687"/>
                  <a:gd name="connsiteX20" fmla="*/ 151001 w 811804"/>
                  <a:gd name="connsiteY20" fmla="*/ 982568 h 1482687"/>
                  <a:gd name="connsiteX21" fmla="*/ 74801 w 811804"/>
                  <a:gd name="connsiteY21" fmla="*/ 1132588 h 1482687"/>
                  <a:gd name="connsiteX22" fmla="*/ 8126 w 811804"/>
                  <a:gd name="connsiteY22" fmla="*/ 992093 h 1482687"/>
                  <a:gd name="connsiteX0" fmla="*/ 8126 w 811804"/>
                  <a:gd name="connsiteY0" fmla="*/ 992093 h 1482687"/>
                  <a:gd name="connsiteX1" fmla="*/ 8126 w 811804"/>
                  <a:gd name="connsiteY1" fmla="*/ 382493 h 1482687"/>
                  <a:gd name="connsiteX2" fmla="*/ 227201 w 811804"/>
                  <a:gd name="connsiteY2" fmla="*/ 1493 h 1482687"/>
                  <a:gd name="connsiteX3" fmla="*/ 789176 w 811804"/>
                  <a:gd name="connsiteY3" fmla="*/ 6256 h 1482687"/>
                  <a:gd name="connsiteX4" fmla="*/ 689164 w 811804"/>
                  <a:gd name="connsiteY4" fmla="*/ 25306 h 1482687"/>
                  <a:gd name="connsiteX5" fmla="*/ 622489 w 811804"/>
                  <a:gd name="connsiteY5" fmla="*/ 163418 h 1482687"/>
                  <a:gd name="connsiteX6" fmla="*/ 627251 w 811804"/>
                  <a:gd name="connsiteY6" fmla="*/ 320581 h 1482687"/>
                  <a:gd name="connsiteX7" fmla="*/ 762983 w 811804"/>
                  <a:gd name="connsiteY7" fmla="*/ 503937 h 1482687"/>
                  <a:gd name="connsiteX8" fmla="*/ 808226 w 811804"/>
                  <a:gd name="connsiteY8" fmla="*/ 620618 h 1482687"/>
                  <a:gd name="connsiteX9" fmla="*/ 679639 w 811804"/>
                  <a:gd name="connsiteY9" fmla="*/ 715868 h 1482687"/>
                  <a:gd name="connsiteX10" fmla="*/ 674876 w 811804"/>
                  <a:gd name="connsiteY10" fmla="*/ 1368331 h 1482687"/>
                  <a:gd name="connsiteX11" fmla="*/ 603439 w 811804"/>
                  <a:gd name="connsiteY11" fmla="*/ 1482630 h 1482687"/>
                  <a:gd name="connsiteX12" fmla="*/ 532001 w 811804"/>
                  <a:gd name="connsiteY12" fmla="*/ 1351663 h 1482687"/>
                  <a:gd name="connsiteX13" fmla="*/ 532001 w 811804"/>
                  <a:gd name="connsiteY13" fmla="*/ 982568 h 1482687"/>
                  <a:gd name="connsiteX14" fmla="*/ 498664 w 811804"/>
                  <a:gd name="connsiteY14" fmla="*/ 982568 h 1482687"/>
                  <a:gd name="connsiteX15" fmla="*/ 417702 w 811804"/>
                  <a:gd name="connsiteY15" fmla="*/ 1196881 h 1482687"/>
                  <a:gd name="connsiteX16" fmla="*/ 355789 w 811804"/>
                  <a:gd name="connsiteY16" fmla="*/ 982568 h 1482687"/>
                  <a:gd name="connsiteX17" fmla="*/ 322451 w 811804"/>
                  <a:gd name="connsiteY17" fmla="*/ 982568 h 1482687"/>
                  <a:gd name="connsiteX18" fmla="*/ 251014 w 811804"/>
                  <a:gd name="connsiteY18" fmla="*/ 1149256 h 1482687"/>
                  <a:gd name="connsiteX19" fmla="*/ 179576 w 811804"/>
                  <a:gd name="connsiteY19" fmla="*/ 982568 h 1482687"/>
                  <a:gd name="connsiteX20" fmla="*/ 151001 w 811804"/>
                  <a:gd name="connsiteY20" fmla="*/ 982568 h 1482687"/>
                  <a:gd name="connsiteX21" fmla="*/ 74801 w 811804"/>
                  <a:gd name="connsiteY21" fmla="*/ 1132588 h 1482687"/>
                  <a:gd name="connsiteX22" fmla="*/ 8126 w 811804"/>
                  <a:gd name="connsiteY22" fmla="*/ 992093 h 1482687"/>
                  <a:gd name="connsiteX0" fmla="*/ 8126 w 812678"/>
                  <a:gd name="connsiteY0" fmla="*/ 992093 h 1482687"/>
                  <a:gd name="connsiteX1" fmla="*/ 8126 w 812678"/>
                  <a:gd name="connsiteY1" fmla="*/ 382493 h 1482687"/>
                  <a:gd name="connsiteX2" fmla="*/ 227201 w 812678"/>
                  <a:gd name="connsiteY2" fmla="*/ 1493 h 1482687"/>
                  <a:gd name="connsiteX3" fmla="*/ 789176 w 812678"/>
                  <a:gd name="connsiteY3" fmla="*/ 6256 h 1482687"/>
                  <a:gd name="connsiteX4" fmla="*/ 689164 w 812678"/>
                  <a:gd name="connsiteY4" fmla="*/ 25306 h 1482687"/>
                  <a:gd name="connsiteX5" fmla="*/ 622489 w 812678"/>
                  <a:gd name="connsiteY5" fmla="*/ 163418 h 1482687"/>
                  <a:gd name="connsiteX6" fmla="*/ 627251 w 812678"/>
                  <a:gd name="connsiteY6" fmla="*/ 320581 h 1482687"/>
                  <a:gd name="connsiteX7" fmla="*/ 762983 w 812678"/>
                  <a:gd name="connsiteY7" fmla="*/ 503937 h 1482687"/>
                  <a:gd name="connsiteX8" fmla="*/ 808226 w 812678"/>
                  <a:gd name="connsiteY8" fmla="*/ 620618 h 1482687"/>
                  <a:gd name="connsiteX9" fmla="*/ 679639 w 812678"/>
                  <a:gd name="connsiteY9" fmla="*/ 715868 h 1482687"/>
                  <a:gd name="connsiteX10" fmla="*/ 674876 w 812678"/>
                  <a:gd name="connsiteY10" fmla="*/ 1368331 h 1482687"/>
                  <a:gd name="connsiteX11" fmla="*/ 603439 w 812678"/>
                  <a:gd name="connsiteY11" fmla="*/ 1482630 h 1482687"/>
                  <a:gd name="connsiteX12" fmla="*/ 532001 w 812678"/>
                  <a:gd name="connsiteY12" fmla="*/ 1351663 h 1482687"/>
                  <a:gd name="connsiteX13" fmla="*/ 532001 w 812678"/>
                  <a:gd name="connsiteY13" fmla="*/ 982568 h 1482687"/>
                  <a:gd name="connsiteX14" fmla="*/ 498664 w 812678"/>
                  <a:gd name="connsiteY14" fmla="*/ 982568 h 1482687"/>
                  <a:gd name="connsiteX15" fmla="*/ 417702 w 812678"/>
                  <a:gd name="connsiteY15" fmla="*/ 1196881 h 1482687"/>
                  <a:gd name="connsiteX16" fmla="*/ 355789 w 812678"/>
                  <a:gd name="connsiteY16" fmla="*/ 982568 h 1482687"/>
                  <a:gd name="connsiteX17" fmla="*/ 322451 w 812678"/>
                  <a:gd name="connsiteY17" fmla="*/ 982568 h 1482687"/>
                  <a:gd name="connsiteX18" fmla="*/ 251014 w 812678"/>
                  <a:gd name="connsiteY18" fmla="*/ 1149256 h 1482687"/>
                  <a:gd name="connsiteX19" fmla="*/ 179576 w 812678"/>
                  <a:gd name="connsiteY19" fmla="*/ 982568 h 1482687"/>
                  <a:gd name="connsiteX20" fmla="*/ 151001 w 812678"/>
                  <a:gd name="connsiteY20" fmla="*/ 982568 h 1482687"/>
                  <a:gd name="connsiteX21" fmla="*/ 74801 w 812678"/>
                  <a:gd name="connsiteY21" fmla="*/ 1132588 h 1482687"/>
                  <a:gd name="connsiteX22" fmla="*/ 8126 w 812678"/>
                  <a:gd name="connsiteY22" fmla="*/ 992093 h 1482687"/>
                  <a:gd name="connsiteX0" fmla="*/ 8126 w 810177"/>
                  <a:gd name="connsiteY0" fmla="*/ 992093 h 1482687"/>
                  <a:gd name="connsiteX1" fmla="*/ 8126 w 810177"/>
                  <a:gd name="connsiteY1" fmla="*/ 382493 h 1482687"/>
                  <a:gd name="connsiteX2" fmla="*/ 227201 w 810177"/>
                  <a:gd name="connsiteY2" fmla="*/ 1493 h 1482687"/>
                  <a:gd name="connsiteX3" fmla="*/ 789176 w 810177"/>
                  <a:gd name="connsiteY3" fmla="*/ 6256 h 1482687"/>
                  <a:gd name="connsiteX4" fmla="*/ 689164 w 810177"/>
                  <a:gd name="connsiteY4" fmla="*/ 25306 h 1482687"/>
                  <a:gd name="connsiteX5" fmla="*/ 622489 w 810177"/>
                  <a:gd name="connsiteY5" fmla="*/ 163418 h 1482687"/>
                  <a:gd name="connsiteX6" fmla="*/ 627251 w 810177"/>
                  <a:gd name="connsiteY6" fmla="*/ 320581 h 1482687"/>
                  <a:gd name="connsiteX7" fmla="*/ 762983 w 810177"/>
                  <a:gd name="connsiteY7" fmla="*/ 503937 h 1482687"/>
                  <a:gd name="connsiteX8" fmla="*/ 808226 w 810177"/>
                  <a:gd name="connsiteY8" fmla="*/ 620618 h 1482687"/>
                  <a:gd name="connsiteX9" fmla="*/ 679639 w 810177"/>
                  <a:gd name="connsiteY9" fmla="*/ 715868 h 1482687"/>
                  <a:gd name="connsiteX10" fmla="*/ 674876 w 810177"/>
                  <a:gd name="connsiteY10" fmla="*/ 1368331 h 1482687"/>
                  <a:gd name="connsiteX11" fmla="*/ 603439 w 810177"/>
                  <a:gd name="connsiteY11" fmla="*/ 1482630 h 1482687"/>
                  <a:gd name="connsiteX12" fmla="*/ 532001 w 810177"/>
                  <a:gd name="connsiteY12" fmla="*/ 1351663 h 1482687"/>
                  <a:gd name="connsiteX13" fmla="*/ 532001 w 810177"/>
                  <a:gd name="connsiteY13" fmla="*/ 982568 h 1482687"/>
                  <a:gd name="connsiteX14" fmla="*/ 498664 w 810177"/>
                  <a:gd name="connsiteY14" fmla="*/ 982568 h 1482687"/>
                  <a:gd name="connsiteX15" fmla="*/ 417702 w 810177"/>
                  <a:gd name="connsiteY15" fmla="*/ 1196881 h 1482687"/>
                  <a:gd name="connsiteX16" fmla="*/ 355789 w 810177"/>
                  <a:gd name="connsiteY16" fmla="*/ 982568 h 1482687"/>
                  <a:gd name="connsiteX17" fmla="*/ 322451 w 810177"/>
                  <a:gd name="connsiteY17" fmla="*/ 982568 h 1482687"/>
                  <a:gd name="connsiteX18" fmla="*/ 251014 w 810177"/>
                  <a:gd name="connsiteY18" fmla="*/ 1149256 h 1482687"/>
                  <a:gd name="connsiteX19" fmla="*/ 179576 w 810177"/>
                  <a:gd name="connsiteY19" fmla="*/ 982568 h 1482687"/>
                  <a:gd name="connsiteX20" fmla="*/ 151001 w 810177"/>
                  <a:gd name="connsiteY20" fmla="*/ 982568 h 1482687"/>
                  <a:gd name="connsiteX21" fmla="*/ 74801 w 810177"/>
                  <a:gd name="connsiteY21" fmla="*/ 1132588 h 1482687"/>
                  <a:gd name="connsiteX22" fmla="*/ 8126 w 810177"/>
                  <a:gd name="connsiteY22" fmla="*/ 992093 h 1482687"/>
                  <a:gd name="connsiteX0" fmla="*/ 8126 w 810317"/>
                  <a:gd name="connsiteY0" fmla="*/ 992093 h 1482687"/>
                  <a:gd name="connsiteX1" fmla="*/ 8126 w 810317"/>
                  <a:gd name="connsiteY1" fmla="*/ 382493 h 1482687"/>
                  <a:gd name="connsiteX2" fmla="*/ 227201 w 810317"/>
                  <a:gd name="connsiteY2" fmla="*/ 1493 h 1482687"/>
                  <a:gd name="connsiteX3" fmla="*/ 789176 w 810317"/>
                  <a:gd name="connsiteY3" fmla="*/ 6256 h 1482687"/>
                  <a:gd name="connsiteX4" fmla="*/ 689164 w 810317"/>
                  <a:gd name="connsiteY4" fmla="*/ 25306 h 1482687"/>
                  <a:gd name="connsiteX5" fmla="*/ 622489 w 810317"/>
                  <a:gd name="connsiteY5" fmla="*/ 163418 h 1482687"/>
                  <a:gd name="connsiteX6" fmla="*/ 627251 w 810317"/>
                  <a:gd name="connsiteY6" fmla="*/ 320581 h 1482687"/>
                  <a:gd name="connsiteX7" fmla="*/ 762983 w 810317"/>
                  <a:gd name="connsiteY7" fmla="*/ 503937 h 1482687"/>
                  <a:gd name="connsiteX8" fmla="*/ 808226 w 810317"/>
                  <a:gd name="connsiteY8" fmla="*/ 620618 h 1482687"/>
                  <a:gd name="connsiteX9" fmla="*/ 679639 w 810317"/>
                  <a:gd name="connsiteY9" fmla="*/ 715868 h 1482687"/>
                  <a:gd name="connsiteX10" fmla="*/ 674876 w 810317"/>
                  <a:gd name="connsiteY10" fmla="*/ 1368331 h 1482687"/>
                  <a:gd name="connsiteX11" fmla="*/ 603439 w 810317"/>
                  <a:gd name="connsiteY11" fmla="*/ 1482630 h 1482687"/>
                  <a:gd name="connsiteX12" fmla="*/ 532001 w 810317"/>
                  <a:gd name="connsiteY12" fmla="*/ 1351663 h 1482687"/>
                  <a:gd name="connsiteX13" fmla="*/ 532001 w 810317"/>
                  <a:gd name="connsiteY13" fmla="*/ 982568 h 1482687"/>
                  <a:gd name="connsiteX14" fmla="*/ 498664 w 810317"/>
                  <a:gd name="connsiteY14" fmla="*/ 982568 h 1482687"/>
                  <a:gd name="connsiteX15" fmla="*/ 417702 w 810317"/>
                  <a:gd name="connsiteY15" fmla="*/ 1196881 h 1482687"/>
                  <a:gd name="connsiteX16" fmla="*/ 355789 w 810317"/>
                  <a:gd name="connsiteY16" fmla="*/ 982568 h 1482687"/>
                  <a:gd name="connsiteX17" fmla="*/ 322451 w 810317"/>
                  <a:gd name="connsiteY17" fmla="*/ 982568 h 1482687"/>
                  <a:gd name="connsiteX18" fmla="*/ 251014 w 810317"/>
                  <a:gd name="connsiteY18" fmla="*/ 1149256 h 1482687"/>
                  <a:gd name="connsiteX19" fmla="*/ 179576 w 810317"/>
                  <a:gd name="connsiteY19" fmla="*/ 982568 h 1482687"/>
                  <a:gd name="connsiteX20" fmla="*/ 151001 w 810317"/>
                  <a:gd name="connsiteY20" fmla="*/ 982568 h 1482687"/>
                  <a:gd name="connsiteX21" fmla="*/ 74801 w 810317"/>
                  <a:gd name="connsiteY21" fmla="*/ 1132588 h 1482687"/>
                  <a:gd name="connsiteX22" fmla="*/ 8126 w 810317"/>
                  <a:gd name="connsiteY22" fmla="*/ 992093 h 1482687"/>
                  <a:gd name="connsiteX0" fmla="*/ 8126 w 810317"/>
                  <a:gd name="connsiteY0" fmla="*/ 992093 h 1482688"/>
                  <a:gd name="connsiteX1" fmla="*/ 8126 w 810317"/>
                  <a:gd name="connsiteY1" fmla="*/ 382493 h 1482688"/>
                  <a:gd name="connsiteX2" fmla="*/ 227201 w 810317"/>
                  <a:gd name="connsiteY2" fmla="*/ 1493 h 1482688"/>
                  <a:gd name="connsiteX3" fmla="*/ 789176 w 810317"/>
                  <a:gd name="connsiteY3" fmla="*/ 6256 h 1482688"/>
                  <a:gd name="connsiteX4" fmla="*/ 689164 w 810317"/>
                  <a:gd name="connsiteY4" fmla="*/ 25306 h 1482688"/>
                  <a:gd name="connsiteX5" fmla="*/ 622489 w 810317"/>
                  <a:gd name="connsiteY5" fmla="*/ 163418 h 1482688"/>
                  <a:gd name="connsiteX6" fmla="*/ 627251 w 810317"/>
                  <a:gd name="connsiteY6" fmla="*/ 320581 h 1482688"/>
                  <a:gd name="connsiteX7" fmla="*/ 762983 w 810317"/>
                  <a:gd name="connsiteY7" fmla="*/ 503937 h 1482688"/>
                  <a:gd name="connsiteX8" fmla="*/ 808226 w 810317"/>
                  <a:gd name="connsiteY8" fmla="*/ 620618 h 1482688"/>
                  <a:gd name="connsiteX9" fmla="*/ 679639 w 810317"/>
                  <a:gd name="connsiteY9" fmla="*/ 715868 h 1482688"/>
                  <a:gd name="connsiteX10" fmla="*/ 674876 w 810317"/>
                  <a:gd name="connsiteY10" fmla="*/ 1368331 h 1482688"/>
                  <a:gd name="connsiteX11" fmla="*/ 603439 w 810317"/>
                  <a:gd name="connsiteY11" fmla="*/ 1482630 h 1482688"/>
                  <a:gd name="connsiteX12" fmla="*/ 532001 w 810317"/>
                  <a:gd name="connsiteY12" fmla="*/ 1351663 h 1482688"/>
                  <a:gd name="connsiteX13" fmla="*/ 532001 w 810317"/>
                  <a:gd name="connsiteY13" fmla="*/ 982568 h 1482688"/>
                  <a:gd name="connsiteX14" fmla="*/ 498664 w 810317"/>
                  <a:gd name="connsiteY14" fmla="*/ 982568 h 1482688"/>
                  <a:gd name="connsiteX15" fmla="*/ 417702 w 810317"/>
                  <a:gd name="connsiteY15" fmla="*/ 1196881 h 1482688"/>
                  <a:gd name="connsiteX16" fmla="*/ 355789 w 810317"/>
                  <a:gd name="connsiteY16" fmla="*/ 982568 h 1482688"/>
                  <a:gd name="connsiteX17" fmla="*/ 322451 w 810317"/>
                  <a:gd name="connsiteY17" fmla="*/ 982568 h 1482688"/>
                  <a:gd name="connsiteX18" fmla="*/ 251014 w 810317"/>
                  <a:gd name="connsiteY18" fmla="*/ 1149256 h 1482688"/>
                  <a:gd name="connsiteX19" fmla="*/ 179576 w 810317"/>
                  <a:gd name="connsiteY19" fmla="*/ 982568 h 1482688"/>
                  <a:gd name="connsiteX20" fmla="*/ 151001 w 810317"/>
                  <a:gd name="connsiteY20" fmla="*/ 982568 h 1482688"/>
                  <a:gd name="connsiteX21" fmla="*/ 74801 w 810317"/>
                  <a:gd name="connsiteY21" fmla="*/ 1132588 h 1482688"/>
                  <a:gd name="connsiteX22" fmla="*/ 8126 w 810317"/>
                  <a:gd name="connsiteY22" fmla="*/ 992093 h 1482688"/>
                  <a:gd name="connsiteX0" fmla="*/ 8126 w 810317"/>
                  <a:gd name="connsiteY0" fmla="*/ 992093 h 1482688"/>
                  <a:gd name="connsiteX1" fmla="*/ 8126 w 810317"/>
                  <a:gd name="connsiteY1" fmla="*/ 382493 h 1482688"/>
                  <a:gd name="connsiteX2" fmla="*/ 227201 w 810317"/>
                  <a:gd name="connsiteY2" fmla="*/ 1493 h 1482688"/>
                  <a:gd name="connsiteX3" fmla="*/ 789176 w 810317"/>
                  <a:gd name="connsiteY3" fmla="*/ 6256 h 1482688"/>
                  <a:gd name="connsiteX4" fmla="*/ 689164 w 810317"/>
                  <a:gd name="connsiteY4" fmla="*/ 25306 h 1482688"/>
                  <a:gd name="connsiteX5" fmla="*/ 622489 w 810317"/>
                  <a:gd name="connsiteY5" fmla="*/ 163418 h 1482688"/>
                  <a:gd name="connsiteX6" fmla="*/ 627251 w 810317"/>
                  <a:gd name="connsiteY6" fmla="*/ 320581 h 1482688"/>
                  <a:gd name="connsiteX7" fmla="*/ 762983 w 810317"/>
                  <a:gd name="connsiteY7" fmla="*/ 503937 h 1482688"/>
                  <a:gd name="connsiteX8" fmla="*/ 808226 w 810317"/>
                  <a:gd name="connsiteY8" fmla="*/ 620618 h 1482688"/>
                  <a:gd name="connsiteX9" fmla="*/ 679639 w 810317"/>
                  <a:gd name="connsiteY9" fmla="*/ 715868 h 1482688"/>
                  <a:gd name="connsiteX10" fmla="*/ 674876 w 810317"/>
                  <a:gd name="connsiteY10" fmla="*/ 1368331 h 1482688"/>
                  <a:gd name="connsiteX11" fmla="*/ 603439 w 810317"/>
                  <a:gd name="connsiteY11" fmla="*/ 1482630 h 1482688"/>
                  <a:gd name="connsiteX12" fmla="*/ 532001 w 810317"/>
                  <a:gd name="connsiteY12" fmla="*/ 1351663 h 1482688"/>
                  <a:gd name="connsiteX13" fmla="*/ 532001 w 810317"/>
                  <a:gd name="connsiteY13" fmla="*/ 982568 h 1482688"/>
                  <a:gd name="connsiteX14" fmla="*/ 498664 w 810317"/>
                  <a:gd name="connsiteY14" fmla="*/ 982568 h 1482688"/>
                  <a:gd name="connsiteX15" fmla="*/ 417702 w 810317"/>
                  <a:gd name="connsiteY15" fmla="*/ 1196881 h 1482688"/>
                  <a:gd name="connsiteX16" fmla="*/ 355789 w 810317"/>
                  <a:gd name="connsiteY16" fmla="*/ 982568 h 1482688"/>
                  <a:gd name="connsiteX17" fmla="*/ 322451 w 810317"/>
                  <a:gd name="connsiteY17" fmla="*/ 982568 h 1482688"/>
                  <a:gd name="connsiteX18" fmla="*/ 251014 w 810317"/>
                  <a:gd name="connsiteY18" fmla="*/ 1149256 h 1482688"/>
                  <a:gd name="connsiteX19" fmla="*/ 179576 w 810317"/>
                  <a:gd name="connsiteY19" fmla="*/ 982568 h 1482688"/>
                  <a:gd name="connsiteX20" fmla="*/ 151001 w 810317"/>
                  <a:gd name="connsiteY20" fmla="*/ 982568 h 1482688"/>
                  <a:gd name="connsiteX21" fmla="*/ 74801 w 810317"/>
                  <a:gd name="connsiteY21" fmla="*/ 1132588 h 1482688"/>
                  <a:gd name="connsiteX22" fmla="*/ 8126 w 810317"/>
                  <a:gd name="connsiteY22" fmla="*/ 992093 h 1482688"/>
                  <a:gd name="connsiteX0" fmla="*/ 8126 w 810317"/>
                  <a:gd name="connsiteY0" fmla="*/ 992093 h 1482656"/>
                  <a:gd name="connsiteX1" fmla="*/ 8126 w 810317"/>
                  <a:gd name="connsiteY1" fmla="*/ 382493 h 1482656"/>
                  <a:gd name="connsiteX2" fmla="*/ 227201 w 810317"/>
                  <a:gd name="connsiteY2" fmla="*/ 1493 h 1482656"/>
                  <a:gd name="connsiteX3" fmla="*/ 789176 w 810317"/>
                  <a:gd name="connsiteY3" fmla="*/ 6256 h 1482656"/>
                  <a:gd name="connsiteX4" fmla="*/ 689164 w 810317"/>
                  <a:gd name="connsiteY4" fmla="*/ 25306 h 1482656"/>
                  <a:gd name="connsiteX5" fmla="*/ 622489 w 810317"/>
                  <a:gd name="connsiteY5" fmla="*/ 163418 h 1482656"/>
                  <a:gd name="connsiteX6" fmla="*/ 627251 w 810317"/>
                  <a:gd name="connsiteY6" fmla="*/ 320581 h 1482656"/>
                  <a:gd name="connsiteX7" fmla="*/ 762983 w 810317"/>
                  <a:gd name="connsiteY7" fmla="*/ 503937 h 1482656"/>
                  <a:gd name="connsiteX8" fmla="*/ 808226 w 810317"/>
                  <a:gd name="connsiteY8" fmla="*/ 620618 h 1482656"/>
                  <a:gd name="connsiteX9" fmla="*/ 679639 w 810317"/>
                  <a:gd name="connsiteY9" fmla="*/ 715868 h 1482656"/>
                  <a:gd name="connsiteX10" fmla="*/ 674876 w 810317"/>
                  <a:gd name="connsiteY10" fmla="*/ 1368331 h 1482656"/>
                  <a:gd name="connsiteX11" fmla="*/ 603439 w 810317"/>
                  <a:gd name="connsiteY11" fmla="*/ 1482630 h 1482656"/>
                  <a:gd name="connsiteX12" fmla="*/ 532001 w 810317"/>
                  <a:gd name="connsiteY12" fmla="*/ 1351663 h 1482656"/>
                  <a:gd name="connsiteX13" fmla="*/ 532001 w 810317"/>
                  <a:gd name="connsiteY13" fmla="*/ 982568 h 1482656"/>
                  <a:gd name="connsiteX14" fmla="*/ 498664 w 810317"/>
                  <a:gd name="connsiteY14" fmla="*/ 982568 h 1482656"/>
                  <a:gd name="connsiteX15" fmla="*/ 417702 w 810317"/>
                  <a:gd name="connsiteY15" fmla="*/ 1196881 h 1482656"/>
                  <a:gd name="connsiteX16" fmla="*/ 355789 w 810317"/>
                  <a:gd name="connsiteY16" fmla="*/ 982568 h 1482656"/>
                  <a:gd name="connsiteX17" fmla="*/ 322451 w 810317"/>
                  <a:gd name="connsiteY17" fmla="*/ 982568 h 1482656"/>
                  <a:gd name="connsiteX18" fmla="*/ 251014 w 810317"/>
                  <a:gd name="connsiteY18" fmla="*/ 1149256 h 1482656"/>
                  <a:gd name="connsiteX19" fmla="*/ 179576 w 810317"/>
                  <a:gd name="connsiteY19" fmla="*/ 982568 h 1482656"/>
                  <a:gd name="connsiteX20" fmla="*/ 151001 w 810317"/>
                  <a:gd name="connsiteY20" fmla="*/ 982568 h 1482656"/>
                  <a:gd name="connsiteX21" fmla="*/ 74801 w 810317"/>
                  <a:gd name="connsiteY21" fmla="*/ 1132588 h 1482656"/>
                  <a:gd name="connsiteX22" fmla="*/ 8126 w 810317"/>
                  <a:gd name="connsiteY22" fmla="*/ 992093 h 1482656"/>
                  <a:gd name="connsiteX0" fmla="*/ 8126 w 810317"/>
                  <a:gd name="connsiteY0" fmla="*/ 992093 h 1477930"/>
                  <a:gd name="connsiteX1" fmla="*/ 8126 w 810317"/>
                  <a:gd name="connsiteY1" fmla="*/ 382493 h 1477930"/>
                  <a:gd name="connsiteX2" fmla="*/ 227201 w 810317"/>
                  <a:gd name="connsiteY2" fmla="*/ 1493 h 1477930"/>
                  <a:gd name="connsiteX3" fmla="*/ 789176 w 810317"/>
                  <a:gd name="connsiteY3" fmla="*/ 6256 h 1477930"/>
                  <a:gd name="connsiteX4" fmla="*/ 689164 w 810317"/>
                  <a:gd name="connsiteY4" fmla="*/ 25306 h 1477930"/>
                  <a:gd name="connsiteX5" fmla="*/ 622489 w 810317"/>
                  <a:gd name="connsiteY5" fmla="*/ 163418 h 1477930"/>
                  <a:gd name="connsiteX6" fmla="*/ 627251 w 810317"/>
                  <a:gd name="connsiteY6" fmla="*/ 320581 h 1477930"/>
                  <a:gd name="connsiteX7" fmla="*/ 762983 w 810317"/>
                  <a:gd name="connsiteY7" fmla="*/ 503937 h 1477930"/>
                  <a:gd name="connsiteX8" fmla="*/ 808226 w 810317"/>
                  <a:gd name="connsiteY8" fmla="*/ 620618 h 1477930"/>
                  <a:gd name="connsiteX9" fmla="*/ 679639 w 810317"/>
                  <a:gd name="connsiteY9" fmla="*/ 715868 h 1477930"/>
                  <a:gd name="connsiteX10" fmla="*/ 674876 w 810317"/>
                  <a:gd name="connsiteY10" fmla="*/ 1368331 h 1477930"/>
                  <a:gd name="connsiteX11" fmla="*/ 601058 w 810317"/>
                  <a:gd name="connsiteY11" fmla="*/ 1477868 h 1477930"/>
                  <a:gd name="connsiteX12" fmla="*/ 532001 w 810317"/>
                  <a:gd name="connsiteY12" fmla="*/ 1351663 h 1477930"/>
                  <a:gd name="connsiteX13" fmla="*/ 532001 w 810317"/>
                  <a:gd name="connsiteY13" fmla="*/ 982568 h 1477930"/>
                  <a:gd name="connsiteX14" fmla="*/ 498664 w 810317"/>
                  <a:gd name="connsiteY14" fmla="*/ 982568 h 1477930"/>
                  <a:gd name="connsiteX15" fmla="*/ 417702 w 810317"/>
                  <a:gd name="connsiteY15" fmla="*/ 1196881 h 1477930"/>
                  <a:gd name="connsiteX16" fmla="*/ 355789 w 810317"/>
                  <a:gd name="connsiteY16" fmla="*/ 982568 h 1477930"/>
                  <a:gd name="connsiteX17" fmla="*/ 322451 w 810317"/>
                  <a:gd name="connsiteY17" fmla="*/ 982568 h 1477930"/>
                  <a:gd name="connsiteX18" fmla="*/ 251014 w 810317"/>
                  <a:gd name="connsiteY18" fmla="*/ 1149256 h 1477930"/>
                  <a:gd name="connsiteX19" fmla="*/ 179576 w 810317"/>
                  <a:gd name="connsiteY19" fmla="*/ 982568 h 1477930"/>
                  <a:gd name="connsiteX20" fmla="*/ 151001 w 810317"/>
                  <a:gd name="connsiteY20" fmla="*/ 982568 h 1477930"/>
                  <a:gd name="connsiteX21" fmla="*/ 74801 w 810317"/>
                  <a:gd name="connsiteY21" fmla="*/ 1132588 h 1477930"/>
                  <a:gd name="connsiteX22" fmla="*/ 8126 w 810317"/>
                  <a:gd name="connsiteY22" fmla="*/ 992093 h 1477930"/>
                  <a:gd name="connsiteX0" fmla="*/ 8126 w 810317"/>
                  <a:gd name="connsiteY0" fmla="*/ 992093 h 1477868"/>
                  <a:gd name="connsiteX1" fmla="*/ 8126 w 810317"/>
                  <a:gd name="connsiteY1" fmla="*/ 382493 h 1477868"/>
                  <a:gd name="connsiteX2" fmla="*/ 227201 w 810317"/>
                  <a:gd name="connsiteY2" fmla="*/ 1493 h 1477868"/>
                  <a:gd name="connsiteX3" fmla="*/ 789176 w 810317"/>
                  <a:gd name="connsiteY3" fmla="*/ 6256 h 1477868"/>
                  <a:gd name="connsiteX4" fmla="*/ 689164 w 810317"/>
                  <a:gd name="connsiteY4" fmla="*/ 25306 h 1477868"/>
                  <a:gd name="connsiteX5" fmla="*/ 622489 w 810317"/>
                  <a:gd name="connsiteY5" fmla="*/ 163418 h 1477868"/>
                  <a:gd name="connsiteX6" fmla="*/ 627251 w 810317"/>
                  <a:gd name="connsiteY6" fmla="*/ 320581 h 1477868"/>
                  <a:gd name="connsiteX7" fmla="*/ 762983 w 810317"/>
                  <a:gd name="connsiteY7" fmla="*/ 503937 h 1477868"/>
                  <a:gd name="connsiteX8" fmla="*/ 808226 w 810317"/>
                  <a:gd name="connsiteY8" fmla="*/ 620618 h 1477868"/>
                  <a:gd name="connsiteX9" fmla="*/ 679639 w 810317"/>
                  <a:gd name="connsiteY9" fmla="*/ 715868 h 1477868"/>
                  <a:gd name="connsiteX10" fmla="*/ 674876 w 810317"/>
                  <a:gd name="connsiteY10" fmla="*/ 1351662 h 1477868"/>
                  <a:gd name="connsiteX11" fmla="*/ 601058 w 810317"/>
                  <a:gd name="connsiteY11" fmla="*/ 1477868 h 1477868"/>
                  <a:gd name="connsiteX12" fmla="*/ 532001 w 810317"/>
                  <a:gd name="connsiteY12" fmla="*/ 1351663 h 1477868"/>
                  <a:gd name="connsiteX13" fmla="*/ 532001 w 810317"/>
                  <a:gd name="connsiteY13" fmla="*/ 982568 h 1477868"/>
                  <a:gd name="connsiteX14" fmla="*/ 498664 w 810317"/>
                  <a:gd name="connsiteY14" fmla="*/ 982568 h 1477868"/>
                  <a:gd name="connsiteX15" fmla="*/ 417702 w 810317"/>
                  <a:gd name="connsiteY15" fmla="*/ 1196881 h 1477868"/>
                  <a:gd name="connsiteX16" fmla="*/ 355789 w 810317"/>
                  <a:gd name="connsiteY16" fmla="*/ 982568 h 1477868"/>
                  <a:gd name="connsiteX17" fmla="*/ 322451 w 810317"/>
                  <a:gd name="connsiteY17" fmla="*/ 982568 h 1477868"/>
                  <a:gd name="connsiteX18" fmla="*/ 251014 w 810317"/>
                  <a:gd name="connsiteY18" fmla="*/ 1149256 h 1477868"/>
                  <a:gd name="connsiteX19" fmla="*/ 179576 w 810317"/>
                  <a:gd name="connsiteY19" fmla="*/ 982568 h 1477868"/>
                  <a:gd name="connsiteX20" fmla="*/ 151001 w 810317"/>
                  <a:gd name="connsiteY20" fmla="*/ 982568 h 1477868"/>
                  <a:gd name="connsiteX21" fmla="*/ 74801 w 810317"/>
                  <a:gd name="connsiteY21" fmla="*/ 1132588 h 1477868"/>
                  <a:gd name="connsiteX22" fmla="*/ 8126 w 810317"/>
                  <a:gd name="connsiteY22" fmla="*/ 992093 h 1477868"/>
                  <a:gd name="connsiteX0" fmla="*/ 8126 w 810317"/>
                  <a:gd name="connsiteY0" fmla="*/ 992093 h 1477868"/>
                  <a:gd name="connsiteX1" fmla="*/ 8126 w 810317"/>
                  <a:gd name="connsiteY1" fmla="*/ 382493 h 1477868"/>
                  <a:gd name="connsiteX2" fmla="*/ 227201 w 810317"/>
                  <a:gd name="connsiteY2" fmla="*/ 1493 h 1477868"/>
                  <a:gd name="connsiteX3" fmla="*/ 789176 w 810317"/>
                  <a:gd name="connsiteY3" fmla="*/ 6256 h 1477868"/>
                  <a:gd name="connsiteX4" fmla="*/ 689164 w 810317"/>
                  <a:gd name="connsiteY4" fmla="*/ 25306 h 1477868"/>
                  <a:gd name="connsiteX5" fmla="*/ 622489 w 810317"/>
                  <a:gd name="connsiteY5" fmla="*/ 163418 h 1477868"/>
                  <a:gd name="connsiteX6" fmla="*/ 627251 w 810317"/>
                  <a:gd name="connsiteY6" fmla="*/ 320581 h 1477868"/>
                  <a:gd name="connsiteX7" fmla="*/ 762983 w 810317"/>
                  <a:gd name="connsiteY7" fmla="*/ 503937 h 1477868"/>
                  <a:gd name="connsiteX8" fmla="*/ 808226 w 810317"/>
                  <a:gd name="connsiteY8" fmla="*/ 620618 h 1477868"/>
                  <a:gd name="connsiteX9" fmla="*/ 679639 w 810317"/>
                  <a:gd name="connsiteY9" fmla="*/ 715868 h 1477868"/>
                  <a:gd name="connsiteX10" fmla="*/ 674876 w 810317"/>
                  <a:gd name="connsiteY10" fmla="*/ 1351662 h 1477868"/>
                  <a:gd name="connsiteX11" fmla="*/ 601058 w 810317"/>
                  <a:gd name="connsiteY11" fmla="*/ 1477868 h 1477868"/>
                  <a:gd name="connsiteX12" fmla="*/ 532001 w 810317"/>
                  <a:gd name="connsiteY12" fmla="*/ 1351663 h 1477868"/>
                  <a:gd name="connsiteX13" fmla="*/ 532001 w 810317"/>
                  <a:gd name="connsiteY13" fmla="*/ 982568 h 1477868"/>
                  <a:gd name="connsiteX14" fmla="*/ 498664 w 810317"/>
                  <a:gd name="connsiteY14" fmla="*/ 982568 h 1477868"/>
                  <a:gd name="connsiteX15" fmla="*/ 417702 w 810317"/>
                  <a:gd name="connsiteY15" fmla="*/ 1196881 h 1477868"/>
                  <a:gd name="connsiteX16" fmla="*/ 355789 w 810317"/>
                  <a:gd name="connsiteY16" fmla="*/ 982568 h 1477868"/>
                  <a:gd name="connsiteX17" fmla="*/ 322451 w 810317"/>
                  <a:gd name="connsiteY17" fmla="*/ 982568 h 1477868"/>
                  <a:gd name="connsiteX18" fmla="*/ 251014 w 810317"/>
                  <a:gd name="connsiteY18" fmla="*/ 1149256 h 1477868"/>
                  <a:gd name="connsiteX19" fmla="*/ 179576 w 810317"/>
                  <a:gd name="connsiteY19" fmla="*/ 982568 h 1477868"/>
                  <a:gd name="connsiteX20" fmla="*/ 151001 w 810317"/>
                  <a:gd name="connsiteY20" fmla="*/ 982568 h 1477868"/>
                  <a:gd name="connsiteX21" fmla="*/ 74801 w 810317"/>
                  <a:gd name="connsiteY21" fmla="*/ 1132588 h 1477868"/>
                  <a:gd name="connsiteX22" fmla="*/ 8126 w 810317"/>
                  <a:gd name="connsiteY22" fmla="*/ 992093 h 1477868"/>
                  <a:gd name="connsiteX0" fmla="*/ 8126 w 810317"/>
                  <a:gd name="connsiteY0" fmla="*/ 992093 h 1477868"/>
                  <a:gd name="connsiteX1" fmla="*/ 8126 w 810317"/>
                  <a:gd name="connsiteY1" fmla="*/ 382493 h 1477868"/>
                  <a:gd name="connsiteX2" fmla="*/ 227201 w 810317"/>
                  <a:gd name="connsiteY2" fmla="*/ 1493 h 1477868"/>
                  <a:gd name="connsiteX3" fmla="*/ 789176 w 810317"/>
                  <a:gd name="connsiteY3" fmla="*/ 6256 h 1477868"/>
                  <a:gd name="connsiteX4" fmla="*/ 689164 w 810317"/>
                  <a:gd name="connsiteY4" fmla="*/ 25306 h 1477868"/>
                  <a:gd name="connsiteX5" fmla="*/ 622489 w 810317"/>
                  <a:gd name="connsiteY5" fmla="*/ 163418 h 1477868"/>
                  <a:gd name="connsiteX6" fmla="*/ 627251 w 810317"/>
                  <a:gd name="connsiteY6" fmla="*/ 320581 h 1477868"/>
                  <a:gd name="connsiteX7" fmla="*/ 762983 w 810317"/>
                  <a:gd name="connsiteY7" fmla="*/ 503937 h 1477868"/>
                  <a:gd name="connsiteX8" fmla="*/ 808226 w 810317"/>
                  <a:gd name="connsiteY8" fmla="*/ 620618 h 1477868"/>
                  <a:gd name="connsiteX9" fmla="*/ 679639 w 810317"/>
                  <a:gd name="connsiteY9" fmla="*/ 715868 h 1477868"/>
                  <a:gd name="connsiteX10" fmla="*/ 674876 w 810317"/>
                  <a:gd name="connsiteY10" fmla="*/ 1351662 h 1477868"/>
                  <a:gd name="connsiteX11" fmla="*/ 601058 w 810317"/>
                  <a:gd name="connsiteY11" fmla="*/ 1477868 h 1477868"/>
                  <a:gd name="connsiteX12" fmla="*/ 532001 w 810317"/>
                  <a:gd name="connsiteY12" fmla="*/ 1351663 h 1477868"/>
                  <a:gd name="connsiteX13" fmla="*/ 532001 w 810317"/>
                  <a:gd name="connsiteY13" fmla="*/ 982568 h 1477868"/>
                  <a:gd name="connsiteX14" fmla="*/ 498664 w 810317"/>
                  <a:gd name="connsiteY14" fmla="*/ 982568 h 1477868"/>
                  <a:gd name="connsiteX15" fmla="*/ 417702 w 810317"/>
                  <a:gd name="connsiteY15" fmla="*/ 1196881 h 1477868"/>
                  <a:gd name="connsiteX16" fmla="*/ 355789 w 810317"/>
                  <a:gd name="connsiteY16" fmla="*/ 982568 h 1477868"/>
                  <a:gd name="connsiteX17" fmla="*/ 322451 w 810317"/>
                  <a:gd name="connsiteY17" fmla="*/ 982568 h 1477868"/>
                  <a:gd name="connsiteX18" fmla="*/ 251014 w 810317"/>
                  <a:gd name="connsiteY18" fmla="*/ 1149256 h 1477868"/>
                  <a:gd name="connsiteX19" fmla="*/ 179576 w 810317"/>
                  <a:gd name="connsiteY19" fmla="*/ 982568 h 1477868"/>
                  <a:gd name="connsiteX20" fmla="*/ 151001 w 810317"/>
                  <a:gd name="connsiteY20" fmla="*/ 982568 h 1477868"/>
                  <a:gd name="connsiteX21" fmla="*/ 74801 w 810317"/>
                  <a:gd name="connsiteY21" fmla="*/ 1132588 h 1477868"/>
                  <a:gd name="connsiteX22" fmla="*/ 8126 w 810317"/>
                  <a:gd name="connsiteY22" fmla="*/ 992093 h 1477868"/>
                  <a:gd name="connsiteX0" fmla="*/ 8126 w 810317"/>
                  <a:gd name="connsiteY0" fmla="*/ 992093 h 1477868"/>
                  <a:gd name="connsiteX1" fmla="*/ 8126 w 810317"/>
                  <a:gd name="connsiteY1" fmla="*/ 382493 h 1477868"/>
                  <a:gd name="connsiteX2" fmla="*/ 227201 w 810317"/>
                  <a:gd name="connsiteY2" fmla="*/ 1493 h 1477868"/>
                  <a:gd name="connsiteX3" fmla="*/ 789176 w 810317"/>
                  <a:gd name="connsiteY3" fmla="*/ 6256 h 1477868"/>
                  <a:gd name="connsiteX4" fmla="*/ 689164 w 810317"/>
                  <a:gd name="connsiteY4" fmla="*/ 25306 h 1477868"/>
                  <a:gd name="connsiteX5" fmla="*/ 622489 w 810317"/>
                  <a:gd name="connsiteY5" fmla="*/ 163418 h 1477868"/>
                  <a:gd name="connsiteX6" fmla="*/ 627251 w 810317"/>
                  <a:gd name="connsiteY6" fmla="*/ 320581 h 1477868"/>
                  <a:gd name="connsiteX7" fmla="*/ 762983 w 810317"/>
                  <a:gd name="connsiteY7" fmla="*/ 503937 h 1477868"/>
                  <a:gd name="connsiteX8" fmla="*/ 808226 w 810317"/>
                  <a:gd name="connsiteY8" fmla="*/ 620618 h 1477868"/>
                  <a:gd name="connsiteX9" fmla="*/ 679639 w 810317"/>
                  <a:gd name="connsiteY9" fmla="*/ 715868 h 1477868"/>
                  <a:gd name="connsiteX10" fmla="*/ 674876 w 810317"/>
                  <a:gd name="connsiteY10" fmla="*/ 1351662 h 1477868"/>
                  <a:gd name="connsiteX11" fmla="*/ 601058 w 810317"/>
                  <a:gd name="connsiteY11" fmla="*/ 1477868 h 1477868"/>
                  <a:gd name="connsiteX12" fmla="*/ 532001 w 810317"/>
                  <a:gd name="connsiteY12" fmla="*/ 1351663 h 1477868"/>
                  <a:gd name="connsiteX13" fmla="*/ 532001 w 810317"/>
                  <a:gd name="connsiteY13" fmla="*/ 982568 h 1477868"/>
                  <a:gd name="connsiteX14" fmla="*/ 498664 w 810317"/>
                  <a:gd name="connsiteY14" fmla="*/ 982568 h 1477868"/>
                  <a:gd name="connsiteX15" fmla="*/ 417702 w 810317"/>
                  <a:gd name="connsiteY15" fmla="*/ 1196881 h 1477868"/>
                  <a:gd name="connsiteX16" fmla="*/ 355789 w 810317"/>
                  <a:gd name="connsiteY16" fmla="*/ 982568 h 1477868"/>
                  <a:gd name="connsiteX17" fmla="*/ 322451 w 810317"/>
                  <a:gd name="connsiteY17" fmla="*/ 982568 h 1477868"/>
                  <a:gd name="connsiteX18" fmla="*/ 251014 w 810317"/>
                  <a:gd name="connsiteY18" fmla="*/ 1149256 h 1477868"/>
                  <a:gd name="connsiteX19" fmla="*/ 179576 w 810317"/>
                  <a:gd name="connsiteY19" fmla="*/ 982568 h 1477868"/>
                  <a:gd name="connsiteX20" fmla="*/ 151001 w 810317"/>
                  <a:gd name="connsiteY20" fmla="*/ 982568 h 1477868"/>
                  <a:gd name="connsiteX21" fmla="*/ 74801 w 810317"/>
                  <a:gd name="connsiteY21" fmla="*/ 1132588 h 1477868"/>
                  <a:gd name="connsiteX22" fmla="*/ 8126 w 810317"/>
                  <a:gd name="connsiteY22" fmla="*/ 992093 h 1477868"/>
                  <a:gd name="connsiteX0" fmla="*/ 8126 w 810317"/>
                  <a:gd name="connsiteY0" fmla="*/ 992093 h 1477868"/>
                  <a:gd name="connsiteX1" fmla="*/ 8126 w 810317"/>
                  <a:gd name="connsiteY1" fmla="*/ 382493 h 1477868"/>
                  <a:gd name="connsiteX2" fmla="*/ 227201 w 810317"/>
                  <a:gd name="connsiteY2" fmla="*/ 1493 h 1477868"/>
                  <a:gd name="connsiteX3" fmla="*/ 789176 w 810317"/>
                  <a:gd name="connsiteY3" fmla="*/ 6256 h 1477868"/>
                  <a:gd name="connsiteX4" fmla="*/ 689164 w 810317"/>
                  <a:gd name="connsiteY4" fmla="*/ 25306 h 1477868"/>
                  <a:gd name="connsiteX5" fmla="*/ 622489 w 810317"/>
                  <a:gd name="connsiteY5" fmla="*/ 163418 h 1477868"/>
                  <a:gd name="connsiteX6" fmla="*/ 627251 w 810317"/>
                  <a:gd name="connsiteY6" fmla="*/ 320581 h 1477868"/>
                  <a:gd name="connsiteX7" fmla="*/ 762983 w 810317"/>
                  <a:gd name="connsiteY7" fmla="*/ 503937 h 1477868"/>
                  <a:gd name="connsiteX8" fmla="*/ 808226 w 810317"/>
                  <a:gd name="connsiteY8" fmla="*/ 620618 h 1477868"/>
                  <a:gd name="connsiteX9" fmla="*/ 679639 w 810317"/>
                  <a:gd name="connsiteY9" fmla="*/ 715868 h 1477868"/>
                  <a:gd name="connsiteX10" fmla="*/ 674876 w 810317"/>
                  <a:gd name="connsiteY10" fmla="*/ 1351662 h 1477868"/>
                  <a:gd name="connsiteX11" fmla="*/ 601058 w 810317"/>
                  <a:gd name="connsiteY11" fmla="*/ 1477868 h 1477868"/>
                  <a:gd name="connsiteX12" fmla="*/ 532001 w 810317"/>
                  <a:gd name="connsiteY12" fmla="*/ 1351663 h 1477868"/>
                  <a:gd name="connsiteX13" fmla="*/ 532001 w 810317"/>
                  <a:gd name="connsiteY13" fmla="*/ 982568 h 1477868"/>
                  <a:gd name="connsiteX14" fmla="*/ 498664 w 810317"/>
                  <a:gd name="connsiteY14" fmla="*/ 982568 h 1477868"/>
                  <a:gd name="connsiteX15" fmla="*/ 417702 w 810317"/>
                  <a:gd name="connsiteY15" fmla="*/ 1196881 h 1477868"/>
                  <a:gd name="connsiteX16" fmla="*/ 355789 w 810317"/>
                  <a:gd name="connsiteY16" fmla="*/ 982568 h 1477868"/>
                  <a:gd name="connsiteX17" fmla="*/ 322451 w 810317"/>
                  <a:gd name="connsiteY17" fmla="*/ 982568 h 1477868"/>
                  <a:gd name="connsiteX18" fmla="*/ 251014 w 810317"/>
                  <a:gd name="connsiteY18" fmla="*/ 1149256 h 1477868"/>
                  <a:gd name="connsiteX19" fmla="*/ 179576 w 810317"/>
                  <a:gd name="connsiteY19" fmla="*/ 982568 h 1477868"/>
                  <a:gd name="connsiteX20" fmla="*/ 151001 w 810317"/>
                  <a:gd name="connsiteY20" fmla="*/ 982568 h 1477868"/>
                  <a:gd name="connsiteX21" fmla="*/ 74801 w 810317"/>
                  <a:gd name="connsiteY21" fmla="*/ 1132588 h 1477868"/>
                  <a:gd name="connsiteX22" fmla="*/ 8126 w 810317"/>
                  <a:gd name="connsiteY22" fmla="*/ 992093 h 1477868"/>
                  <a:gd name="connsiteX0" fmla="*/ 8126 w 810317"/>
                  <a:gd name="connsiteY0" fmla="*/ 992093 h 1478085"/>
                  <a:gd name="connsiteX1" fmla="*/ 8126 w 810317"/>
                  <a:gd name="connsiteY1" fmla="*/ 382493 h 1478085"/>
                  <a:gd name="connsiteX2" fmla="*/ 227201 w 810317"/>
                  <a:gd name="connsiteY2" fmla="*/ 1493 h 1478085"/>
                  <a:gd name="connsiteX3" fmla="*/ 789176 w 810317"/>
                  <a:gd name="connsiteY3" fmla="*/ 6256 h 1478085"/>
                  <a:gd name="connsiteX4" fmla="*/ 689164 w 810317"/>
                  <a:gd name="connsiteY4" fmla="*/ 25306 h 1478085"/>
                  <a:gd name="connsiteX5" fmla="*/ 622489 w 810317"/>
                  <a:gd name="connsiteY5" fmla="*/ 163418 h 1478085"/>
                  <a:gd name="connsiteX6" fmla="*/ 627251 w 810317"/>
                  <a:gd name="connsiteY6" fmla="*/ 320581 h 1478085"/>
                  <a:gd name="connsiteX7" fmla="*/ 762983 w 810317"/>
                  <a:gd name="connsiteY7" fmla="*/ 503937 h 1478085"/>
                  <a:gd name="connsiteX8" fmla="*/ 808226 w 810317"/>
                  <a:gd name="connsiteY8" fmla="*/ 620618 h 1478085"/>
                  <a:gd name="connsiteX9" fmla="*/ 679639 w 810317"/>
                  <a:gd name="connsiteY9" fmla="*/ 715868 h 1478085"/>
                  <a:gd name="connsiteX10" fmla="*/ 674876 w 810317"/>
                  <a:gd name="connsiteY10" fmla="*/ 1351662 h 1478085"/>
                  <a:gd name="connsiteX11" fmla="*/ 601058 w 810317"/>
                  <a:gd name="connsiteY11" fmla="*/ 1477868 h 1478085"/>
                  <a:gd name="connsiteX12" fmla="*/ 532001 w 810317"/>
                  <a:gd name="connsiteY12" fmla="*/ 1351663 h 1478085"/>
                  <a:gd name="connsiteX13" fmla="*/ 532001 w 810317"/>
                  <a:gd name="connsiteY13" fmla="*/ 982568 h 1478085"/>
                  <a:gd name="connsiteX14" fmla="*/ 498664 w 810317"/>
                  <a:gd name="connsiteY14" fmla="*/ 982568 h 1478085"/>
                  <a:gd name="connsiteX15" fmla="*/ 417702 w 810317"/>
                  <a:gd name="connsiteY15" fmla="*/ 1196881 h 1478085"/>
                  <a:gd name="connsiteX16" fmla="*/ 355789 w 810317"/>
                  <a:gd name="connsiteY16" fmla="*/ 982568 h 1478085"/>
                  <a:gd name="connsiteX17" fmla="*/ 322451 w 810317"/>
                  <a:gd name="connsiteY17" fmla="*/ 982568 h 1478085"/>
                  <a:gd name="connsiteX18" fmla="*/ 251014 w 810317"/>
                  <a:gd name="connsiteY18" fmla="*/ 1149256 h 1478085"/>
                  <a:gd name="connsiteX19" fmla="*/ 179576 w 810317"/>
                  <a:gd name="connsiteY19" fmla="*/ 982568 h 1478085"/>
                  <a:gd name="connsiteX20" fmla="*/ 151001 w 810317"/>
                  <a:gd name="connsiteY20" fmla="*/ 982568 h 1478085"/>
                  <a:gd name="connsiteX21" fmla="*/ 74801 w 810317"/>
                  <a:gd name="connsiteY21" fmla="*/ 1132588 h 1478085"/>
                  <a:gd name="connsiteX22" fmla="*/ 8126 w 810317"/>
                  <a:gd name="connsiteY22" fmla="*/ 992093 h 1478085"/>
                  <a:gd name="connsiteX0" fmla="*/ 8126 w 810317"/>
                  <a:gd name="connsiteY0" fmla="*/ 992093 h 1478085"/>
                  <a:gd name="connsiteX1" fmla="*/ 8126 w 810317"/>
                  <a:gd name="connsiteY1" fmla="*/ 382493 h 1478085"/>
                  <a:gd name="connsiteX2" fmla="*/ 227201 w 810317"/>
                  <a:gd name="connsiteY2" fmla="*/ 1493 h 1478085"/>
                  <a:gd name="connsiteX3" fmla="*/ 789176 w 810317"/>
                  <a:gd name="connsiteY3" fmla="*/ 6256 h 1478085"/>
                  <a:gd name="connsiteX4" fmla="*/ 689164 w 810317"/>
                  <a:gd name="connsiteY4" fmla="*/ 25306 h 1478085"/>
                  <a:gd name="connsiteX5" fmla="*/ 622489 w 810317"/>
                  <a:gd name="connsiteY5" fmla="*/ 163418 h 1478085"/>
                  <a:gd name="connsiteX6" fmla="*/ 627251 w 810317"/>
                  <a:gd name="connsiteY6" fmla="*/ 320581 h 1478085"/>
                  <a:gd name="connsiteX7" fmla="*/ 762983 w 810317"/>
                  <a:gd name="connsiteY7" fmla="*/ 503937 h 1478085"/>
                  <a:gd name="connsiteX8" fmla="*/ 808226 w 810317"/>
                  <a:gd name="connsiteY8" fmla="*/ 620618 h 1478085"/>
                  <a:gd name="connsiteX9" fmla="*/ 679639 w 810317"/>
                  <a:gd name="connsiteY9" fmla="*/ 715868 h 1478085"/>
                  <a:gd name="connsiteX10" fmla="*/ 674876 w 810317"/>
                  <a:gd name="connsiteY10" fmla="*/ 1351662 h 1478085"/>
                  <a:gd name="connsiteX11" fmla="*/ 601058 w 810317"/>
                  <a:gd name="connsiteY11" fmla="*/ 1477868 h 1478085"/>
                  <a:gd name="connsiteX12" fmla="*/ 532001 w 810317"/>
                  <a:gd name="connsiteY12" fmla="*/ 1351663 h 1478085"/>
                  <a:gd name="connsiteX13" fmla="*/ 532001 w 810317"/>
                  <a:gd name="connsiteY13" fmla="*/ 982568 h 1478085"/>
                  <a:gd name="connsiteX14" fmla="*/ 498664 w 810317"/>
                  <a:gd name="connsiteY14" fmla="*/ 982568 h 1478085"/>
                  <a:gd name="connsiteX15" fmla="*/ 417702 w 810317"/>
                  <a:gd name="connsiteY15" fmla="*/ 1196881 h 1478085"/>
                  <a:gd name="connsiteX16" fmla="*/ 355789 w 810317"/>
                  <a:gd name="connsiteY16" fmla="*/ 982568 h 1478085"/>
                  <a:gd name="connsiteX17" fmla="*/ 322451 w 810317"/>
                  <a:gd name="connsiteY17" fmla="*/ 982568 h 1478085"/>
                  <a:gd name="connsiteX18" fmla="*/ 251014 w 810317"/>
                  <a:gd name="connsiteY18" fmla="*/ 1149256 h 1478085"/>
                  <a:gd name="connsiteX19" fmla="*/ 179576 w 810317"/>
                  <a:gd name="connsiteY19" fmla="*/ 982568 h 1478085"/>
                  <a:gd name="connsiteX20" fmla="*/ 151001 w 810317"/>
                  <a:gd name="connsiteY20" fmla="*/ 982568 h 1478085"/>
                  <a:gd name="connsiteX21" fmla="*/ 74801 w 810317"/>
                  <a:gd name="connsiteY21" fmla="*/ 1132588 h 1478085"/>
                  <a:gd name="connsiteX22" fmla="*/ 8126 w 810317"/>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17702 w 811235"/>
                  <a:gd name="connsiteY15" fmla="*/ 1196881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17702 w 811235"/>
                  <a:gd name="connsiteY15" fmla="*/ 1196881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24846 w 811235"/>
                  <a:gd name="connsiteY15" fmla="*/ 1199262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24846 w 811235"/>
                  <a:gd name="connsiteY15" fmla="*/ 1199262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24846 w 811235"/>
                  <a:gd name="connsiteY15" fmla="*/ 1199262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24846 w 811235"/>
                  <a:gd name="connsiteY15" fmla="*/ 1199262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24846 w 811235"/>
                  <a:gd name="connsiteY15" fmla="*/ 1199262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24846 w 811235"/>
                  <a:gd name="connsiteY15" fmla="*/ 1199262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7957"/>
                  <a:gd name="connsiteX1" fmla="*/ 8126 w 811235"/>
                  <a:gd name="connsiteY1" fmla="*/ 382493 h 1477957"/>
                  <a:gd name="connsiteX2" fmla="*/ 227201 w 811235"/>
                  <a:gd name="connsiteY2" fmla="*/ 1493 h 1477957"/>
                  <a:gd name="connsiteX3" fmla="*/ 789176 w 811235"/>
                  <a:gd name="connsiteY3" fmla="*/ 6256 h 1477957"/>
                  <a:gd name="connsiteX4" fmla="*/ 689164 w 811235"/>
                  <a:gd name="connsiteY4" fmla="*/ 25306 h 1477957"/>
                  <a:gd name="connsiteX5" fmla="*/ 622489 w 811235"/>
                  <a:gd name="connsiteY5" fmla="*/ 163418 h 1477957"/>
                  <a:gd name="connsiteX6" fmla="*/ 627251 w 811235"/>
                  <a:gd name="connsiteY6" fmla="*/ 320581 h 1477957"/>
                  <a:gd name="connsiteX7" fmla="*/ 762983 w 811235"/>
                  <a:gd name="connsiteY7" fmla="*/ 503937 h 1477957"/>
                  <a:gd name="connsiteX8" fmla="*/ 808226 w 811235"/>
                  <a:gd name="connsiteY8" fmla="*/ 620618 h 1477957"/>
                  <a:gd name="connsiteX9" fmla="*/ 679639 w 811235"/>
                  <a:gd name="connsiteY9" fmla="*/ 715868 h 1477957"/>
                  <a:gd name="connsiteX10" fmla="*/ 674876 w 811235"/>
                  <a:gd name="connsiteY10" fmla="*/ 1351662 h 1477957"/>
                  <a:gd name="connsiteX11" fmla="*/ 601058 w 811235"/>
                  <a:gd name="connsiteY11" fmla="*/ 1477868 h 1477957"/>
                  <a:gd name="connsiteX12" fmla="*/ 532001 w 811235"/>
                  <a:gd name="connsiteY12" fmla="*/ 1351663 h 1477957"/>
                  <a:gd name="connsiteX13" fmla="*/ 532001 w 811235"/>
                  <a:gd name="connsiteY13" fmla="*/ 982568 h 1477957"/>
                  <a:gd name="connsiteX14" fmla="*/ 498664 w 811235"/>
                  <a:gd name="connsiteY14" fmla="*/ 982568 h 1477957"/>
                  <a:gd name="connsiteX15" fmla="*/ 424846 w 811235"/>
                  <a:gd name="connsiteY15" fmla="*/ 1199262 h 1477957"/>
                  <a:gd name="connsiteX16" fmla="*/ 355789 w 811235"/>
                  <a:gd name="connsiteY16" fmla="*/ 982568 h 1477957"/>
                  <a:gd name="connsiteX17" fmla="*/ 322451 w 811235"/>
                  <a:gd name="connsiteY17" fmla="*/ 982568 h 1477957"/>
                  <a:gd name="connsiteX18" fmla="*/ 251014 w 811235"/>
                  <a:gd name="connsiteY18" fmla="*/ 1149256 h 1477957"/>
                  <a:gd name="connsiteX19" fmla="*/ 179576 w 811235"/>
                  <a:gd name="connsiteY19" fmla="*/ 982568 h 1477957"/>
                  <a:gd name="connsiteX20" fmla="*/ 151001 w 811235"/>
                  <a:gd name="connsiteY20" fmla="*/ 982568 h 1477957"/>
                  <a:gd name="connsiteX21" fmla="*/ 74801 w 811235"/>
                  <a:gd name="connsiteY21" fmla="*/ 1132588 h 1477957"/>
                  <a:gd name="connsiteX22" fmla="*/ 8126 w 811235"/>
                  <a:gd name="connsiteY22" fmla="*/ 992093 h 1477957"/>
                  <a:gd name="connsiteX0" fmla="*/ 8126 w 811235"/>
                  <a:gd name="connsiteY0" fmla="*/ 992093 h 1477868"/>
                  <a:gd name="connsiteX1" fmla="*/ 8126 w 811235"/>
                  <a:gd name="connsiteY1" fmla="*/ 382493 h 1477868"/>
                  <a:gd name="connsiteX2" fmla="*/ 227201 w 811235"/>
                  <a:gd name="connsiteY2" fmla="*/ 1493 h 1477868"/>
                  <a:gd name="connsiteX3" fmla="*/ 789176 w 811235"/>
                  <a:gd name="connsiteY3" fmla="*/ 6256 h 1477868"/>
                  <a:gd name="connsiteX4" fmla="*/ 689164 w 811235"/>
                  <a:gd name="connsiteY4" fmla="*/ 25306 h 1477868"/>
                  <a:gd name="connsiteX5" fmla="*/ 622489 w 811235"/>
                  <a:gd name="connsiteY5" fmla="*/ 163418 h 1477868"/>
                  <a:gd name="connsiteX6" fmla="*/ 627251 w 811235"/>
                  <a:gd name="connsiteY6" fmla="*/ 320581 h 1477868"/>
                  <a:gd name="connsiteX7" fmla="*/ 762983 w 811235"/>
                  <a:gd name="connsiteY7" fmla="*/ 503937 h 1477868"/>
                  <a:gd name="connsiteX8" fmla="*/ 808226 w 811235"/>
                  <a:gd name="connsiteY8" fmla="*/ 620618 h 1477868"/>
                  <a:gd name="connsiteX9" fmla="*/ 679639 w 811235"/>
                  <a:gd name="connsiteY9" fmla="*/ 715868 h 1477868"/>
                  <a:gd name="connsiteX10" fmla="*/ 674876 w 811235"/>
                  <a:gd name="connsiteY10" fmla="*/ 1351662 h 1477868"/>
                  <a:gd name="connsiteX11" fmla="*/ 601058 w 811235"/>
                  <a:gd name="connsiteY11" fmla="*/ 1477868 h 1477868"/>
                  <a:gd name="connsiteX12" fmla="*/ 532001 w 811235"/>
                  <a:gd name="connsiteY12" fmla="*/ 1351663 h 1477868"/>
                  <a:gd name="connsiteX13" fmla="*/ 532001 w 811235"/>
                  <a:gd name="connsiteY13" fmla="*/ 982568 h 1477868"/>
                  <a:gd name="connsiteX14" fmla="*/ 498664 w 811235"/>
                  <a:gd name="connsiteY14" fmla="*/ 982568 h 1477868"/>
                  <a:gd name="connsiteX15" fmla="*/ 424846 w 811235"/>
                  <a:gd name="connsiteY15" fmla="*/ 1199262 h 1477868"/>
                  <a:gd name="connsiteX16" fmla="*/ 355789 w 811235"/>
                  <a:gd name="connsiteY16" fmla="*/ 982568 h 1477868"/>
                  <a:gd name="connsiteX17" fmla="*/ 322451 w 811235"/>
                  <a:gd name="connsiteY17" fmla="*/ 982568 h 1477868"/>
                  <a:gd name="connsiteX18" fmla="*/ 251014 w 811235"/>
                  <a:gd name="connsiteY18" fmla="*/ 1149256 h 1477868"/>
                  <a:gd name="connsiteX19" fmla="*/ 179576 w 811235"/>
                  <a:gd name="connsiteY19" fmla="*/ 982568 h 1477868"/>
                  <a:gd name="connsiteX20" fmla="*/ 151001 w 811235"/>
                  <a:gd name="connsiteY20" fmla="*/ 982568 h 1477868"/>
                  <a:gd name="connsiteX21" fmla="*/ 74801 w 811235"/>
                  <a:gd name="connsiteY21" fmla="*/ 1132588 h 1477868"/>
                  <a:gd name="connsiteX22" fmla="*/ 8126 w 811235"/>
                  <a:gd name="connsiteY22" fmla="*/ 992093 h 1477868"/>
                  <a:gd name="connsiteX0" fmla="*/ 8126 w 811235"/>
                  <a:gd name="connsiteY0" fmla="*/ 992093 h 1477868"/>
                  <a:gd name="connsiteX1" fmla="*/ 8126 w 811235"/>
                  <a:gd name="connsiteY1" fmla="*/ 382493 h 1477868"/>
                  <a:gd name="connsiteX2" fmla="*/ 227201 w 811235"/>
                  <a:gd name="connsiteY2" fmla="*/ 1493 h 1477868"/>
                  <a:gd name="connsiteX3" fmla="*/ 789176 w 811235"/>
                  <a:gd name="connsiteY3" fmla="*/ 6256 h 1477868"/>
                  <a:gd name="connsiteX4" fmla="*/ 689164 w 811235"/>
                  <a:gd name="connsiteY4" fmla="*/ 25306 h 1477868"/>
                  <a:gd name="connsiteX5" fmla="*/ 622489 w 811235"/>
                  <a:gd name="connsiteY5" fmla="*/ 163418 h 1477868"/>
                  <a:gd name="connsiteX6" fmla="*/ 627251 w 811235"/>
                  <a:gd name="connsiteY6" fmla="*/ 320581 h 1477868"/>
                  <a:gd name="connsiteX7" fmla="*/ 762983 w 811235"/>
                  <a:gd name="connsiteY7" fmla="*/ 503937 h 1477868"/>
                  <a:gd name="connsiteX8" fmla="*/ 808226 w 811235"/>
                  <a:gd name="connsiteY8" fmla="*/ 620618 h 1477868"/>
                  <a:gd name="connsiteX9" fmla="*/ 679639 w 811235"/>
                  <a:gd name="connsiteY9" fmla="*/ 715868 h 1477868"/>
                  <a:gd name="connsiteX10" fmla="*/ 674876 w 811235"/>
                  <a:gd name="connsiteY10" fmla="*/ 1351662 h 1477868"/>
                  <a:gd name="connsiteX11" fmla="*/ 601058 w 811235"/>
                  <a:gd name="connsiteY11" fmla="*/ 1477868 h 1477868"/>
                  <a:gd name="connsiteX12" fmla="*/ 532001 w 811235"/>
                  <a:gd name="connsiteY12" fmla="*/ 1351663 h 1477868"/>
                  <a:gd name="connsiteX13" fmla="*/ 532001 w 811235"/>
                  <a:gd name="connsiteY13" fmla="*/ 982568 h 1477868"/>
                  <a:gd name="connsiteX14" fmla="*/ 498664 w 811235"/>
                  <a:gd name="connsiteY14" fmla="*/ 982568 h 1477868"/>
                  <a:gd name="connsiteX15" fmla="*/ 424846 w 811235"/>
                  <a:gd name="connsiteY15" fmla="*/ 1199262 h 1477868"/>
                  <a:gd name="connsiteX16" fmla="*/ 355789 w 811235"/>
                  <a:gd name="connsiteY16" fmla="*/ 982568 h 1477868"/>
                  <a:gd name="connsiteX17" fmla="*/ 322451 w 811235"/>
                  <a:gd name="connsiteY17" fmla="*/ 982568 h 1477868"/>
                  <a:gd name="connsiteX18" fmla="*/ 251014 w 811235"/>
                  <a:gd name="connsiteY18" fmla="*/ 1149256 h 1477868"/>
                  <a:gd name="connsiteX19" fmla="*/ 179576 w 811235"/>
                  <a:gd name="connsiteY19" fmla="*/ 982568 h 1477868"/>
                  <a:gd name="connsiteX20" fmla="*/ 151001 w 811235"/>
                  <a:gd name="connsiteY20" fmla="*/ 982568 h 1477868"/>
                  <a:gd name="connsiteX21" fmla="*/ 74801 w 811235"/>
                  <a:gd name="connsiteY21" fmla="*/ 1132588 h 1477868"/>
                  <a:gd name="connsiteX22" fmla="*/ 8126 w 811235"/>
                  <a:gd name="connsiteY22" fmla="*/ 992093 h 1477868"/>
                  <a:gd name="connsiteX0" fmla="*/ 8126 w 811235"/>
                  <a:gd name="connsiteY0" fmla="*/ 992093 h 1477868"/>
                  <a:gd name="connsiteX1" fmla="*/ 8126 w 811235"/>
                  <a:gd name="connsiteY1" fmla="*/ 382493 h 1477868"/>
                  <a:gd name="connsiteX2" fmla="*/ 227201 w 811235"/>
                  <a:gd name="connsiteY2" fmla="*/ 1493 h 1477868"/>
                  <a:gd name="connsiteX3" fmla="*/ 789176 w 811235"/>
                  <a:gd name="connsiteY3" fmla="*/ 6256 h 1477868"/>
                  <a:gd name="connsiteX4" fmla="*/ 689164 w 811235"/>
                  <a:gd name="connsiteY4" fmla="*/ 25306 h 1477868"/>
                  <a:gd name="connsiteX5" fmla="*/ 622489 w 811235"/>
                  <a:gd name="connsiteY5" fmla="*/ 163418 h 1477868"/>
                  <a:gd name="connsiteX6" fmla="*/ 627251 w 811235"/>
                  <a:gd name="connsiteY6" fmla="*/ 320581 h 1477868"/>
                  <a:gd name="connsiteX7" fmla="*/ 762983 w 811235"/>
                  <a:gd name="connsiteY7" fmla="*/ 503937 h 1477868"/>
                  <a:gd name="connsiteX8" fmla="*/ 808226 w 811235"/>
                  <a:gd name="connsiteY8" fmla="*/ 620618 h 1477868"/>
                  <a:gd name="connsiteX9" fmla="*/ 679639 w 811235"/>
                  <a:gd name="connsiteY9" fmla="*/ 715868 h 1477868"/>
                  <a:gd name="connsiteX10" fmla="*/ 674876 w 811235"/>
                  <a:gd name="connsiteY10" fmla="*/ 1351662 h 1477868"/>
                  <a:gd name="connsiteX11" fmla="*/ 601058 w 811235"/>
                  <a:gd name="connsiteY11" fmla="*/ 1477868 h 1477868"/>
                  <a:gd name="connsiteX12" fmla="*/ 532001 w 811235"/>
                  <a:gd name="connsiteY12" fmla="*/ 1351663 h 1477868"/>
                  <a:gd name="connsiteX13" fmla="*/ 532001 w 811235"/>
                  <a:gd name="connsiteY13" fmla="*/ 982568 h 1477868"/>
                  <a:gd name="connsiteX14" fmla="*/ 498664 w 811235"/>
                  <a:gd name="connsiteY14" fmla="*/ 982568 h 1477868"/>
                  <a:gd name="connsiteX15" fmla="*/ 424846 w 811235"/>
                  <a:gd name="connsiteY15" fmla="*/ 1199262 h 1477868"/>
                  <a:gd name="connsiteX16" fmla="*/ 355789 w 811235"/>
                  <a:gd name="connsiteY16" fmla="*/ 982568 h 1477868"/>
                  <a:gd name="connsiteX17" fmla="*/ 322451 w 811235"/>
                  <a:gd name="connsiteY17" fmla="*/ 982568 h 1477868"/>
                  <a:gd name="connsiteX18" fmla="*/ 251014 w 811235"/>
                  <a:gd name="connsiteY18" fmla="*/ 1149256 h 1477868"/>
                  <a:gd name="connsiteX19" fmla="*/ 179576 w 811235"/>
                  <a:gd name="connsiteY19" fmla="*/ 982568 h 1477868"/>
                  <a:gd name="connsiteX20" fmla="*/ 151001 w 811235"/>
                  <a:gd name="connsiteY20" fmla="*/ 982568 h 1477868"/>
                  <a:gd name="connsiteX21" fmla="*/ 74801 w 811235"/>
                  <a:gd name="connsiteY21" fmla="*/ 1132588 h 1477868"/>
                  <a:gd name="connsiteX22" fmla="*/ 8126 w 811235"/>
                  <a:gd name="connsiteY22" fmla="*/ 992093 h 1477868"/>
                  <a:gd name="connsiteX0" fmla="*/ 8126 w 811235"/>
                  <a:gd name="connsiteY0" fmla="*/ 992093 h 1477868"/>
                  <a:gd name="connsiteX1" fmla="*/ 8126 w 811235"/>
                  <a:gd name="connsiteY1" fmla="*/ 382493 h 1477868"/>
                  <a:gd name="connsiteX2" fmla="*/ 227201 w 811235"/>
                  <a:gd name="connsiteY2" fmla="*/ 1493 h 1477868"/>
                  <a:gd name="connsiteX3" fmla="*/ 789176 w 811235"/>
                  <a:gd name="connsiteY3" fmla="*/ 6256 h 1477868"/>
                  <a:gd name="connsiteX4" fmla="*/ 689164 w 811235"/>
                  <a:gd name="connsiteY4" fmla="*/ 25306 h 1477868"/>
                  <a:gd name="connsiteX5" fmla="*/ 622489 w 811235"/>
                  <a:gd name="connsiteY5" fmla="*/ 163418 h 1477868"/>
                  <a:gd name="connsiteX6" fmla="*/ 627251 w 811235"/>
                  <a:gd name="connsiteY6" fmla="*/ 320581 h 1477868"/>
                  <a:gd name="connsiteX7" fmla="*/ 762983 w 811235"/>
                  <a:gd name="connsiteY7" fmla="*/ 503937 h 1477868"/>
                  <a:gd name="connsiteX8" fmla="*/ 808226 w 811235"/>
                  <a:gd name="connsiteY8" fmla="*/ 620618 h 1477868"/>
                  <a:gd name="connsiteX9" fmla="*/ 679639 w 811235"/>
                  <a:gd name="connsiteY9" fmla="*/ 715868 h 1477868"/>
                  <a:gd name="connsiteX10" fmla="*/ 674876 w 811235"/>
                  <a:gd name="connsiteY10" fmla="*/ 1351662 h 1477868"/>
                  <a:gd name="connsiteX11" fmla="*/ 601058 w 811235"/>
                  <a:gd name="connsiteY11" fmla="*/ 1477868 h 1477868"/>
                  <a:gd name="connsiteX12" fmla="*/ 532001 w 811235"/>
                  <a:gd name="connsiteY12" fmla="*/ 1351663 h 1477868"/>
                  <a:gd name="connsiteX13" fmla="*/ 532001 w 811235"/>
                  <a:gd name="connsiteY13" fmla="*/ 982568 h 1477868"/>
                  <a:gd name="connsiteX14" fmla="*/ 498664 w 811235"/>
                  <a:gd name="connsiteY14" fmla="*/ 982568 h 1477868"/>
                  <a:gd name="connsiteX15" fmla="*/ 424846 w 811235"/>
                  <a:gd name="connsiteY15" fmla="*/ 1199262 h 1477868"/>
                  <a:gd name="connsiteX16" fmla="*/ 355789 w 811235"/>
                  <a:gd name="connsiteY16" fmla="*/ 982568 h 1477868"/>
                  <a:gd name="connsiteX17" fmla="*/ 322451 w 811235"/>
                  <a:gd name="connsiteY17" fmla="*/ 982568 h 1477868"/>
                  <a:gd name="connsiteX18" fmla="*/ 251014 w 811235"/>
                  <a:gd name="connsiteY18" fmla="*/ 1149256 h 1477868"/>
                  <a:gd name="connsiteX19" fmla="*/ 179576 w 811235"/>
                  <a:gd name="connsiteY19" fmla="*/ 982568 h 1477868"/>
                  <a:gd name="connsiteX20" fmla="*/ 151001 w 811235"/>
                  <a:gd name="connsiteY20" fmla="*/ 982568 h 1477868"/>
                  <a:gd name="connsiteX21" fmla="*/ 74801 w 811235"/>
                  <a:gd name="connsiteY21" fmla="*/ 1132588 h 1477868"/>
                  <a:gd name="connsiteX22" fmla="*/ 8126 w 811235"/>
                  <a:gd name="connsiteY22" fmla="*/ 992093 h 1477868"/>
                  <a:gd name="connsiteX0" fmla="*/ 8126 w 811235"/>
                  <a:gd name="connsiteY0" fmla="*/ 992093 h 1477868"/>
                  <a:gd name="connsiteX1" fmla="*/ 8126 w 811235"/>
                  <a:gd name="connsiteY1" fmla="*/ 382493 h 1477868"/>
                  <a:gd name="connsiteX2" fmla="*/ 227201 w 811235"/>
                  <a:gd name="connsiteY2" fmla="*/ 1493 h 1477868"/>
                  <a:gd name="connsiteX3" fmla="*/ 789176 w 811235"/>
                  <a:gd name="connsiteY3" fmla="*/ 6256 h 1477868"/>
                  <a:gd name="connsiteX4" fmla="*/ 689164 w 811235"/>
                  <a:gd name="connsiteY4" fmla="*/ 25306 h 1477868"/>
                  <a:gd name="connsiteX5" fmla="*/ 622489 w 811235"/>
                  <a:gd name="connsiteY5" fmla="*/ 163418 h 1477868"/>
                  <a:gd name="connsiteX6" fmla="*/ 627251 w 811235"/>
                  <a:gd name="connsiteY6" fmla="*/ 320581 h 1477868"/>
                  <a:gd name="connsiteX7" fmla="*/ 762983 w 811235"/>
                  <a:gd name="connsiteY7" fmla="*/ 503937 h 1477868"/>
                  <a:gd name="connsiteX8" fmla="*/ 808226 w 811235"/>
                  <a:gd name="connsiteY8" fmla="*/ 620618 h 1477868"/>
                  <a:gd name="connsiteX9" fmla="*/ 679639 w 811235"/>
                  <a:gd name="connsiteY9" fmla="*/ 715868 h 1477868"/>
                  <a:gd name="connsiteX10" fmla="*/ 674876 w 811235"/>
                  <a:gd name="connsiteY10" fmla="*/ 1351662 h 1477868"/>
                  <a:gd name="connsiteX11" fmla="*/ 601058 w 811235"/>
                  <a:gd name="connsiteY11" fmla="*/ 1477868 h 1477868"/>
                  <a:gd name="connsiteX12" fmla="*/ 532001 w 811235"/>
                  <a:gd name="connsiteY12" fmla="*/ 1351663 h 1477868"/>
                  <a:gd name="connsiteX13" fmla="*/ 532001 w 811235"/>
                  <a:gd name="connsiteY13" fmla="*/ 982568 h 1477868"/>
                  <a:gd name="connsiteX14" fmla="*/ 498664 w 811235"/>
                  <a:gd name="connsiteY14" fmla="*/ 982568 h 1477868"/>
                  <a:gd name="connsiteX15" fmla="*/ 424846 w 811235"/>
                  <a:gd name="connsiteY15" fmla="*/ 1199262 h 1477868"/>
                  <a:gd name="connsiteX16" fmla="*/ 355789 w 811235"/>
                  <a:gd name="connsiteY16" fmla="*/ 982568 h 1477868"/>
                  <a:gd name="connsiteX17" fmla="*/ 322451 w 811235"/>
                  <a:gd name="connsiteY17" fmla="*/ 982568 h 1477868"/>
                  <a:gd name="connsiteX18" fmla="*/ 251014 w 811235"/>
                  <a:gd name="connsiteY18" fmla="*/ 1149256 h 1477868"/>
                  <a:gd name="connsiteX19" fmla="*/ 179576 w 811235"/>
                  <a:gd name="connsiteY19" fmla="*/ 982568 h 1477868"/>
                  <a:gd name="connsiteX20" fmla="*/ 151001 w 811235"/>
                  <a:gd name="connsiteY20" fmla="*/ 982568 h 1477868"/>
                  <a:gd name="connsiteX21" fmla="*/ 74801 w 811235"/>
                  <a:gd name="connsiteY21" fmla="*/ 1132588 h 1477868"/>
                  <a:gd name="connsiteX22" fmla="*/ 8126 w 811235"/>
                  <a:gd name="connsiteY22" fmla="*/ 992093 h 1477868"/>
                  <a:gd name="connsiteX0" fmla="*/ 8126 w 811235"/>
                  <a:gd name="connsiteY0" fmla="*/ 992093 h 1477890"/>
                  <a:gd name="connsiteX1" fmla="*/ 8126 w 811235"/>
                  <a:gd name="connsiteY1" fmla="*/ 382493 h 1477890"/>
                  <a:gd name="connsiteX2" fmla="*/ 227201 w 811235"/>
                  <a:gd name="connsiteY2" fmla="*/ 1493 h 1477890"/>
                  <a:gd name="connsiteX3" fmla="*/ 789176 w 811235"/>
                  <a:gd name="connsiteY3" fmla="*/ 6256 h 1477890"/>
                  <a:gd name="connsiteX4" fmla="*/ 689164 w 811235"/>
                  <a:gd name="connsiteY4" fmla="*/ 25306 h 1477890"/>
                  <a:gd name="connsiteX5" fmla="*/ 622489 w 811235"/>
                  <a:gd name="connsiteY5" fmla="*/ 163418 h 1477890"/>
                  <a:gd name="connsiteX6" fmla="*/ 627251 w 811235"/>
                  <a:gd name="connsiteY6" fmla="*/ 320581 h 1477890"/>
                  <a:gd name="connsiteX7" fmla="*/ 762983 w 811235"/>
                  <a:gd name="connsiteY7" fmla="*/ 503937 h 1477890"/>
                  <a:gd name="connsiteX8" fmla="*/ 808226 w 811235"/>
                  <a:gd name="connsiteY8" fmla="*/ 620618 h 1477890"/>
                  <a:gd name="connsiteX9" fmla="*/ 679639 w 811235"/>
                  <a:gd name="connsiteY9" fmla="*/ 715868 h 1477890"/>
                  <a:gd name="connsiteX10" fmla="*/ 674876 w 811235"/>
                  <a:gd name="connsiteY10" fmla="*/ 1351662 h 1477890"/>
                  <a:gd name="connsiteX11" fmla="*/ 603439 w 811235"/>
                  <a:gd name="connsiteY11" fmla="*/ 1477868 h 1477890"/>
                  <a:gd name="connsiteX12" fmla="*/ 532001 w 811235"/>
                  <a:gd name="connsiteY12" fmla="*/ 1351663 h 1477890"/>
                  <a:gd name="connsiteX13" fmla="*/ 532001 w 811235"/>
                  <a:gd name="connsiteY13" fmla="*/ 982568 h 1477890"/>
                  <a:gd name="connsiteX14" fmla="*/ 498664 w 811235"/>
                  <a:gd name="connsiteY14" fmla="*/ 982568 h 1477890"/>
                  <a:gd name="connsiteX15" fmla="*/ 424846 w 811235"/>
                  <a:gd name="connsiteY15" fmla="*/ 1199262 h 1477890"/>
                  <a:gd name="connsiteX16" fmla="*/ 355789 w 811235"/>
                  <a:gd name="connsiteY16" fmla="*/ 982568 h 1477890"/>
                  <a:gd name="connsiteX17" fmla="*/ 322451 w 811235"/>
                  <a:gd name="connsiteY17" fmla="*/ 982568 h 1477890"/>
                  <a:gd name="connsiteX18" fmla="*/ 251014 w 811235"/>
                  <a:gd name="connsiteY18" fmla="*/ 1149256 h 1477890"/>
                  <a:gd name="connsiteX19" fmla="*/ 179576 w 811235"/>
                  <a:gd name="connsiteY19" fmla="*/ 982568 h 1477890"/>
                  <a:gd name="connsiteX20" fmla="*/ 151001 w 811235"/>
                  <a:gd name="connsiteY20" fmla="*/ 982568 h 1477890"/>
                  <a:gd name="connsiteX21" fmla="*/ 74801 w 811235"/>
                  <a:gd name="connsiteY21" fmla="*/ 1132588 h 1477890"/>
                  <a:gd name="connsiteX22" fmla="*/ 8126 w 811235"/>
                  <a:gd name="connsiteY22" fmla="*/ 992093 h 1477890"/>
                  <a:gd name="connsiteX0" fmla="*/ 8126 w 811235"/>
                  <a:gd name="connsiteY0" fmla="*/ 992093 h 1477890"/>
                  <a:gd name="connsiteX1" fmla="*/ 8126 w 811235"/>
                  <a:gd name="connsiteY1" fmla="*/ 382493 h 1477890"/>
                  <a:gd name="connsiteX2" fmla="*/ 227201 w 811235"/>
                  <a:gd name="connsiteY2" fmla="*/ 1493 h 1477890"/>
                  <a:gd name="connsiteX3" fmla="*/ 789176 w 811235"/>
                  <a:gd name="connsiteY3" fmla="*/ 6256 h 1477890"/>
                  <a:gd name="connsiteX4" fmla="*/ 689164 w 811235"/>
                  <a:gd name="connsiteY4" fmla="*/ 25306 h 1477890"/>
                  <a:gd name="connsiteX5" fmla="*/ 622489 w 811235"/>
                  <a:gd name="connsiteY5" fmla="*/ 163418 h 1477890"/>
                  <a:gd name="connsiteX6" fmla="*/ 627251 w 811235"/>
                  <a:gd name="connsiteY6" fmla="*/ 320581 h 1477890"/>
                  <a:gd name="connsiteX7" fmla="*/ 762983 w 811235"/>
                  <a:gd name="connsiteY7" fmla="*/ 503937 h 1477890"/>
                  <a:gd name="connsiteX8" fmla="*/ 808226 w 811235"/>
                  <a:gd name="connsiteY8" fmla="*/ 620618 h 1477890"/>
                  <a:gd name="connsiteX9" fmla="*/ 679639 w 811235"/>
                  <a:gd name="connsiteY9" fmla="*/ 715868 h 1477890"/>
                  <a:gd name="connsiteX10" fmla="*/ 674876 w 811235"/>
                  <a:gd name="connsiteY10" fmla="*/ 1351662 h 1477890"/>
                  <a:gd name="connsiteX11" fmla="*/ 603439 w 811235"/>
                  <a:gd name="connsiteY11" fmla="*/ 1477868 h 1477890"/>
                  <a:gd name="connsiteX12" fmla="*/ 532001 w 811235"/>
                  <a:gd name="connsiteY12" fmla="*/ 1351663 h 1477890"/>
                  <a:gd name="connsiteX13" fmla="*/ 532001 w 811235"/>
                  <a:gd name="connsiteY13" fmla="*/ 982568 h 1477890"/>
                  <a:gd name="connsiteX14" fmla="*/ 498664 w 811235"/>
                  <a:gd name="connsiteY14" fmla="*/ 982568 h 1477890"/>
                  <a:gd name="connsiteX15" fmla="*/ 424846 w 811235"/>
                  <a:gd name="connsiteY15" fmla="*/ 1199262 h 1477890"/>
                  <a:gd name="connsiteX16" fmla="*/ 355789 w 811235"/>
                  <a:gd name="connsiteY16" fmla="*/ 982568 h 1477890"/>
                  <a:gd name="connsiteX17" fmla="*/ 322451 w 811235"/>
                  <a:gd name="connsiteY17" fmla="*/ 982568 h 1477890"/>
                  <a:gd name="connsiteX18" fmla="*/ 251014 w 811235"/>
                  <a:gd name="connsiteY18" fmla="*/ 1149256 h 1477890"/>
                  <a:gd name="connsiteX19" fmla="*/ 179576 w 811235"/>
                  <a:gd name="connsiteY19" fmla="*/ 982568 h 1477890"/>
                  <a:gd name="connsiteX20" fmla="*/ 151001 w 811235"/>
                  <a:gd name="connsiteY20" fmla="*/ 982568 h 1477890"/>
                  <a:gd name="connsiteX21" fmla="*/ 74801 w 811235"/>
                  <a:gd name="connsiteY21" fmla="*/ 1132588 h 1477890"/>
                  <a:gd name="connsiteX22" fmla="*/ 8126 w 811235"/>
                  <a:gd name="connsiteY22" fmla="*/ 992093 h 1477890"/>
                  <a:gd name="connsiteX0" fmla="*/ 8126 w 811235"/>
                  <a:gd name="connsiteY0" fmla="*/ 992093 h 1477890"/>
                  <a:gd name="connsiteX1" fmla="*/ 8126 w 811235"/>
                  <a:gd name="connsiteY1" fmla="*/ 382493 h 1477890"/>
                  <a:gd name="connsiteX2" fmla="*/ 227201 w 811235"/>
                  <a:gd name="connsiteY2" fmla="*/ 1493 h 1477890"/>
                  <a:gd name="connsiteX3" fmla="*/ 789176 w 811235"/>
                  <a:gd name="connsiteY3" fmla="*/ 6256 h 1477890"/>
                  <a:gd name="connsiteX4" fmla="*/ 689164 w 811235"/>
                  <a:gd name="connsiteY4" fmla="*/ 25306 h 1477890"/>
                  <a:gd name="connsiteX5" fmla="*/ 622489 w 811235"/>
                  <a:gd name="connsiteY5" fmla="*/ 163418 h 1477890"/>
                  <a:gd name="connsiteX6" fmla="*/ 627251 w 811235"/>
                  <a:gd name="connsiteY6" fmla="*/ 320581 h 1477890"/>
                  <a:gd name="connsiteX7" fmla="*/ 762983 w 811235"/>
                  <a:gd name="connsiteY7" fmla="*/ 503937 h 1477890"/>
                  <a:gd name="connsiteX8" fmla="*/ 808226 w 811235"/>
                  <a:gd name="connsiteY8" fmla="*/ 620618 h 1477890"/>
                  <a:gd name="connsiteX9" fmla="*/ 679639 w 811235"/>
                  <a:gd name="connsiteY9" fmla="*/ 715868 h 1477890"/>
                  <a:gd name="connsiteX10" fmla="*/ 674876 w 811235"/>
                  <a:gd name="connsiteY10" fmla="*/ 1351662 h 1477890"/>
                  <a:gd name="connsiteX11" fmla="*/ 603439 w 811235"/>
                  <a:gd name="connsiteY11" fmla="*/ 1477868 h 1477890"/>
                  <a:gd name="connsiteX12" fmla="*/ 532001 w 811235"/>
                  <a:gd name="connsiteY12" fmla="*/ 1351663 h 1477890"/>
                  <a:gd name="connsiteX13" fmla="*/ 532001 w 811235"/>
                  <a:gd name="connsiteY13" fmla="*/ 982568 h 1477890"/>
                  <a:gd name="connsiteX14" fmla="*/ 498664 w 811235"/>
                  <a:gd name="connsiteY14" fmla="*/ 982568 h 1477890"/>
                  <a:gd name="connsiteX15" fmla="*/ 424846 w 811235"/>
                  <a:gd name="connsiteY15" fmla="*/ 1199262 h 1477890"/>
                  <a:gd name="connsiteX16" fmla="*/ 355789 w 811235"/>
                  <a:gd name="connsiteY16" fmla="*/ 982568 h 1477890"/>
                  <a:gd name="connsiteX17" fmla="*/ 322451 w 811235"/>
                  <a:gd name="connsiteY17" fmla="*/ 982568 h 1477890"/>
                  <a:gd name="connsiteX18" fmla="*/ 251014 w 811235"/>
                  <a:gd name="connsiteY18" fmla="*/ 1149256 h 1477890"/>
                  <a:gd name="connsiteX19" fmla="*/ 179576 w 811235"/>
                  <a:gd name="connsiteY19" fmla="*/ 982568 h 1477890"/>
                  <a:gd name="connsiteX20" fmla="*/ 151001 w 811235"/>
                  <a:gd name="connsiteY20" fmla="*/ 982568 h 1477890"/>
                  <a:gd name="connsiteX21" fmla="*/ 74801 w 811235"/>
                  <a:gd name="connsiteY21" fmla="*/ 1132588 h 1477890"/>
                  <a:gd name="connsiteX22" fmla="*/ 8126 w 811235"/>
                  <a:gd name="connsiteY22" fmla="*/ 992093 h 1477890"/>
                  <a:gd name="connsiteX0" fmla="*/ 8126 w 811235"/>
                  <a:gd name="connsiteY0" fmla="*/ 992093 h 1477890"/>
                  <a:gd name="connsiteX1" fmla="*/ 8126 w 811235"/>
                  <a:gd name="connsiteY1" fmla="*/ 382493 h 1477890"/>
                  <a:gd name="connsiteX2" fmla="*/ 227201 w 811235"/>
                  <a:gd name="connsiteY2" fmla="*/ 1493 h 1477890"/>
                  <a:gd name="connsiteX3" fmla="*/ 789176 w 811235"/>
                  <a:gd name="connsiteY3" fmla="*/ 6256 h 1477890"/>
                  <a:gd name="connsiteX4" fmla="*/ 689164 w 811235"/>
                  <a:gd name="connsiteY4" fmla="*/ 25306 h 1477890"/>
                  <a:gd name="connsiteX5" fmla="*/ 622489 w 811235"/>
                  <a:gd name="connsiteY5" fmla="*/ 163418 h 1477890"/>
                  <a:gd name="connsiteX6" fmla="*/ 627251 w 811235"/>
                  <a:gd name="connsiteY6" fmla="*/ 320581 h 1477890"/>
                  <a:gd name="connsiteX7" fmla="*/ 762983 w 811235"/>
                  <a:gd name="connsiteY7" fmla="*/ 503937 h 1477890"/>
                  <a:gd name="connsiteX8" fmla="*/ 808226 w 811235"/>
                  <a:gd name="connsiteY8" fmla="*/ 620618 h 1477890"/>
                  <a:gd name="connsiteX9" fmla="*/ 679639 w 811235"/>
                  <a:gd name="connsiteY9" fmla="*/ 715868 h 1477890"/>
                  <a:gd name="connsiteX10" fmla="*/ 674876 w 811235"/>
                  <a:gd name="connsiteY10" fmla="*/ 1351662 h 1477890"/>
                  <a:gd name="connsiteX11" fmla="*/ 603439 w 811235"/>
                  <a:gd name="connsiteY11" fmla="*/ 1477868 h 1477890"/>
                  <a:gd name="connsiteX12" fmla="*/ 532001 w 811235"/>
                  <a:gd name="connsiteY12" fmla="*/ 1351663 h 1477890"/>
                  <a:gd name="connsiteX13" fmla="*/ 532001 w 811235"/>
                  <a:gd name="connsiteY13" fmla="*/ 982568 h 1477890"/>
                  <a:gd name="connsiteX14" fmla="*/ 498664 w 811235"/>
                  <a:gd name="connsiteY14" fmla="*/ 982568 h 1477890"/>
                  <a:gd name="connsiteX15" fmla="*/ 424846 w 811235"/>
                  <a:gd name="connsiteY15" fmla="*/ 1199262 h 1477890"/>
                  <a:gd name="connsiteX16" fmla="*/ 355789 w 811235"/>
                  <a:gd name="connsiteY16" fmla="*/ 982568 h 1477890"/>
                  <a:gd name="connsiteX17" fmla="*/ 322451 w 811235"/>
                  <a:gd name="connsiteY17" fmla="*/ 982568 h 1477890"/>
                  <a:gd name="connsiteX18" fmla="*/ 251014 w 811235"/>
                  <a:gd name="connsiteY18" fmla="*/ 1149256 h 1477890"/>
                  <a:gd name="connsiteX19" fmla="*/ 179576 w 811235"/>
                  <a:gd name="connsiteY19" fmla="*/ 982568 h 1477890"/>
                  <a:gd name="connsiteX20" fmla="*/ 151001 w 811235"/>
                  <a:gd name="connsiteY20" fmla="*/ 982568 h 1477890"/>
                  <a:gd name="connsiteX21" fmla="*/ 74801 w 811235"/>
                  <a:gd name="connsiteY21" fmla="*/ 1132588 h 1477890"/>
                  <a:gd name="connsiteX22" fmla="*/ 8126 w 811235"/>
                  <a:gd name="connsiteY22" fmla="*/ 992093 h 1477890"/>
                  <a:gd name="connsiteX0" fmla="*/ 8126 w 811235"/>
                  <a:gd name="connsiteY0" fmla="*/ 992093 h 1477890"/>
                  <a:gd name="connsiteX1" fmla="*/ 8126 w 811235"/>
                  <a:gd name="connsiteY1" fmla="*/ 382493 h 1477890"/>
                  <a:gd name="connsiteX2" fmla="*/ 227201 w 811235"/>
                  <a:gd name="connsiteY2" fmla="*/ 1493 h 1477890"/>
                  <a:gd name="connsiteX3" fmla="*/ 789176 w 811235"/>
                  <a:gd name="connsiteY3" fmla="*/ 6256 h 1477890"/>
                  <a:gd name="connsiteX4" fmla="*/ 689164 w 811235"/>
                  <a:gd name="connsiteY4" fmla="*/ 25306 h 1477890"/>
                  <a:gd name="connsiteX5" fmla="*/ 622489 w 811235"/>
                  <a:gd name="connsiteY5" fmla="*/ 163418 h 1477890"/>
                  <a:gd name="connsiteX6" fmla="*/ 627251 w 811235"/>
                  <a:gd name="connsiteY6" fmla="*/ 320581 h 1477890"/>
                  <a:gd name="connsiteX7" fmla="*/ 762983 w 811235"/>
                  <a:gd name="connsiteY7" fmla="*/ 503937 h 1477890"/>
                  <a:gd name="connsiteX8" fmla="*/ 808226 w 811235"/>
                  <a:gd name="connsiteY8" fmla="*/ 620618 h 1477890"/>
                  <a:gd name="connsiteX9" fmla="*/ 679639 w 811235"/>
                  <a:gd name="connsiteY9" fmla="*/ 715868 h 1477890"/>
                  <a:gd name="connsiteX10" fmla="*/ 674876 w 811235"/>
                  <a:gd name="connsiteY10" fmla="*/ 1351662 h 1477890"/>
                  <a:gd name="connsiteX11" fmla="*/ 603439 w 811235"/>
                  <a:gd name="connsiteY11" fmla="*/ 1477868 h 1477890"/>
                  <a:gd name="connsiteX12" fmla="*/ 532001 w 811235"/>
                  <a:gd name="connsiteY12" fmla="*/ 1351663 h 1477890"/>
                  <a:gd name="connsiteX13" fmla="*/ 532001 w 811235"/>
                  <a:gd name="connsiteY13" fmla="*/ 982568 h 1477890"/>
                  <a:gd name="connsiteX14" fmla="*/ 498664 w 811235"/>
                  <a:gd name="connsiteY14" fmla="*/ 982568 h 1477890"/>
                  <a:gd name="connsiteX15" fmla="*/ 424846 w 811235"/>
                  <a:gd name="connsiteY15" fmla="*/ 1199262 h 1477890"/>
                  <a:gd name="connsiteX16" fmla="*/ 355789 w 811235"/>
                  <a:gd name="connsiteY16" fmla="*/ 982568 h 1477890"/>
                  <a:gd name="connsiteX17" fmla="*/ 322451 w 811235"/>
                  <a:gd name="connsiteY17" fmla="*/ 982568 h 1477890"/>
                  <a:gd name="connsiteX18" fmla="*/ 251014 w 811235"/>
                  <a:gd name="connsiteY18" fmla="*/ 1149256 h 1477890"/>
                  <a:gd name="connsiteX19" fmla="*/ 179576 w 811235"/>
                  <a:gd name="connsiteY19" fmla="*/ 982568 h 1477890"/>
                  <a:gd name="connsiteX20" fmla="*/ 151001 w 811235"/>
                  <a:gd name="connsiteY20" fmla="*/ 982568 h 1477890"/>
                  <a:gd name="connsiteX21" fmla="*/ 74801 w 811235"/>
                  <a:gd name="connsiteY21" fmla="*/ 1132588 h 1477890"/>
                  <a:gd name="connsiteX22" fmla="*/ 8126 w 811235"/>
                  <a:gd name="connsiteY22" fmla="*/ 992093 h 1477890"/>
                  <a:gd name="connsiteX0" fmla="*/ 8126 w 811235"/>
                  <a:gd name="connsiteY0" fmla="*/ 992093 h 1477869"/>
                  <a:gd name="connsiteX1" fmla="*/ 8126 w 811235"/>
                  <a:gd name="connsiteY1" fmla="*/ 382493 h 1477869"/>
                  <a:gd name="connsiteX2" fmla="*/ 227201 w 811235"/>
                  <a:gd name="connsiteY2" fmla="*/ 1493 h 1477869"/>
                  <a:gd name="connsiteX3" fmla="*/ 789176 w 811235"/>
                  <a:gd name="connsiteY3" fmla="*/ 6256 h 1477869"/>
                  <a:gd name="connsiteX4" fmla="*/ 689164 w 811235"/>
                  <a:gd name="connsiteY4" fmla="*/ 25306 h 1477869"/>
                  <a:gd name="connsiteX5" fmla="*/ 622489 w 811235"/>
                  <a:gd name="connsiteY5" fmla="*/ 163418 h 1477869"/>
                  <a:gd name="connsiteX6" fmla="*/ 627251 w 811235"/>
                  <a:gd name="connsiteY6" fmla="*/ 320581 h 1477869"/>
                  <a:gd name="connsiteX7" fmla="*/ 762983 w 811235"/>
                  <a:gd name="connsiteY7" fmla="*/ 503937 h 1477869"/>
                  <a:gd name="connsiteX8" fmla="*/ 808226 w 811235"/>
                  <a:gd name="connsiteY8" fmla="*/ 620618 h 1477869"/>
                  <a:gd name="connsiteX9" fmla="*/ 679639 w 811235"/>
                  <a:gd name="connsiteY9" fmla="*/ 715868 h 1477869"/>
                  <a:gd name="connsiteX10" fmla="*/ 674876 w 811235"/>
                  <a:gd name="connsiteY10" fmla="*/ 1351662 h 1477869"/>
                  <a:gd name="connsiteX11" fmla="*/ 603439 w 811235"/>
                  <a:gd name="connsiteY11" fmla="*/ 1477868 h 1477869"/>
                  <a:gd name="connsiteX12" fmla="*/ 532001 w 811235"/>
                  <a:gd name="connsiteY12" fmla="*/ 1351663 h 1477869"/>
                  <a:gd name="connsiteX13" fmla="*/ 532001 w 811235"/>
                  <a:gd name="connsiteY13" fmla="*/ 982568 h 1477869"/>
                  <a:gd name="connsiteX14" fmla="*/ 498664 w 811235"/>
                  <a:gd name="connsiteY14" fmla="*/ 982568 h 1477869"/>
                  <a:gd name="connsiteX15" fmla="*/ 424846 w 811235"/>
                  <a:gd name="connsiteY15" fmla="*/ 1199262 h 1477869"/>
                  <a:gd name="connsiteX16" fmla="*/ 355789 w 811235"/>
                  <a:gd name="connsiteY16" fmla="*/ 982568 h 1477869"/>
                  <a:gd name="connsiteX17" fmla="*/ 322451 w 811235"/>
                  <a:gd name="connsiteY17" fmla="*/ 982568 h 1477869"/>
                  <a:gd name="connsiteX18" fmla="*/ 251014 w 811235"/>
                  <a:gd name="connsiteY18" fmla="*/ 1149256 h 1477869"/>
                  <a:gd name="connsiteX19" fmla="*/ 179576 w 811235"/>
                  <a:gd name="connsiteY19" fmla="*/ 982568 h 1477869"/>
                  <a:gd name="connsiteX20" fmla="*/ 151001 w 811235"/>
                  <a:gd name="connsiteY20" fmla="*/ 982568 h 1477869"/>
                  <a:gd name="connsiteX21" fmla="*/ 74801 w 811235"/>
                  <a:gd name="connsiteY21" fmla="*/ 1132588 h 1477869"/>
                  <a:gd name="connsiteX22" fmla="*/ 8126 w 811235"/>
                  <a:gd name="connsiteY22" fmla="*/ 992093 h 1477869"/>
                  <a:gd name="connsiteX0" fmla="*/ 8126 w 811235"/>
                  <a:gd name="connsiteY0" fmla="*/ 992093 h 1475526"/>
                  <a:gd name="connsiteX1" fmla="*/ 8126 w 811235"/>
                  <a:gd name="connsiteY1" fmla="*/ 382493 h 1475526"/>
                  <a:gd name="connsiteX2" fmla="*/ 227201 w 811235"/>
                  <a:gd name="connsiteY2" fmla="*/ 1493 h 1475526"/>
                  <a:gd name="connsiteX3" fmla="*/ 789176 w 811235"/>
                  <a:gd name="connsiteY3" fmla="*/ 6256 h 1475526"/>
                  <a:gd name="connsiteX4" fmla="*/ 689164 w 811235"/>
                  <a:gd name="connsiteY4" fmla="*/ 25306 h 1475526"/>
                  <a:gd name="connsiteX5" fmla="*/ 622489 w 811235"/>
                  <a:gd name="connsiteY5" fmla="*/ 163418 h 1475526"/>
                  <a:gd name="connsiteX6" fmla="*/ 627251 w 811235"/>
                  <a:gd name="connsiteY6" fmla="*/ 320581 h 1475526"/>
                  <a:gd name="connsiteX7" fmla="*/ 762983 w 811235"/>
                  <a:gd name="connsiteY7" fmla="*/ 503937 h 1475526"/>
                  <a:gd name="connsiteX8" fmla="*/ 808226 w 811235"/>
                  <a:gd name="connsiteY8" fmla="*/ 620618 h 1475526"/>
                  <a:gd name="connsiteX9" fmla="*/ 679639 w 811235"/>
                  <a:gd name="connsiteY9" fmla="*/ 715868 h 1475526"/>
                  <a:gd name="connsiteX10" fmla="*/ 674876 w 811235"/>
                  <a:gd name="connsiteY10" fmla="*/ 1351662 h 1475526"/>
                  <a:gd name="connsiteX11" fmla="*/ 605820 w 811235"/>
                  <a:gd name="connsiteY11" fmla="*/ 1475487 h 1475526"/>
                  <a:gd name="connsiteX12" fmla="*/ 532001 w 811235"/>
                  <a:gd name="connsiteY12" fmla="*/ 1351663 h 1475526"/>
                  <a:gd name="connsiteX13" fmla="*/ 532001 w 811235"/>
                  <a:gd name="connsiteY13" fmla="*/ 982568 h 1475526"/>
                  <a:gd name="connsiteX14" fmla="*/ 498664 w 811235"/>
                  <a:gd name="connsiteY14" fmla="*/ 982568 h 1475526"/>
                  <a:gd name="connsiteX15" fmla="*/ 424846 w 811235"/>
                  <a:gd name="connsiteY15" fmla="*/ 1199262 h 1475526"/>
                  <a:gd name="connsiteX16" fmla="*/ 355789 w 811235"/>
                  <a:gd name="connsiteY16" fmla="*/ 982568 h 1475526"/>
                  <a:gd name="connsiteX17" fmla="*/ 322451 w 811235"/>
                  <a:gd name="connsiteY17" fmla="*/ 982568 h 1475526"/>
                  <a:gd name="connsiteX18" fmla="*/ 251014 w 811235"/>
                  <a:gd name="connsiteY18" fmla="*/ 1149256 h 1475526"/>
                  <a:gd name="connsiteX19" fmla="*/ 179576 w 811235"/>
                  <a:gd name="connsiteY19" fmla="*/ 982568 h 1475526"/>
                  <a:gd name="connsiteX20" fmla="*/ 151001 w 811235"/>
                  <a:gd name="connsiteY20" fmla="*/ 982568 h 1475526"/>
                  <a:gd name="connsiteX21" fmla="*/ 74801 w 811235"/>
                  <a:gd name="connsiteY21" fmla="*/ 1132588 h 1475526"/>
                  <a:gd name="connsiteX22" fmla="*/ 8126 w 811235"/>
                  <a:gd name="connsiteY22" fmla="*/ 992093 h 1475526"/>
                  <a:gd name="connsiteX0" fmla="*/ 8126 w 811235"/>
                  <a:gd name="connsiteY0" fmla="*/ 992093 h 1475488"/>
                  <a:gd name="connsiteX1" fmla="*/ 8126 w 811235"/>
                  <a:gd name="connsiteY1" fmla="*/ 382493 h 1475488"/>
                  <a:gd name="connsiteX2" fmla="*/ 227201 w 811235"/>
                  <a:gd name="connsiteY2" fmla="*/ 1493 h 1475488"/>
                  <a:gd name="connsiteX3" fmla="*/ 789176 w 811235"/>
                  <a:gd name="connsiteY3" fmla="*/ 6256 h 1475488"/>
                  <a:gd name="connsiteX4" fmla="*/ 689164 w 811235"/>
                  <a:gd name="connsiteY4" fmla="*/ 25306 h 1475488"/>
                  <a:gd name="connsiteX5" fmla="*/ 622489 w 811235"/>
                  <a:gd name="connsiteY5" fmla="*/ 163418 h 1475488"/>
                  <a:gd name="connsiteX6" fmla="*/ 627251 w 811235"/>
                  <a:gd name="connsiteY6" fmla="*/ 320581 h 1475488"/>
                  <a:gd name="connsiteX7" fmla="*/ 762983 w 811235"/>
                  <a:gd name="connsiteY7" fmla="*/ 503937 h 1475488"/>
                  <a:gd name="connsiteX8" fmla="*/ 808226 w 811235"/>
                  <a:gd name="connsiteY8" fmla="*/ 620618 h 1475488"/>
                  <a:gd name="connsiteX9" fmla="*/ 679639 w 811235"/>
                  <a:gd name="connsiteY9" fmla="*/ 715868 h 1475488"/>
                  <a:gd name="connsiteX10" fmla="*/ 674876 w 811235"/>
                  <a:gd name="connsiteY10" fmla="*/ 1351662 h 1475488"/>
                  <a:gd name="connsiteX11" fmla="*/ 605820 w 811235"/>
                  <a:gd name="connsiteY11" fmla="*/ 1475487 h 1475488"/>
                  <a:gd name="connsiteX12" fmla="*/ 532001 w 811235"/>
                  <a:gd name="connsiteY12" fmla="*/ 1351663 h 1475488"/>
                  <a:gd name="connsiteX13" fmla="*/ 532001 w 811235"/>
                  <a:gd name="connsiteY13" fmla="*/ 982568 h 1475488"/>
                  <a:gd name="connsiteX14" fmla="*/ 498664 w 811235"/>
                  <a:gd name="connsiteY14" fmla="*/ 982568 h 1475488"/>
                  <a:gd name="connsiteX15" fmla="*/ 424846 w 811235"/>
                  <a:gd name="connsiteY15" fmla="*/ 1199262 h 1475488"/>
                  <a:gd name="connsiteX16" fmla="*/ 355789 w 811235"/>
                  <a:gd name="connsiteY16" fmla="*/ 982568 h 1475488"/>
                  <a:gd name="connsiteX17" fmla="*/ 322451 w 811235"/>
                  <a:gd name="connsiteY17" fmla="*/ 982568 h 1475488"/>
                  <a:gd name="connsiteX18" fmla="*/ 251014 w 811235"/>
                  <a:gd name="connsiteY18" fmla="*/ 1149256 h 1475488"/>
                  <a:gd name="connsiteX19" fmla="*/ 179576 w 811235"/>
                  <a:gd name="connsiteY19" fmla="*/ 982568 h 1475488"/>
                  <a:gd name="connsiteX20" fmla="*/ 151001 w 811235"/>
                  <a:gd name="connsiteY20" fmla="*/ 982568 h 1475488"/>
                  <a:gd name="connsiteX21" fmla="*/ 74801 w 811235"/>
                  <a:gd name="connsiteY21" fmla="*/ 1132588 h 1475488"/>
                  <a:gd name="connsiteX22" fmla="*/ 8126 w 811235"/>
                  <a:gd name="connsiteY22" fmla="*/ 992093 h 1475488"/>
                  <a:gd name="connsiteX0" fmla="*/ 8126 w 811235"/>
                  <a:gd name="connsiteY0" fmla="*/ 992093 h 1475488"/>
                  <a:gd name="connsiteX1" fmla="*/ 8126 w 811235"/>
                  <a:gd name="connsiteY1" fmla="*/ 382493 h 1475488"/>
                  <a:gd name="connsiteX2" fmla="*/ 227201 w 811235"/>
                  <a:gd name="connsiteY2" fmla="*/ 1493 h 1475488"/>
                  <a:gd name="connsiteX3" fmla="*/ 789176 w 811235"/>
                  <a:gd name="connsiteY3" fmla="*/ 6256 h 1475488"/>
                  <a:gd name="connsiteX4" fmla="*/ 689164 w 811235"/>
                  <a:gd name="connsiteY4" fmla="*/ 25306 h 1475488"/>
                  <a:gd name="connsiteX5" fmla="*/ 622489 w 811235"/>
                  <a:gd name="connsiteY5" fmla="*/ 163418 h 1475488"/>
                  <a:gd name="connsiteX6" fmla="*/ 627251 w 811235"/>
                  <a:gd name="connsiteY6" fmla="*/ 320581 h 1475488"/>
                  <a:gd name="connsiteX7" fmla="*/ 762983 w 811235"/>
                  <a:gd name="connsiteY7" fmla="*/ 503937 h 1475488"/>
                  <a:gd name="connsiteX8" fmla="*/ 808226 w 811235"/>
                  <a:gd name="connsiteY8" fmla="*/ 620618 h 1475488"/>
                  <a:gd name="connsiteX9" fmla="*/ 679639 w 811235"/>
                  <a:gd name="connsiteY9" fmla="*/ 715868 h 1475488"/>
                  <a:gd name="connsiteX10" fmla="*/ 674876 w 811235"/>
                  <a:gd name="connsiteY10" fmla="*/ 1351662 h 1475488"/>
                  <a:gd name="connsiteX11" fmla="*/ 605820 w 811235"/>
                  <a:gd name="connsiteY11" fmla="*/ 1475487 h 1475488"/>
                  <a:gd name="connsiteX12" fmla="*/ 532001 w 811235"/>
                  <a:gd name="connsiteY12" fmla="*/ 1351663 h 1475488"/>
                  <a:gd name="connsiteX13" fmla="*/ 532001 w 811235"/>
                  <a:gd name="connsiteY13" fmla="*/ 982568 h 1475488"/>
                  <a:gd name="connsiteX14" fmla="*/ 498664 w 811235"/>
                  <a:gd name="connsiteY14" fmla="*/ 982568 h 1475488"/>
                  <a:gd name="connsiteX15" fmla="*/ 424846 w 811235"/>
                  <a:gd name="connsiteY15" fmla="*/ 1199262 h 1475488"/>
                  <a:gd name="connsiteX16" fmla="*/ 355789 w 811235"/>
                  <a:gd name="connsiteY16" fmla="*/ 982568 h 1475488"/>
                  <a:gd name="connsiteX17" fmla="*/ 322451 w 811235"/>
                  <a:gd name="connsiteY17" fmla="*/ 982568 h 1475488"/>
                  <a:gd name="connsiteX18" fmla="*/ 251014 w 811235"/>
                  <a:gd name="connsiteY18" fmla="*/ 1149256 h 1475488"/>
                  <a:gd name="connsiteX19" fmla="*/ 179576 w 811235"/>
                  <a:gd name="connsiteY19" fmla="*/ 982568 h 1475488"/>
                  <a:gd name="connsiteX20" fmla="*/ 151001 w 811235"/>
                  <a:gd name="connsiteY20" fmla="*/ 982568 h 1475488"/>
                  <a:gd name="connsiteX21" fmla="*/ 74801 w 811235"/>
                  <a:gd name="connsiteY21" fmla="*/ 1132588 h 1475488"/>
                  <a:gd name="connsiteX22" fmla="*/ 8126 w 811235"/>
                  <a:gd name="connsiteY22" fmla="*/ 992093 h 1475488"/>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627"/>
                  <a:gd name="connsiteX1" fmla="*/ 8126 w 811235"/>
                  <a:gd name="connsiteY1" fmla="*/ 382493 h 1475627"/>
                  <a:gd name="connsiteX2" fmla="*/ 227201 w 811235"/>
                  <a:gd name="connsiteY2" fmla="*/ 1493 h 1475627"/>
                  <a:gd name="connsiteX3" fmla="*/ 789176 w 811235"/>
                  <a:gd name="connsiteY3" fmla="*/ 6256 h 1475627"/>
                  <a:gd name="connsiteX4" fmla="*/ 689164 w 811235"/>
                  <a:gd name="connsiteY4" fmla="*/ 25306 h 1475627"/>
                  <a:gd name="connsiteX5" fmla="*/ 622489 w 811235"/>
                  <a:gd name="connsiteY5" fmla="*/ 163418 h 1475627"/>
                  <a:gd name="connsiteX6" fmla="*/ 627251 w 811235"/>
                  <a:gd name="connsiteY6" fmla="*/ 320581 h 1475627"/>
                  <a:gd name="connsiteX7" fmla="*/ 762983 w 811235"/>
                  <a:gd name="connsiteY7" fmla="*/ 503937 h 1475627"/>
                  <a:gd name="connsiteX8" fmla="*/ 808226 w 811235"/>
                  <a:gd name="connsiteY8" fmla="*/ 620618 h 1475627"/>
                  <a:gd name="connsiteX9" fmla="*/ 679639 w 811235"/>
                  <a:gd name="connsiteY9" fmla="*/ 715868 h 1475627"/>
                  <a:gd name="connsiteX10" fmla="*/ 674876 w 811235"/>
                  <a:gd name="connsiteY10" fmla="*/ 1351662 h 1475627"/>
                  <a:gd name="connsiteX11" fmla="*/ 605820 w 811235"/>
                  <a:gd name="connsiteY11" fmla="*/ 1475487 h 1475627"/>
                  <a:gd name="connsiteX12" fmla="*/ 539145 w 811235"/>
                  <a:gd name="connsiteY12" fmla="*/ 1351663 h 1475627"/>
                  <a:gd name="connsiteX13" fmla="*/ 532001 w 811235"/>
                  <a:gd name="connsiteY13" fmla="*/ 982568 h 1475627"/>
                  <a:gd name="connsiteX14" fmla="*/ 498664 w 811235"/>
                  <a:gd name="connsiteY14" fmla="*/ 982568 h 1475627"/>
                  <a:gd name="connsiteX15" fmla="*/ 424846 w 811235"/>
                  <a:gd name="connsiteY15" fmla="*/ 1199262 h 1475627"/>
                  <a:gd name="connsiteX16" fmla="*/ 355789 w 811235"/>
                  <a:gd name="connsiteY16" fmla="*/ 982568 h 1475627"/>
                  <a:gd name="connsiteX17" fmla="*/ 322451 w 811235"/>
                  <a:gd name="connsiteY17" fmla="*/ 982568 h 1475627"/>
                  <a:gd name="connsiteX18" fmla="*/ 251014 w 811235"/>
                  <a:gd name="connsiteY18" fmla="*/ 1149256 h 1475627"/>
                  <a:gd name="connsiteX19" fmla="*/ 179576 w 811235"/>
                  <a:gd name="connsiteY19" fmla="*/ 982568 h 1475627"/>
                  <a:gd name="connsiteX20" fmla="*/ 151001 w 811235"/>
                  <a:gd name="connsiteY20" fmla="*/ 982568 h 1475627"/>
                  <a:gd name="connsiteX21" fmla="*/ 74801 w 811235"/>
                  <a:gd name="connsiteY21" fmla="*/ 1132588 h 1475627"/>
                  <a:gd name="connsiteX22" fmla="*/ 8126 w 811235"/>
                  <a:gd name="connsiteY22" fmla="*/ 992093 h 1475627"/>
                  <a:gd name="connsiteX0" fmla="*/ 8126 w 811235"/>
                  <a:gd name="connsiteY0" fmla="*/ 992093 h 1475627"/>
                  <a:gd name="connsiteX1" fmla="*/ 8126 w 811235"/>
                  <a:gd name="connsiteY1" fmla="*/ 382493 h 1475627"/>
                  <a:gd name="connsiteX2" fmla="*/ 227201 w 811235"/>
                  <a:gd name="connsiteY2" fmla="*/ 1493 h 1475627"/>
                  <a:gd name="connsiteX3" fmla="*/ 789176 w 811235"/>
                  <a:gd name="connsiteY3" fmla="*/ 6256 h 1475627"/>
                  <a:gd name="connsiteX4" fmla="*/ 689164 w 811235"/>
                  <a:gd name="connsiteY4" fmla="*/ 25306 h 1475627"/>
                  <a:gd name="connsiteX5" fmla="*/ 622489 w 811235"/>
                  <a:gd name="connsiteY5" fmla="*/ 163418 h 1475627"/>
                  <a:gd name="connsiteX6" fmla="*/ 627251 w 811235"/>
                  <a:gd name="connsiteY6" fmla="*/ 320581 h 1475627"/>
                  <a:gd name="connsiteX7" fmla="*/ 762983 w 811235"/>
                  <a:gd name="connsiteY7" fmla="*/ 503937 h 1475627"/>
                  <a:gd name="connsiteX8" fmla="*/ 808226 w 811235"/>
                  <a:gd name="connsiteY8" fmla="*/ 620618 h 1475627"/>
                  <a:gd name="connsiteX9" fmla="*/ 679639 w 811235"/>
                  <a:gd name="connsiteY9" fmla="*/ 715868 h 1475627"/>
                  <a:gd name="connsiteX10" fmla="*/ 674876 w 811235"/>
                  <a:gd name="connsiteY10" fmla="*/ 1351662 h 1475627"/>
                  <a:gd name="connsiteX11" fmla="*/ 605820 w 811235"/>
                  <a:gd name="connsiteY11" fmla="*/ 1475487 h 1475627"/>
                  <a:gd name="connsiteX12" fmla="*/ 539145 w 811235"/>
                  <a:gd name="connsiteY12" fmla="*/ 1351663 h 1475627"/>
                  <a:gd name="connsiteX13" fmla="*/ 532001 w 811235"/>
                  <a:gd name="connsiteY13" fmla="*/ 982568 h 1475627"/>
                  <a:gd name="connsiteX14" fmla="*/ 498664 w 811235"/>
                  <a:gd name="connsiteY14" fmla="*/ 982568 h 1475627"/>
                  <a:gd name="connsiteX15" fmla="*/ 424846 w 811235"/>
                  <a:gd name="connsiteY15" fmla="*/ 1199262 h 1475627"/>
                  <a:gd name="connsiteX16" fmla="*/ 355789 w 811235"/>
                  <a:gd name="connsiteY16" fmla="*/ 982568 h 1475627"/>
                  <a:gd name="connsiteX17" fmla="*/ 322451 w 811235"/>
                  <a:gd name="connsiteY17" fmla="*/ 982568 h 1475627"/>
                  <a:gd name="connsiteX18" fmla="*/ 251014 w 811235"/>
                  <a:gd name="connsiteY18" fmla="*/ 1149256 h 1475627"/>
                  <a:gd name="connsiteX19" fmla="*/ 179576 w 811235"/>
                  <a:gd name="connsiteY19" fmla="*/ 982568 h 1475627"/>
                  <a:gd name="connsiteX20" fmla="*/ 151001 w 811235"/>
                  <a:gd name="connsiteY20" fmla="*/ 982568 h 1475627"/>
                  <a:gd name="connsiteX21" fmla="*/ 74801 w 811235"/>
                  <a:gd name="connsiteY21" fmla="*/ 1132588 h 1475627"/>
                  <a:gd name="connsiteX22" fmla="*/ 8126 w 811235"/>
                  <a:gd name="connsiteY22" fmla="*/ 992093 h 147562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91"/>
                  <a:gd name="connsiteX1" fmla="*/ 8126 w 811235"/>
                  <a:gd name="connsiteY1" fmla="*/ 382493 h 1475491"/>
                  <a:gd name="connsiteX2" fmla="*/ 227201 w 811235"/>
                  <a:gd name="connsiteY2" fmla="*/ 1493 h 1475491"/>
                  <a:gd name="connsiteX3" fmla="*/ 789176 w 811235"/>
                  <a:gd name="connsiteY3" fmla="*/ 6256 h 1475491"/>
                  <a:gd name="connsiteX4" fmla="*/ 689164 w 811235"/>
                  <a:gd name="connsiteY4" fmla="*/ 25306 h 1475491"/>
                  <a:gd name="connsiteX5" fmla="*/ 622489 w 811235"/>
                  <a:gd name="connsiteY5" fmla="*/ 163418 h 1475491"/>
                  <a:gd name="connsiteX6" fmla="*/ 627251 w 811235"/>
                  <a:gd name="connsiteY6" fmla="*/ 320581 h 1475491"/>
                  <a:gd name="connsiteX7" fmla="*/ 762983 w 811235"/>
                  <a:gd name="connsiteY7" fmla="*/ 503937 h 1475491"/>
                  <a:gd name="connsiteX8" fmla="*/ 808226 w 811235"/>
                  <a:gd name="connsiteY8" fmla="*/ 620618 h 1475491"/>
                  <a:gd name="connsiteX9" fmla="*/ 679639 w 811235"/>
                  <a:gd name="connsiteY9" fmla="*/ 715868 h 1475491"/>
                  <a:gd name="connsiteX10" fmla="*/ 674876 w 811235"/>
                  <a:gd name="connsiteY10" fmla="*/ 1351662 h 1475491"/>
                  <a:gd name="connsiteX11" fmla="*/ 610583 w 811235"/>
                  <a:gd name="connsiteY11" fmla="*/ 1475487 h 1475491"/>
                  <a:gd name="connsiteX12" fmla="*/ 539145 w 811235"/>
                  <a:gd name="connsiteY12" fmla="*/ 1351663 h 1475491"/>
                  <a:gd name="connsiteX13" fmla="*/ 532001 w 811235"/>
                  <a:gd name="connsiteY13" fmla="*/ 982568 h 1475491"/>
                  <a:gd name="connsiteX14" fmla="*/ 498664 w 811235"/>
                  <a:gd name="connsiteY14" fmla="*/ 982568 h 1475491"/>
                  <a:gd name="connsiteX15" fmla="*/ 424846 w 811235"/>
                  <a:gd name="connsiteY15" fmla="*/ 1199262 h 1475491"/>
                  <a:gd name="connsiteX16" fmla="*/ 355789 w 811235"/>
                  <a:gd name="connsiteY16" fmla="*/ 982568 h 1475491"/>
                  <a:gd name="connsiteX17" fmla="*/ 322451 w 811235"/>
                  <a:gd name="connsiteY17" fmla="*/ 982568 h 1475491"/>
                  <a:gd name="connsiteX18" fmla="*/ 251014 w 811235"/>
                  <a:gd name="connsiteY18" fmla="*/ 1149256 h 1475491"/>
                  <a:gd name="connsiteX19" fmla="*/ 179576 w 811235"/>
                  <a:gd name="connsiteY19" fmla="*/ 982568 h 1475491"/>
                  <a:gd name="connsiteX20" fmla="*/ 151001 w 811235"/>
                  <a:gd name="connsiteY20" fmla="*/ 982568 h 1475491"/>
                  <a:gd name="connsiteX21" fmla="*/ 74801 w 811235"/>
                  <a:gd name="connsiteY21" fmla="*/ 1132588 h 1475491"/>
                  <a:gd name="connsiteX22" fmla="*/ 8126 w 811235"/>
                  <a:gd name="connsiteY22" fmla="*/ 992093 h 1475491"/>
                  <a:gd name="connsiteX0" fmla="*/ 8126 w 811235"/>
                  <a:gd name="connsiteY0" fmla="*/ 992093 h 1475491"/>
                  <a:gd name="connsiteX1" fmla="*/ 8126 w 811235"/>
                  <a:gd name="connsiteY1" fmla="*/ 382493 h 1475491"/>
                  <a:gd name="connsiteX2" fmla="*/ 227201 w 811235"/>
                  <a:gd name="connsiteY2" fmla="*/ 1493 h 1475491"/>
                  <a:gd name="connsiteX3" fmla="*/ 789176 w 811235"/>
                  <a:gd name="connsiteY3" fmla="*/ 6256 h 1475491"/>
                  <a:gd name="connsiteX4" fmla="*/ 689164 w 811235"/>
                  <a:gd name="connsiteY4" fmla="*/ 25306 h 1475491"/>
                  <a:gd name="connsiteX5" fmla="*/ 622489 w 811235"/>
                  <a:gd name="connsiteY5" fmla="*/ 163418 h 1475491"/>
                  <a:gd name="connsiteX6" fmla="*/ 627251 w 811235"/>
                  <a:gd name="connsiteY6" fmla="*/ 320581 h 1475491"/>
                  <a:gd name="connsiteX7" fmla="*/ 762983 w 811235"/>
                  <a:gd name="connsiteY7" fmla="*/ 503937 h 1475491"/>
                  <a:gd name="connsiteX8" fmla="*/ 808226 w 811235"/>
                  <a:gd name="connsiteY8" fmla="*/ 620618 h 1475491"/>
                  <a:gd name="connsiteX9" fmla="*/ 679639 w 811235"/>
                  <a:gd name="connsiteY9" fmla="*/ 715868 h 1475491"/>
                  <a:gd name="connsiteX10" fmla="*/ 674876 w 811235"/>
                  <a:gd name="connsiteY10" fmla="*/ 1351662 h 1475491"/>
                  <a:gd name="connsiteX11" fmla="*/ 610583 w 811235"/>
                  <a:gd name="connsiteY11" fmla="*/ 1475487 h 1475491"/>
                  <a:gd name="connsiteX12" fmla="*/ 539145 w 811235"/>
                  <a:gd name="connsiteY12" fmla="*/ 1351663 h 1475491"/>
                  <a:gd name="connsiteX13" fmla="*/ 532001 w 811235"/>
                  <a:gd name="connsiteY13" fmla="*/ 982568 h 1475491"/>
                  <a:gd name="connsiteX14" fmla="*/ 498664 w 811235"/>
                  <a:gd name="connsiteY14" fmla="*/ 982568 h 1475491"/>
                  <a:gd name="connsiteX15" fmla="*/ 424846 w 811235"/>
                  <a:gd name="connsiteY15" fmla="*/ 1199262 h 1475491"/>
                  <a:gd name="connsiteX16" fmla="*/ 355789 w 811235"/>
                  <a:gd name="connsiteY16" fmla="*/ 982568 h 1475491"/>
                  <a:gd name="connsiteX17" fmla="*/ 322451 w 811235"/>
                  <a:gd name="connsiteY17" fmla="*/ 982568 h 1475491"/>
                  <a:gd name="connsiteX18" fmla="*/ 251014 w 811235"/>
                  <a:gd name="connsiteY18" fmla="*/ 1149256 h 1475491"/>
                  <a:gd name="connsiteX19" fmla="*/ 179576 w 811235"/>
                  <a:gd name="connsiteY19" fmla="*/ 982568 h 1475491"/>
                  <a:gd name="connsiteX20" fmla="*/ 151001 w 811235"/>
                  <a:gd name="connsiteY20" fmla="*/ 982568 h 1475491"/>
                  <a:gd name="connsiteX21" fmla="*/ 74801 w 811235"/>
                  <a:gd name="connsiteY21" fmla="*/ 1132588 h 1475491"/>
                  <a:gd name="connsiteX22" fmla="*/ 8126 w 811235"/>
                  <a:gd name="connsiteY22" fmla="*/ 992093 h 1475491"/>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10583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10583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10583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11235" h="1475487">
                    <a:moveTo>
                      <a:pt x="8126" y="992093"/>
                    </a:moveTo>
                    <a:cubicBezTo>
                      <a:pt x="6539" y="919463"/>
                      <a:pt x="-9336" y="561880"/>
                      <a:pt x="8126" y="382493"/>
                    </a:cubicBezTo>
                    <a:cubicBezTo>
                      <a:pt x="25588" y="203106"/>
                      <a:pt x="163701" y="5461"/>
                      <a:pt x="227201" y="1493"/>
                    </a:cubicBezTo>
                    <a:cubicBezTo>
                      <a:pt x="290701" y="-2475"/>
                      <a:pt x="709801" y="2287"/>
                      <a:pt x="789176" y="6256"/>
                    </a:cubicBezTo>
                    <a:cubicBezTo>
                      <a:pt x="828070" y="3081"/>
                      <a:pt x="726470" y="6255"/>
                      <a:pt x="689164" y="25306"/>
                    </a:cubicBezTo>
                    <a:cubicBezTo>
                      <a:pt x="651858" y="44357"/>
                      <a:pt x="632808" y="114206"/>
                      <a:pt x="622489" y="163418"/>
                    </a:cubicBezTo>
                    <a:cubicBezTo>
                      <a:pt x="612170" y="212630"/>
                      <a:pt x="603835" y="263828"/>
                      <a:pt x="627251" y="320581"/>
                    </a:cubicBezTo>
                    <a:cubicBezTo>
                      <a:pt x="650667" y="377334"/>
                      <a:pt x="720915" y="456313"/>
                      <a:pt x="762983" y="503937"/>
                    </a:cubicBezTo>
                    <a:cubicBezTo>
                      <a:pt x="805051" y="551561"/>
                      <a:pt x="817789" y="583023"/>
                      <a:pt x="808226" y="620618"/>
                    </a:cubicBezTo>
                    <a:cubicBezTo>
                      <a:pt x="788419" y="698488"/>
                      <a:pt x="701864" y="594027"/>
                      <a:pt x="679639" y="715868"/>
                    </a:cubicBezTo>
                    <a:cubicBezTo>
                      <a:pt x="657414" y="837709"/>
                      <a:pt x="672097" y="1248872"/>
                      <a:pt x="674876" y="1351662"/>
                    </a:cubicBezTo>
                    <a:cubicBezTo>
                      <a:pt x="677655" y="1454452"/>
                      <a:pt x="649873" y="1475487"/>
                      <a:pt x="610583" y="1475487"/>
                    </a:cubicBezTo>
                    <a:cubicBezTo>
                      <a:pt x="568911" y="1475487"/>
                      <a:pt x="545099" y="1443341"/>
                      <a:pt x="539145" y="1351663"/>
                    </a:cubicBezTo>
                    <a:cubicBezTo>
                      <a:pt x="533191" y="1259985"/>
                      <a:pt x="530414" y="1133381"/>
                      <a:pt x="532001" y="982568"/>
                    </a:cubicBezTo>
                    <a:lnTo>
                      <a:pt x="498664" y="982568"/>
                    </a:lnTo>
                    <a:cubicBezTo>
                      <a:pt x="493902" y="1167513"/>
                      <a:pt x="489138" y="1199262"/>
                      <a:pt x="424846" y="1199262"/>
                    </a:cubicBezTo>
                    <a:cubicBezTo>
                      <a:pt x="360554" y="1199262"/>
                      <a:pt x="357376" y="1127030"/>
                      <a:pt x="355789" y="982568"/>
                    </a:cubicBezTo>
                    <a:lnTo>
                      <a:pt x="322451" y="982568"/>
                    </a:lnTo>
                    <a:cubicBezTo>
                      <a:pt x="324039" y="1127031"/>
                      <a:pt x="303401" y="1149257"/>
                      <a:pt x="251014" y="1149256"/>
                    </a:cubicBezTo>
                    <a:cubicBezTo>
                      <a:pt x="198627" y="1149255"/>
                      <a:pt x="177195" y="1119887"/>
                      <a:pt x="179576" y="982568"/>
                    </a:cubicBezTo>
                    <a:lnTo>
                      <a:pt x="151001" y="982568"/>
                    </a:lnTo>
                    <a:cubicBezTo>
                      <a:pt x="148222" y="1098455"/>
                      <a:pt x="134334" y="1133381"/>
                      <a:pt x="74801" y="1132588"/>
                    </a:cubicBezTo>
                    <a:cubicBezTo>
                      <a:pt x="15268" y="1131795"/>
                      <a:pt x="9713" y="1064723"/>
                      <a:pt x="8126" y="992093"/>
                    </a:cubicBezTo>
                    <a:close/>
                  </a:path>
                </a:pathLst>
              </a:custGeom>
              <a:solidFill>
                <a:srgbClr val="28A9D6"/>
              </a:solidFill>
              <a:ln w="12700">
                <a:solidFill>
                  <a:schemeClr val="bg1"/>
                </a:soli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grpSp>
        <p:sp>
          <p:nvSpPr>
            <p:cNvPr id="27" name="TextBox 26"/>
            <p:cNvSpPr txBox="1"/>
            <p:nvPr/>
          </p:nvSpPr>
          <p:spPr>
            <a:xfrm>
              <a:off x="2557119" y="2389061"/>
              <a:ext cx="395609" cy="488482"/>
            </a:xfrm>
            <a:prstGeom prst="rect">
              <a:avLst/>
            </a:prstGeom>
            <a:noFill/>
          </p:spPr>
          <p:txBody>
            <a:bodyPr wrap="square" rtlCol="0">
              <a:spAutoFit/>
            </a:bodyPr>
            <a:lstStyle/>
            <a:p>
              <a:r>
                <a:rPr lang="en-US" altLang="zh-CN" sz="1600" b="1" dirty="0" smtClean="0">
                  <a:solidFill>
                    <a:schemeClr val="bg1"/>
                  </a:solidFill>
                </a:rPr>
                <a:t>5</a:t>
              </a:r>
              <a:endParaRPr lang="zh-CN" altLang="en-US" sz="1600" b="1" dirty="0">
                <a:solidFill>
                  <a:schemeClr val="bg1"/>
                </a:solidFill>
              </a:endParaRPr>
            </a:p>
          </p:txBody>
        </p:sp>
      </p:grpSp>
      <p:grpSp>
        <p:nvGrpSpPr>
          <p:cNvPr id="30" name="组合 29"/>
          <p:cNvGrpSpPr/>
          <p:nvPr/>
        </p:nvGrpSpPr>
        <p:grpSpPr>
          <a:xfrm>
            <a:off x="1381092" y="5715016"/>
            <a:ext cx="618231" cy="413711"/>
            <a:chOff x="2452662" y="2285994"/>
            <a:chExt cx="903983" cy="596922"/>
          </a:xfrm>
        </p:grpSpPr>
        <p:grpSp>
          <p:nvGrpSpPr>
            <p:cNvPr id="31" name="组合 29"/>
            <p:cNvGrpSpPr/>
            <p:nvPr/>
          </p:nvGrpSpPr>
          <p:grpSpPr>
            <a:xfrm>
              <a:off x="2452662" y="2285994"/>
              <a:ext cx="903983" cy="596922"/>
              <a:chOff x="3381356" y="2285992"/>
              <a:chExt cx="1475487" cy="882673"/>
            </a:xfrm>
          </p:grpSpPr>
          <p:sp>
            <p:nvSpPr>
              <p:cNvPr id="33" name="任意多边形 2"/>
              <p:cNvSpPr/>
              <p:nvPr/>
            </p:nvSpPr>
            <p:spPr>
              <a:xfrm rot="16200000">
                <a:off x="3466671" y="2200677"/>
                <a:ext cx="692877" cy="863507"/>
              </a:xfrm>
              <a:custGeom>
                <a:avLst/>
                <a:gdLst>
                  <a:gd name="connsiteX0" fmla="*/ 0 w 700088"/>
                  <a:gd name="connsiteY0" fmla="*/ 0 h 876300"/>
                  <a:gd name="connsiteX1" fmla="*/ 4763 w 700088"/>
                  <a:gd name="connsiteY1" fmla="*/ 871537 h 876300"/>
                  <a:gd name="connsiteX2" fmla="*/ 690563 w 700088"/>
                  <a:gd name="connsiteY2" fmla="*/ 876300 h 876300"/>
                  <a:gd name="connsiteX3" fmla="*/ 700088 w 700088"/>
                  <a:gd name="connsiteY3" fmla="*/ 304800 h 876300"/>
                  <a:gd name="connsiteX4" fmla="*/ 685800 w 700088"/>
                  <a:gd name="connsiteY4" fmla="*/ 157162 h 876300"/>
                  <a:gd name="connsiteX5" fmla="*/ 652463 w 700088"/>
                  <a:gd name="connsiteY5" fmla="*/ 61912 h 876300"/>
                  <a:gd name="connsiteX6" fmla="*/ 576263 w 700088"/>
                  <a:gd name="connsiteY6" fmla="*/ 9525 h 876300"/>
                  <a:gd name="connsiteX7" fmla="*/ 0 w 700088"/>
                  <a:gd name="connsiteY7" fmla="*/ 0 h 876300"/>
                  <a:gd name="connsiteX0" fmla="*/ 0 w 690563"/>
                  <a:gd name="connsiteY0" fmla="*/ 0 h 876300"/>
                  <a:gd name="connsiteX1" fmla="*/ 4763 w 690563"/>
                  <a:gd name="connsiteY1" fmla="*/ 871537 h 876300"/>
                  <a:gd name="connsiteX2" fmla="*/ 690563 w 690563"/>
                  <a:gd name="connsiteY2" fmla="*/ 876300 h 876300"/>
                  <a:gd name="connsiteX3" fmla="*/ 685800 w 690563"/>
                  <a:gd name="connsiteY3" fmla="*/ 157162 h 876300"/>
                  <a:gd name="connsiteX4" fmla="*/ 652463 w 690563"/>
                  <a:gd name="connsiteY4" fmla="*/ 61912 h 876300"/>
                  <a:gd name="connsiteX5" fmla="*/ 576263 w 690563"/>
                  <a:gd name="connsiteY5" fmla="*/ 9525 h 876300"/>
                  <a:gd name="connsiteX6" fmla="*/ 0 w 690563"/>
                  <a:gd name="connsiteY6" fmla="*/ 0 h 876300"/>
                  <a:gd name="connsiteX0" fmla="*/ 0 w 742261"/>
                  <a:gd name="connsiteY0" fmla="*/ 0 h 876300"/>
                  <a:gd name="connsiteX1" fmla="*/ 4763 w 742261"/>
                  <a:gd name="connsiteY1" fmla="*/ 871537 h 876300"/>
                  <a:gd name="connsiteX2" fmla="*/ 690563 w 742261"/>
                  <a:gd name="connsiteY2" fmla="*/ 876300 h 876300"/>
                  <a:gd name="connsiteX3" fmla="*/ 685800 w 742261"/>
                  <a:gd name="connsiteY3" fmla="*/ 157162 h 876300"/>
                  <a:gd name="connsiteX4" fmla="*/ 652463 w 742261"/>
                  <a:gd name="connsiteY4" fmla="*/ 61912 h 876300"/>
                  <a:gd name="connsiteX5" fmla="*/ 576263 w 742261"/>
                  <a:gd name="connsiteY5" fmla="*/ 9525 h 876300"/>
                  <a:gd name="connsiteX6" fmla="*/ 0 w 742261"/>
                  <a:gd name="connsiteY6" fmla="*/ 0 h 876300"/>
                  <a:gd name="connsiteX0" fmla="*/ 0 w 694853"/>
                  <a:gd name="connsiteY0" fmla="*/ 0 h 876300"/>
                  <a:gd name="connsiteX1" fmla="*/ 4763 w 694853"/>
                  <a:gd name="connsiteY1" fmla="*/ 871537 h 876300"/>
                  <a:gd name="connsiteX2" fmla="*/ 690563 w 694853"/>
                  <a:gd name="connsiteY2" fmla="*/ 876300 h 876300"/>
                  <a:gd name="connsiteX3" fmla="*/ 685800 w 694853"/>
                  <a:gd name="connsiteY3" fmla="*/ 157162 h 876300"/>
                  <a:gd name="connsiteX4" fmla="*/ 652463 w 694853"/>
                  <a:gd name="connsiteY4" fmla="*/ 61912 h 876300"/>
                  <a:gd name="connsiteX5" fmla="*/ 576263 w 694853"/>
                  <a:gd name="connsiteY5" fmla="*/ 9525 h 876300"/>
                  <a:gd name="connsiteX6" fmla="*/ 0 w 694853"/>
                  <a:gd name="connsiteY6" fmla="*/ 0 h 876300"/>
                  <a:gd name="connsiteX0" fmla="*/ 0 w 694853"/>
                  <a:gd name="connsiteY0" fmla="*/ 0 h 876300"/>
                  <a:gd name="connsiteX1" fmla="*/ 4763 w 694853"/>
                  <a:gd name="connsiteY1" fmla="*/ 871537 h 876300"/>
                  <a:gd name="connsiteX2" fmla="*/ 690563 w 694853"/>
                  <a:gd name="connsiteY2" fmla="*/ 876300 h 876300"/>
                  <a:gd name="connsiteX3" fmla="*/ 685800 w 694853"/>
                  <a:gd name="connsiteY3" fmla="*/ 157162 h 876300"/>
                  <a:gd name="connsiteX4" fmla="*/ 652463 w 694853"/>
                  <a:gd name="connsiteY4" fmla="*/ 61912 h 876300"/>
                  <a:gd name="connsiteX5" fmla="*/ 576263 w 694853"/>
                  <a:gd name="connsiteY5" fmla="*/ 9525 h 876300"/>
                  <a:gd name="connsiteX6" fmla="*/ 0 w 694853"/>
                  <a:gd name="connsiteY6" fmla="*/ 0 h 876300"/>
                  <a:gd name="connsiteX0" fmla="*/ 0 w 694853"/>
                  <a:gd name="connsiteY0" fmla="*/ 0 h 876300"/>
                  <a:gd name="connsiteX1" fmla="*/ 4763 w 694853"/>
                  <a:gd name="connsiteY1" fmla="*/ 871537 h 876300"/>
                  <a:gd name="connsiteX2" fmla="*/ 690563 w 694853"/>
                  <a:gd name="connsiteY2" fmla="*/ 876300 h 876300"/>
                  <a:gd name="connsiteX3" fmla="*/ 685800 w 694853"/>
                  <a:gd name="connsiteY3" fmla="*/ 157162 h 876300"/>
                  <a:gd name="connsiteX4" fmla="*/ 652463 w 694853"/>
                  <a:gd name="connsiteY4" fmla="*/ 61912 h 876300"/>
                  <a:gd name="connsiteX5" fmla="*/ 576263 w 694853"/>
                  <a:gd name="connsiteY5" fmla="*/ 9525 h 876300"/>
                  <a:gd name="connsiteX6" fmla="*/ 0 w 694853"/>
                  <a:gd name="connsiteY6" fmla="*/ 0 h 876300"/>
                  <a:gd name="connsiteX0" fmla="*/ 0 w 694853"/>
                  <a:gd name="connsiteY0" fmla="*/ 0 h 876300"/>
                  <a:gd name="connsiteX1" fmla="*/ 4763 w 694853"/>
                  <a:gd name="connsiteY1" fmla="*/ 871537 h 876300"/>
                  <a:gd name="connsiteX2" fmla="*/ 690563 w 694853"/>
                  <a:gd name="connsiteY2" fmla="*/ 876300 h 876300"/>
                  <a:gd name="connsiteX3" fmla="*/ 685800 w 694853"/>
                  <a:gd name="connsiteY3" fmla="*/ 157162 h 876300"/>
                  <a:gd name="connsiteX4" fmla="*/ 652463 w 694853"/>
                  <a:gd name="connsiteY4" fmla="*/ 61912 h 876300"/>
                  <a:gd name="connsiteX5" fmla="*/ 569119 w 694853"/>
                  <a:gd name="connsiteY5" fmla="*/ 9525 h 876300"/>
                  <a:gd name="connsiteX6" fmla="*/ 0 w 694853"/>
                  <a:gd name="connsiteY6" fmla="*/ 0 h 876300"/>
                  <a:gd name="connsiteX0" fmla="*/ 0 w 694853"/>
                  <a:gd name="connsiteY0" fmla="*/ 0 h 876300"/>
                  <a:gd name="connsiteX1" fmla="*/ 4763 w 694853"/>
                  <a:gd name="connsiteY1" fmla="*/ 871537 h 876300"/>
                  <a:gd name="connsiteX2" fmla="*/ 690563 w 694853"/>
                  <a:gd name="connsiteY2" fmla="*/ 876300 h 876300"/>
                  <a:gd name="connsiteX3" fmla="*/ 685800 w 694853"/>
                  <a:gd name="connsiteY3" fmla="*/ 157162 h 876300"/>
                  <a:gd name="connsiteX4" fmla="*/ 652463 w 694853"/>
                  <a:gd name="connsiteY4" fmla="*/ 61912 h 876300"/>
                  <a:gd name="connsiteX5" fmla="*/ 590550 w 694853"/>
                  <a:gd name="connsiteY5" fmla="*/ 4693 h 876300"/>
                  <a:gd name="connsiteX6" fmla="*/ 0 w 694853"/>
                  <a:gd name="connsiteY6" fmla="*/ 0 h 876300"/>
                  <a:gd name="connsiteX0" fmla="*/ 0 w 694853"/>
                  <a:gd name="connsiteY0" fmla="*/ 0 h 876300"/>
                  <a:gd name="connsiteX1" fmla="*/ 4763 w 694853"/>
                  <a:gd name="connsiteY1" fmla="*/ 871537 h 876300"/>
                  <a:gd name="connsiteX2" fmla="*/ 690563 w 694853"/>
                  <a:gd name="connsiteY2" fmla="*/ 876300 h 876300"/>
                  <a:gd name="connsiteX3" fmla="*/ 685800 w 694853"/>
                  <a:gd name="connsiteY3" fmla="*/ 157162 h 876300"/>
                  <a:gd name="connsiteX4" fmla="*/ 652463 w 694853"/>
                  <a:gd name="connsiteY4" fmla="*/ 61912 h 876300"/>
                  <a:gd name="connsiteX5" fmla="*/ 590550 w 694853"/>
                  <a:gd name="connsiteY5" fmla="*/ 4693 h 876300"/>
                  <a:gd name="connsiteX6" fmla="*/ 0 w 694853"/>
                  <a:gd name="connsiteY6" fmla="*/ 0 h 876300"/>
                  <a:gd name="connsiteX0" fmla="*/ 0 w 693089"/>
                  <a:gd name="connsiteY0" fmla="*/ 0 h 876300"/>
                  <a:gd name="connsiteX1" fmla="*/ 4763 w 693089"/>
                  <a:gd name="connsiteY1" fmla="*/ 871537 h 876300"/>
                  <a:gd name="connsiteX2" fmla="*/ 690563 w 693089"/>
                  <a:gd name="connsiteY2" fmla="*/ 876300 h 876300"/>
                  <a:gd name="connsiteX3" fmla="*/ 685800 w 693089"/>
                  <a:gd name="connsiteY3" fmla="*/ 157162 h 876300"/>
                  <a:gd name="connsiteX4" fmla="*/ 666751 w 693089"/>
                  <a:gd name="connsiteY4" fmla="*/ 64328 h 876300"/>
                  <a:gd name="connsiteX5" fmla="*/ 590550 w 693089"/>
                  <a:gd name="connsiteY5" fmla="*/ 4693 h 876300"/>
                  <a:gd name="connsiteX6" fmla="*/ 0 w 693089"/>
                  <a:gd name="connsiteY6" fmla="*/ 0 h 876300"/>
                  <a:gd name="connsiteX0" fmla="*/ 0 w 696816"/>
                  <a:gd name="connsiteY0" fmla="*/ 0 h 876300"/>
                  <a:gd name="connsiteX1" fmla="*/ 4763 w 696816"/>
                  <a:gd name="connsiteY1" fmla="*/ 871537 h 876300"/>
                  <a:gd name="connsiteX2" fmla="*/ 690563 w 696816"/>
                  <a:gd name="connsiteY2" fmla="*/ 876300 h 876300"/>
                  <a:gd name="connsiteX3" fmla="*/ 685800 w 696816"/>
                  <a:gd name="connsiteY3" fmla="*/ 157162 h 876300"/>
                  <a:gd name="connsiteX4" fmla="*/ 590550 w 696816"/>
                  <a:gd name="connsiteY4" fmla="*/ 4693 h 876300"/>
                  <a:gd name="connsiteX5" fmla="*/ 0 w 696816"/>
                  <a:gd name="connsiteY5" fmla="*/ 0 h 876300"/>
                  <a:gd name="connsiteX0" fmla="*/ 0 w 693234"/>
                  <a:gd name="connsiteY0" fmla="*/ 0 h 876300"/>
                  <a:gd name="connsiteX1" fmla="*/ 4763 w 693234"/>
                  <a:gd name="connsiteY1" fmla="*/ 871537 h 876300"/>
                  <a:gd name="connsiteX2" fmla="*/ 690563 w 693234"/>
                  <a:gd name="connsiteY2" fmla="*/ 876300 h 876300"/>
                  <a:gd name="connsiteX3" fmla="*/ 685800 w 693234"/>
                  <a:gd name="connsiteY3" fmla="*/ 157162 h 876300"/>
                  <a:gd name="connsiteX4" fmla="*/ 590550 w 693234"/>
                  <a:gd name="connsiteY4" fmla="*/ 4693 h 876300"/>
                  <a:gd name="connsiteX5" fmla="*/ 0 w 693234"/>
                  <a:gd name="connsiteY5" fmla="*/ 0 h 876300"/>
                  <a:gd name="connsiteX0" fmla="*/ 0 w 692834"/>
                  <a:gd name="connsiteY0" fmla="*/ 0 h 876300"/>
                  <a:gd name="connsiteX1" fmla="*/ 4763 w 692834"/>
                  <a:gd name="connsiteY1" fmla="*/ 871537 h 876300"/>
                  <a:gd name="connsiteX2" fmla="*/ 690563 w 692834"/>
                  <a:gd name="connsiteY2" fmla="*/ 876300 h 876300"/>
                  <a:gd name="connsiteX3" fmla="*/ 685800 w 692834"/>
                  <a:gd name="connsiteY3" fmla="*/ 157162 h 876300"/>
                  <a:gd name="connsiteX4" fmla="*/ 590550 w 692834"/>
                  <a:gd name="connsiteY4" fmla="*/ 4693 h 876300"/>
                  <a:gd name="connsiteX5" fmla="*/ 0 w 692834"/>
                  <a:gd name="connsiteY5" fmla="*/ 0 h 876300"/>
                  <a:gd name="connsiteX0" fmla="*/ 0 w 693304"/>
                  <a:gd name="connsiteY0" fmla="*/ 0 h 876300"/>
                  <a:gd name="connsiteX1" fmla="*/ 4763 w 693304"/>
                  <a:gd name="connsiteY1" fmla="*/ 871537 h 876300"/>
                  <a:gd name="connsiteX2" fmla="*/ 690563 w 693304"/>
                  <a:gd name="connsiteY2" fmla="*/ 876300 h 876300"/>
                  <a:gd name="connsiteX3" fmla="*/ 688181 w 693304"/>
                  <a:gd name="connsiteY3" fmla="*/ 248991 h 876300"/>
                  <a:gd name="connsiteX4" fmla="*/ 590550 w 693304"/>
                  <a:gd name="connsiteY4" fmla="*/ 4693 h 876300"/>
                  <a:gd name="connsiteX5" fmla="*/ 0 w 693304"/>
                  <a:gd name="connsiteY5" fmla="*/ 0 h 876300"/>
                  <a:gd name="connsiteX0" fmla="*/ 0 w 698124"/>
                  <a:gd name="connsiteY0" fmla="*/ 0 h 876300"/>
                  <a:gd name="connsiteX1" fmla="*/ 4763 w 698124"/>
                  <a:gd name="connsiteY1" fmla="*/ 871537 h 876300"/>
                  <a:gd name="connsiteX2" fmla="*/ 690563 w 698124"/>
                  <a:gd name="connsiteY2" fmla="*/ 876300 h 876300"/>
                  <a:gd name="connsiteX3" fmla="*/ 688181 w 698124"/>
                  <a:gd name="connsiteY3" fmla="*/ 248991 h 876300"/>
                  <a:gd name="connsiteX4" fmla="*/ 590550 w 698124"/>
                  <a:gd name="connsiteY4" fmla="*/ 7109 h 876300"/>
                  <a:gd name="connsiteX5" fmla="*/ 0 w 698124"/>
                  <a:gd name="connsiteY5" fmla="*/ 0 h 876300"/>
                  <a:gd name="connsiteX0" fmla="*/ 0 w 692877"/>
                  <a:gd name="connsiteY0" fmla="*/ 0 h 876300"/>
                  <a:gd name="connsiteX1" fmla="*/ 4763 w 692877"/>
                  <a:gd name="connsiteY1" fmla="*/ 871537 h 876300"/>
                  <a:gd name="connsiteX2" fmla="*/ 690563 w 692877"/>
                  <a:gd name="connsiteY2" fmla="*/ 876300 h 876300"/>
                  <a:gd name="connsiteX3" fmla="*/ 688181 w 692877"/>
                  <a:gd name="connsiteY3" fmla="*/ 248991 h 876300"/>
                  <a:gd name="connsiteX4" fmla="*/ 590550 w 692877"/>
                  <a:gd name="connsiteY4" fmla="*/ 7109 h 876300"/>
                  <a:gd name="connsiteX5" fmla="*/ 0 w 692877"/>
                  <a:gd name="connsiteY5" fmla="*/ 0 h 876300"/>
                  <a:gd name="connsiteX0" fmla="*/ 0 w 692877"/>
                  <a:gd name="connsiteY0" fmla="*/ 0 h 876300"/>
                  <a:gd name="connsiteX1" fmla="*/ 4763 w 692877"/>
                  <a:gd name="connsiteY1" fmla="*/ 871537 h 876300"/>
                  <a:gd name="connsiteX2" fmla="*/ 690563 w 692877"/>
                  <a:gd name="connsiteY2" fmla="*/ 876300 h 876300"/>
                  <a:gd name="connsiteX3" fmla="*/ 688181 w 692877"/>
                  <a:gd name="connsiteY3" fmla="*/ 248991 h 876300"/>
                  <a:gd name="connsiteX4" fmla="*/ 590550 w 692877"/>
                  <a:gd name="connsiteY4" fmla="*/ 7109 h 876300"/>
                  <a:gd name="connsiteX5" fmla="*/ 0 w 692877"/>
                  <a:gd name="connsiteY5" fmla="*/ 0 h 876300"/>
                  <a:gd name="connsiteX0" fmla="*/ 0 w 692877"/>
                  <a:gd name="connsiteY0" fmla="*/ 0 h 876300"/>
                  <a:gd name="connsiteX1" fmla="*/ 4763 w 692877"/>
                  <a:gd name="connsiteY1" fmla="*/ 871537 h 876300"/>
                  <a:gd name="connsiteX2" fmla="*/ 690563 w 692877"/>
                  <a:gd name="connsiteY2" fmla="*/ 876300 h 876300"/>
                  <a:gd name="connsiteX3" fmla="*/ 688181 w 692877"/>
                  <a:gd name="connsiteY3" fmla="*/ 248991 h 876300"/>
                  <a:gd name="connsiteX4" fmla="*/ 590550 w 692877"/>
                  <a:gd name="connsiteY4" fmla="*/ 7109 h 876300"/>
                  <a:gd name="connsiteX5" fmla="*/ 0 w 692877"/>
                  <a:gd name="connsiteY5" fmla="*/ 0 h 876300"/>
                  <a:gd name="connsiteX0" fmla="*/ 0 w 692877"/>
                  <a:gd name="connsiteY0" fmla="*/ 0 h 876300"/>
                  <a:gd name="connsiteX1" fmla="*/ 4763 w 692877"/>
                  <a:gd name="connsiteY1" fmla="*/ 871537 h 876300"/>
                  <a:gd name="connsiteX2" fmla="*/ 690563 w 692877"/>
                  <a:gd name="connsiteY2" fmla="*/ 876300 h 876300"/>
                  <a:gd name="connsiteX3" fmla="*/ 688181 w 692877"/>
                  <a:gd name="connsiteY3" fmla="*/ 248991 h 876300"/>
                  <a:gd name="connsiteX4" fmla="*/ 590550 w 692877"/>
                  <a:gd name="connsiteY4" fmla="*/ 7109 h 876300"/>
                  <a:gd name="connsiteX5" fmla="*/ 0 w 692877"/>
                  <a:gd name="connsiteY5" fmla="*/ 0 h 876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2877" h="876300">
                    <a:moveTo>
                      <a:pt x="0" y="0"/>
                    </a:moveTo>
                    <a:cubicBezTo>
                      <a:pt x="1588" y="290512"/>
                      <a:pt x="3175" y="581025"/>
                      <a:pt x="4763" y="871537"/>
                    </a:cubicBezTo>
                    <a:lnTo>
                      <a:pt x="690563" y="876300"/>
                    </a:lnTo>
                    <a:cubicBezTo>
                      <a:pt x="696913" y="696824"/>
                      <a:pt x="688182" y="367275"/>
                      <a:pt x="688181" y="248991"/>
                    </a:cubicBezTo>
                    <a:cubicBezTo>
                      <a:pt x="688180" y="130707"/>
                      <a:pt x="690563" y="16387"/>
                      <a:pt x="590550" y="7109"/>
                    </a:cubicBezTo>
                    <a:lnTo>
                      <a:pt x="0" y="0"/>
                    </a:lnTo>
                    <a:close/>
                  </a:path>
                </a:pathLst>
              </a:custGeom>
              <a:gradFill flip="none" rotWithShape="1">
                <a:gsLst>
                  <a:gs pos="100000">
                    <a:srgbClr val="28A9D6"/>
                  </a:gs>
                  <a:gs pos="20000">
                    <a:srgbClr val="2187AB"/>
                  </a:gs>
                </a:gsLst>
                <a:lin ang="5400000" scaled="0"/>
                <a:tileRect/>
              </a:gradFill>
              <a:ln w="12700">
                <a:solidFill>
                  <a:schemeClr val="bg1"/>
                </a:solidFill>
              </a:ln>
              <a:effectLst>
                <a:outerShdw blurRad="381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34" name="任意多边形 33"/>
              <p:cNvSpPr/>
              <p:nvPr/>
            </p:nvSpPr>
            <p:spPr>
              <a:xfrm rot="16200000">
                <a:off x="3713482" y="2025304"/>
                <a:ext cx="811235" cy="1475487"/>
              </a:xfrm>
              <a:custGeom>
                <a:avLst/>
                <a:gdLst>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633413 w 800100"/>
                  <a:gd name="connsiteY15" fmla="*/ 1466850 h 1490663"/>
                  <a:gd name="connsiteX16" fmla="*/ 590550 w 800100"/>
                  <a:gd name="connsiteY16" fmla="*/ 1490663 h 1490663"/>
                  <a:gd name="connsiteX17" fmla="*/ 542925 w 800100"/>
                  <a:gd name="connsiteY17" fmla="*/ 1481138 h 1490663"/>
                  <a:gd name="connsiteX18" fmla="*/ 519113 w 800100"/>
                  <a:gd name="connsiteY18" fmla="*/ 1433513 h 1490663"/>
                  <a:gd name="connsiteX19" fmla="*/ 523875 w 800100"/>
                  <a:gd name="connsiteY19" fmla="*/ 981075 h 1490663"/>
                  <a:gd name="connsiteX20" fmla="*/ 490538 w 800100"/>
                  <a:gd name="connsiteY20" fmla="*/ 981075 h 1490663"/>
                  <a:gd name="connsiteX21" fmla="*/ 490538 w 800100"/>
                  <a:gd name="connsiteY21" fmla="*/ 1133475 h 1490663"/>
                  <a:gd name="connsiteX22" fmla="*/ 423863 w 800100"/>
                  <a:gd name="connsiteY22" fmla="*/ 1190625 h 1490663"/>
                  <a:gd name="connsiteX23" fmla="*/ 366713 w 800100"/>
                  <a:gd name="connsiteY23" fmla="*/ 1162050 h 1490663"/>
                  <a:gd name="connsiteX24" fmla="*/ 347663 w 800100"/>
                  <a:gd name="connsiteY24" fmla="*/ 1138238 h 1490663"/>
                  <a:gd name="connsiteX25" fmla="*/ 347663 w 800100"/>
                  <a:gd name="connsiteY25" fmla="*/ 981075 h 1490663"/>
                  <a:gd name="connsiteX26" fmla="*/ 314325 w 800100"/>
                  <a:gd name="connsiteY26" fmla="*/ 981075 h 1490663"/>
                  <a:gd name="connsiteX27" fmla="*/ 314325 w 800100"/>
                  <a:gd name="connsiteY27" fmla="*/ 1090613 h 1490663"/>
                  <a:gd name="connsiteX28" fmla="*/ 257175 w 800100"/>
                  <a:gd name="connsiteY28" fmla="*/ 1147763 h 1490663"/>
                  <a:gd name="connsiteX29" fmla="*/ 176213 w 800100"/>
                  <a:gd name="connsiteY29" fmla="*/ 1114425 h 1490663"/>
                  <a:gd name="connsiteX30" fmla="*/ 171450 w 800100"/>
                  <a:gd name="connsiteY30" fmla="*/ 981075 h 1490663"/>
                  <a:gd name="connsiteX31" fmla="*/ 142875 w 800100"/>
                  <a:gd name="connsiteY31" fmla="*/ 981075 h 1490663"/>
                  <a:gd name="connsiteX32" fmla="*/ 133350 w 800100"/>
                  <a:gd name="connsiteY32" fmla="*/ 1076325 h 1490663"/>
                  <a:gd name="connsiteX33" fmla="*/ 90488 w 800100"/>
                  <a:gd name="connsiteY33" fmla="*/ 1109663 h 1490663"/>
                  <a:gd name="connsiteX34" fmla="*/ 80963 w 800100"/>
                  <a:gd name="connsiteY34" fmla="*/ 1128713 h 1490663"/>
                  <a:gd name="connsiteX35" fmla="*/ 9525 w 800100"/>
                  <a:gd name="connsiteY35" fmla="*/ 1071563 h 1490663"/>
                  <a:gd name="connsiteX36" fmla="*/ 0 w 800100"/>
                  <a:gd name="connsiteY36"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633413 w 800100"/>
                  <a:gd name="connsiteY15" fmla="*/ 1466850 h 1490663"/>
                  <a:gd name="connsiteX16" fmla="*/ 590550 w 800100"/>
                  <a:gd name="connsiteY16" fmla="*/ 1490663 h 1490663"/>
                  <a:gd name="connsiteX17" fmla="*/ 542925 w 800100"/>
                  <a:gd name="connsiteY17" fmla="*/ 1481138 h 1490663"/>
                  <a:gd name="connsiteX18" fmla="*/ 519113 w 800100"/>
                  <a:gd name="connsiteY18" fmla="*/ 1433513 h 1490663"/>
                  <a:gd name="connsiteX19" fmla="*/ 523875 w 800100"/>
                  <a:gd name="connsiteY19" fmla="*/ 981075 h 1490663"/>
                  <a:gd name="connsiteX20" fmla="*/ 490538 w 800100"/>
                  <a:gd name="connsiteY20" fmla="*/ 981075 h 1490663"/>
                  <a:gd name="connsiteX21" fmla="*/ 490538 w 800100"/>
                  <a:gd name="connsiteY21" fmla="*/ 1133475 h 1490663"/>
                  <a:gd name="connsiteX22" fmla="*/ 423863 w 800100"/>
                  <a:gd name="connsiteY22" fmla="*/ 1190625 h 1490663"/>
                  <a:gd name="connsiteX23" fmla="*/ 366713 w 800100"/>
                  <a:gd name="connsiteY23" fmla="*/ 1162050 h 1490663"/>
                  <a:gd name="connsiteX24" fmla="*/ 347663 w 800100"/>
                  <a:gd name="connsiteY24" fmla="*/ 1138238 h 1490663"/>
                  <a:gd name="connsiteX25" fmla="*/ 347663 w 800100"/>
                  <a:gd name="connsiteY25" fmla="*/ 981075 h 1490663"/>
                  <a:gd name="connsiteX26" fmla="*/ 314325 w 800100"/>
                  <a:gd name="connsiteY26" fmla="*/ 981075 h 1490663"/>
                  <a:gd name="connsiteX27" fmla="*/ 314325 w 800100"/>
                  <a:gd name="connsiteY27" fmla="*/ 1090613 h 1490663"/>
                  <a:gd name="connsiteX28" fmla="*/ 257175 w 800100"/>
                  <a:gd name="connsiteY28" fmla="*/ 1147763 h 1490663"/>
                  <a:gd name="connsiteX29" fmla="*/ 176213 w 800100"/>
                  <a:gd name="connsiteY29" fmla="*/ 1114425 h 1490663"/>
                  <a:gd name="connsiteX30" fmla="*/ 171450 w 800100"/>
                  <a:gd name="connsiteY30" fmla="*/ 981075 h 1490663"/>
                  <a:gd name="connsiteX31" fmla="*/ 142875 w 800100"/>
                  <a:gd name="connsiteY31" fmla="*/ 981075 h 1490663"/>
                  <a:gd name="connsiteX32" fmla="*/ 133350 w 800100"/>
                  <a:gd name="connsiteY32" fmla="*/ 1076325 h 1490663"/>
                  <a:gd name="connsiteX33" fmla="*/ 80963 w 800100"/>
                  <a:gd name="connsiteY33" fmla="*/ 1128713 h 1490663"/>
                  <a:gd name="connsiteX34" fmla="*/ 9525 w 800100"/>
                  <a:gd name="connsiteY34" fmla="*/ 1071563 h 1490663"/>
                  <a:gd name="connsiteX35" fmla="*/ 0 w 800100"/>
                  <a:gd name="connsiteY35"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633413 w 800100"/>
                  <a:gd name="connsiteY15" fmla="*/ 1466850 h 1490663"/>
                  <a:gd name="connsiteX16" fmla="*/ 590550 w 800100"/>
                  <a:gd name="connsiteY16" fmla="*/ 1490663 h 1490663"/>
                  <a:gd name="connsiteX17" fmla="*/ 542925 w 800100"/>
                  <a:gd name="connsiteY17" fmla="*/ 1481138 h 1490663"/>
                  <a:gd name="connsiteX18" fmla="*/ 519113 w 800100"/>
                  <a:gd name="connsiteY18" fmla="*/ 1433513 h 1490663"/>
                  <a:gd name="connsiteX19" fmla="*/ 523875 w 800100"/>
                  <a:gd name="connsiteY19" fmla="*/ 981075 h 1490663"/>
                  <a:gd name="connsiteX20" fmla="*/ 490538 w 800100"/>
                  <a:gd name="connsiteY20" fmla="*/ 981075 h 1490663"/>
                  <a:gd name="connsiteX21" fmla="*/ 490538 w 800100"/>
                  <a:gd name="connsiteY21" fmla="*/ 1133475 h 1490663"/>
                  <a:gd name="connsiteX22" fmla="*/ 423863 w 800100"/>
                  <a:gd name="connsiteY22" fmla="*/ 1190625 h 1490663"/>
                  <a:gd name="connsiteX23" fmla="*/ 347663 w 800100"/>
                  <a:gd name="connsiteY23" fmla="*/ 1138238 h 1490663"/>
                  <a:gd name="connsiteX24" fmla="*/ 347663 w 800100"/>
                  <a:gd name="connsiteY24" fmla="*/ 981075 h 1490663"/>
                  <a:gd name="connsiteX25" fmla="*/ 314325 w 800100"/>
                  <a:gd name="connsiteY25" fmla="*/ 981075 h 1490663"/>
                  <a:gd name="connsiteX26" fmla="*/ 314325 w 800100"/>
                  <a:gd name="connsiteY26" fmla="*/ 1090613 h 1490663"/>
                  <a:gd name="connsiteX27" fmla="*/ 257175 w 800100"/>
                  <a:gd name="connsiteY27" fmla="*/ 1147763 h 1490663"/>
                  <a:gd name="connsiteX28" fmla="*/ 176213 w 800100"/>
                  <a:gd name="connsiteY28" fmla="*/ 1114425 h 1490663"/>
                  <a:gd name="connsiteX29" fmla="*/ 171450 w 800100"/>
                  <a:gd name="connsiteY29" fmla="*/ 981075 h 1490663"/>
                  <a:gd name="connsiteX30" fmla="*/ 142875 w 800100"/>
                  <a:gd name="connsiteY30" fmla="*/ 981075 h 1490663"/>
                  <a:gd name="connsiteX31" fmla="*/ 133350 w 800100"/>
                  <a:gd name="connsiteY31" fmla="*/ 1076325 h 1490663"/>
                  <a:gd name="connsiteX32" fmla="*/ 80963 w 800100"/>
                  <a:gd name="connsiteY32" fmla="*/ 1128713 h 1490663"/>
                  <a:gd name="connsiteX33" fmla="*/ 9525 w 800100"/>
                  <a:gd name="connsiteY33" fmla="*/ 1071563 h 1490663"/>
                  <a:gd name="connsiteX34" fmla="*/ 0 w 800100"/>
                  <a:gd name="connsiteY34"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633413 w 800100"/>
                  <a:gd name="connsiteY15" fmla="*/ 1466850 h 1490663"/>
                  <a:gd name="connsiteX16" fmla="*/ 590550 w 800100"/>
                  <a:gd name="connsiteY16" fmla="*/ 1490663 h 1490663"/>
                  <a:gd name="connsiteX17" fmla="*/ 519113 w 800100"/>
                  <a:gd name="connsiteY17" fmla="*/ 1433513 h 1490663"/>
                  <a:gd name="connsiteX18" fmla="*/ 523875 w 800100"/>
                  <a:gd name="connsiteY18" fmla="*/ 981075 h 1490663"/>
                  <a:gd name="connsiteX19" fmla="*/ 490538 w 800100"/>
                  <a:gd name="connsiteY19" fmla="*/ 981075 h 1490663"/>
                  <a:gd name="connsiteX20" fmla="*/ 490538 w 800100"/>
                  <a:gd name="connsiteY20" fmla="*/ 1133475 h 1490663"/>
                  <a:gd name="connsiteX21" fmla="*/ 423863 w 800100"/>
                  <a:gd name="connsiteY21" fmla="*/ 1190625 h 1490663"/>
                  <a:gd name="connsiteX22" fmla="*/ 347663 w 800100"/>
                  <a:gd name="connsiteY22" fmla="*/ 1138238 h 1490663"/>
                  <a:gd name="connsiteX23" fmla="*/ 347663 w 800100"/>
                  <a:gd name="connsiteY23" fmla="*/ 981075 h 1490663"/>
                  <a:gd name="connsiteX24" fmla="*/ 314325 w 800100"/>
                  <a:gd name="connsiteY24" fmla="*/ 981075 h 1490663"/>
                  <a:gd name="connsiteX25" fmla="*/ 314325 w 800100"/>
                  <a:gd name="connsiteY25" fmla="*/ 1090613 h 1490663"/>
                  <a:gd name="connsiteX26" fmla="*/ 257175 w 800100"/>
                  <a:gd name="connsiteY26" fmla="*/ 1147763 h 1490663"/>
                  <a:gd name="connsiteX27" fmla="*/ 176213 w 800100"/>
                  <a:gd name="connsiteY27" fmla="*/ 1114425 h 1490663"/>
                  <a:gd name="connsiteX28" fmla="*/ 171450 w 800100"/>
                  <a:gd name="connsiteY28" fmla="*/ 981075 h 1490663"/>
                  <a:gd name="connsiteX29" fmla="*/ 142875 w 800100"/>
                  <a:gd name="connsiteY29" fmla="*/ 981075 h 1490663"/>
                  <a:gd name="connsiteX30" fmla="*/ 133350 w 800100"/>
                  <a:gd name="connsiteY30" fmla="*/ 1076325 h 1490663"/>
                  <a:gd name="connsiteX31" fmla="*/ 80963 w 800100"/>
                  <a:gd name="connsiteY31" fmla="*/ 1128713 h 1490663"/>
                  <a:gd name="connsiteX32" fmla="*/ 9525 w 800100"/>
                  <a:gd name="connsiteY32" fmla="*/ 1071563 h 1490663"/>
                  <a:gd name="connsiteX33" fmla="*/ 0 w 800100"/>
                  <a:gd name="connsiteY33"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133350 w 800100"/>
                  <a:gd name="connsiteY29" fmla="*/ 1076325 h 1490663"/>
                  <a:gd name="connsiteX30" fmla="*/ 80963 w 800100"/>
                  <a:gd name="connsiteY30" fmla="*/ 1128713 h 1490663"/>
                  <a:gd name="connsiteX31" fmla="*/ 9525 w 800100"/>
                  <a:gd name="connsiteY31" fmla="*/ 1071563 h 1490663"/>
                  <a:gd name="connsiteX32" fmla="*/ 0 w 800100"/>
                  <a:gd name="connsiteY32" fmla="*/ 990600 h 1490663"/>
                  <a:gd name="connsiteX0" fmla="*/ 3725 w 803825"/>
                  <a:gd name="connsiteY0" fmla="*/ 990600 h 1490663"/>
                  <a:gd name="connsiteX1" fmla="*/ 3725 w 803825"/>
                  <a:gd name="connsiteY1" fmla="*/ 381000 h 1490663"/>
                  <a:gd name="connsiteX2" fmla="*/ 46588 w 803825"/>
                  <a:gd name="connsiteY2" fmla="*/ 228600 h 1490663"/>
                  <a:gd name="connsiteX3" fmla="*/ 208513 w 803825"/>
                  <a:gd name="connsiteY3" fmla="*/ 0 h 1490663"/>
                  <a:gd name="connsiteX4" fmla="*/ 784775 w 803825"/>
                  <a:gd name="connsiteY4" fmla="*/ 4763 h 1490663"/>
                  <a:gd name="connsiteX5" fmla="*/ 684763 w 803825"/>
                  <a:gd name="connsiteY5" fmla="*/ 23813 h 1490663"/>
                  <a:gd name="connsiteX6" fmla="*/ 651425 w 803825"/>
                  <a:gd name="connsiteY6" fmla="*/ 85725 h 1490663"/>
                  <a:gd name="connsiteX7" fmla="*/ 618088 w 803825"/>
                  <a:gd name="connsiteY7" fmla="*/ 161925 h 1490663"/>
                  <a:gd name="connsiteX8" fmla="*/ 622850 w 803825"/>
                  <a:gd name="connsiteY8" fmla="*/ 319088 h 1490663"/>
                  <a:gd name="connsiteX9" fmla="*/ 770488 w 803825"/>
                  <a:gd name="connsiteY9" fmla="*/ 519113 h 1490663"/>
                  <a:gd name="connsiteX10" fmla="*/ 803825 w 803825"/>
                  <a:gd name="connsiteY10" fmla="*/ 619125 h 1490663"/>
                  <a:gd name="connsiteX11" fmla="*/ 770488 w 803825"/>
                  <a:gd name="connsiteY11" fmla="*/ 671513 h 1490663"/>
                  <a:gd name="connsiteX12" fmla="*/ 713338 w 803825"/>
                  <a:gd name="connsiteY12" fmla="*/ 700088 h 1490663"/>
                  <a:gd name="connsiteX13" fmla="*/ 675238 w 803825"/>
                  <a:gd name="connsiteY13" fmla="*/ 714375 h 1490663"/>
                  <a:gd name="connsiteX14" fmla="*/ 670475 w 803825"/>
                  <a:gd name="connsiteY14" fmla="*/ 1433513 h 1490663"/>
                  <a:gd name="connsiteX15" fmla="*/ 594275 w 803825"/>
                  <a:gd name="connsiteY15" fmla="*/ 1490663 h 1490663"/>
                  <a:gd name="connsiteX16" fmla="*/ 522838 w 803825"/>
                  <a:gd name="connsiteY16" fmla="*/ 1433513 h 1490663"/>
                  <a:gd name="connsiteX17" fmla="*/ 527600 w 803825"/>
                  <a:gd name="connsiteY17" fmla="*/ 981075 h 1490663"/>
                  <a:gd name="connsiteX18" fmla="*/ 494263 w 803825"/>
                  <a:gd name="connsiteY18" fmla="*/ 981075 h 1490663"/>
                  <a:gd name="connsiteX19" fmla="*/ 494263 w 803825"/>
                  <a:gd name="connsiteY19" fmla="*/ 1133475 h 1490663"/>
                  <a:gd name="connsiteX20" fmla="*/ 427588 w 803825"/>
                  <a:gd name="connsiteY20" fmla="*/ 1190625 h 1490663"/>
                  <a:gd name="connsiteX21" fmla="*/ 351388 w 803825"/>
                  <a:gd name="connsiteY21" fmla="*/ 1138238 h 1490663"/>
                  <a:gd name="connsiteX22" fmla="*/ 351388 w 803825"/>
                  <a:gd name="connsiteY22" fmla="*/ 981075 h 1490663"/>
                  <a:gd name="connsiteX23" fmla="*/ 318050 w 803825"/>
                  <a:gd name="connsiteY23" fmla="*/ 981075 h 1490663"/>
                  <a:gd name="connsiteX24" fmla="*/ 318050 w 803825"/>
                  <a:gd name="connsiteY24" fmla="*/ 1090613 h 1490663"/>
                  <a:gd name="connsiteX25" fmla="*/ 260900 w 803825"/>
                  <a:gd name="connsiteY25" fmla="*/ 1147763 h 1490663"/>
                  <a:gd name="connsiteX26" fmla="*/ 179938 w 803825"/>
                  <a:gd name="connsiteY26" fmla="*/ 1114425 h 1490663"/>
                  <a:gd name="connsiteX27" fmla="*/ 175175 w 803825"/>
                  <a:gd name="connsiteY27" fmla="*/ 981075 h 1490663"/>
                  <a:gd name="connsiteX28" fmla="*/ 146600 w 803825"/>
                  <a:gd name="connsiteY28" fmla="*/ 981075 h 1490663"/>
                  <a:gd name="connsiteX29" fmla="*/ 137075 w 803825"/>
                  <a:gd name="connsiteY29" fmla="*/ 1076325 h 1490663"/>
                  <a:gd name="connsiteX30" fmla="*/ 84688 w 803825"/>
                  <a:gd name="connsiteY30" fmla="*/ 1128713 h 1490663"/>
                  <a:gd name="connsiteX31" fmla="*/ 13250 w 803825"/>
                  <a:gd name="connsiteY31" fmla="*/ 1071563 h 1490663"/>
                  <a:gd name="connsiteX32" fmla="*/ 3725 w 803825"/>
                  <a:gd name="connsiteY32"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133350 w 800100"/>
                  <a:gd name="connsiteY29" fmla="*/ 1076325 h 1490663"/>
                  <a:gd name="connsiteX30" fmla="*/ 80963 w 800100"/>
                  <a:gd name="connsiteY30" fmla="*/ 1128713 h 1490663"/>
                  <a:gd name="connsiteX31" fmla="*/ 9525 w 800100"/>
                  <a:gd name="connsiteY31" fmla="*/ 1071563 h 1490663"/>
                  <a:gd name="connsiteX32" fmla="*/ 0 w 800100"/>
                  <a:gd name="connsiteY32"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133350 w 800100"/>
                  <a:gd name="connsiteY29" fmla="*/ 1076325 h 1490663"/>
                  <a:gd name="connsiteX30" fmla="*/ 80963 w 800100"/>
                  <a:gd name="connsiteY30" fmla="*/ 1128713 h 1490663"/>
                  <a:gd name="connsiteX31" fmla="*/ 0 w 800100"/>
                  <a:gd name="connsiteY31"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80963 w 800100"/>
                  <a:gd name="connsiteY29" fmla="*/ 1128713 h 1490663"/>
                  <a:gd name="connsiteX30" fmla="*/ 0 w 800100"/>
                  <a:gd name="connsiteY30"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80963 w 800100"/>
                  <a:gd name="connsiteY29" fmla="*/ 1128713 h 1490663"/>
                  <a:gd name="connsiteX30" fmla="*/ 0 w 800100"/>
                  <a:gd name="connsiteY30"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69057 w 800100"/>
                  <a:gd name="connsiteY29" fmla="*/ 1133476 h 1490663"/>
                  <a:gd name="connsiteX30" fmla="*/ 0 w 800100"/>
                  <a:gd name="connsiteY30"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69057 w 800100"/>
                  <a:gd name="connsiteY29" fmla="*/ 1133476 h 1490663"/>
                  <a:gd name="connsiteX30" fmla="*/ 0 w 800100"/>
                  <a:gd name="connsiteY30"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69057 w 800100"/>
                  <a:gd name="connsiteY29" fmla="*/ 1133476 h 1490663"/>
                  <a:gd name="connsiteX30" fmla="*/ 0 w 800100"/>
                  <a:gd name="connsiteY30"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69057 w 800100"/>
                  <a:gd name="connsiteY29" fmla="*/ 1133476 h 1490663"/>
                  <a:gd name="connsiteX30" fmla="*/ 0 w 800100"/>
                  <a:gd name="connsiteY30" fmla="*/ 990600 h 1490663"/>
                  <a:gd name="connsiteX0" fmla="*/ 3624 w 803724"/>
                  <a:gd name="connsiteY0" fmla="*/ 990600 h 1490663"/>
                  <a:gd name="connsiteX1" fmla="*/ 3624 w 803724"/>
                  <a:gd name="connsiteY1" fmla="*/ 381000 h 1490663"/>
                  <a:gd name="connsiteX2" fmla="*/ 46487 w 803724"/>
                  <a:gd name="connsiteY2" fmla="*/ 228600 h 1490663"/>
                  <a:gd name="connsiteX3" fmla="*/ 208412 w 803724"/>
                  <a:gd name="connsiteY3" fmla="*/ 0 h 1490663"/>
                  <a:gd name="connsiteX4" fmla="*/ 784674 w 803724"/>
                  <a:gd name="connsiteY4" fmla="*/ 4763 h 1490663"/>
                  <a:gd name="connsiteX5" fmla="*/ 684662 w 803724"/>
                  <a:gd name="connsiteY5" fmla="*/ 23813 h 1490663"/>
                  <a:gd name="connsiteX6" fmla="*/ 651324 w 803724"/>
                  <a:gd name="connsiteY6" fmla="*/ 85725 h 1490663"/>
                  <a:gd name="connsiteX7" fmla="*/ 617987 w 803724"/>
                  <a:gd name="connsiteY7" fmla="*/ 161925 h 1490663"/>
                  <a:gd name="connsiteX8" fmla="*/ 622749 w 803724"/>
                  <a:gd name="connsiteY8" fmla="*/ 319088 h 1490663"/>
                  <a:gd name="connsiteX9" fmla="*/ 770387 w 803724"/>
                  <a:gd name="connsiteY9" fmla="*/ 519113 h 1490663"/>
                  <a:gd name="connsiteX10" fmla="*/ 803724 w 803724"/>
                  <a:gd name="connsiteY10" fmla="*/ 619125 h 1490663"/>
                  <a:gd name="connsiteX11" fmla="*/ 770387 w 803724"/>
                  <a:gd name="connsiteY11" fmla="*/ 671513 h 1490663"/>
                  <a:gd name="connsiteX12" fmla="*/ 713237 w 803724"/>
                  <a:gd name="connsiteY12" fmla="*/ 700088 h 1490663"/>
                  <a:gd name="connsiteX13" fmla="*/ 675137 w 803724"/>
                  <a:gd name="connsiteY13" fmla="*/ 714375 h 1490663"/>
                  <a:gd name="connsiteX14" fmla="*/ 670374 w 803724"/>
                  <a:gd name="connsiteY14" fmla="*/ 1433513 h 1490663"/>
                  <a:gd name="connsiteX15" fmla="*/ 594174 w 803724"/>
                  <a:gd name="connsiteY15" fmla="*/ 1490663 h 1490663"/>
                  <a:gd name="connsiteX16" fmla="*/ 522737 w 803724"/>
                  <a:gd name="connsiteY16" fmla="*/ 1433513 h 1490663"/>
                  <a:gd name="connsiteX17" fmla="*/ 527499 w 803724"/>
                  <a:gd name="connsiteY17" fmla="*/ 981075 h 1490663"/>
                  <a:gd name="connsiteX18" fmla="*/ 494162 w 803724"/>
                  <a:gd name="connsiteY18" fmla="*/ 981075 h 1490663"/>
                  <a:gd name="connsiteX19" fmla="*/ 494162 w 803724"/>
                  <a:gd name="connsiteY19" fmla="*/ 1133475 h 1490663"/>
                  <a:gd name="connsiteX20" fmla="*/ 427487 w 803724"/>
                  <a:gd name="connsiteY20" fmla="*/ 1190625 h 1490663"/>
                  <a:gd name="connsiteX21" fmla="*/ 351287 w 803724"/>
                  <a:gd name="connsiteY21" fmla="*/ 1138238 h 1490663"/>
                  <a:gd name="connsiteX22" fmla="*/ 351287 w 803724"/>
                  <a:gd name="connsiteY22" fmla="*/ 981075 h 1490663"/>
                  <a:gd name="connsiteX23" fmla="*/ 317949 w 803724"/>
                  <a:gd name="connsiteY23" fmla="*/ 981075 h 1490663"/>
                  <a:gd name="connsiteX24" fmla="*/ 317949 w 803724"/>
                  <a:gd name="connsiteY24" fmla="*/ 1090613 h 1490663"/>
                  <a:gd name="connsiteX25" fmla="*/ 260799 w 803724"/>
                  <a:gd name="connsiteY25" fmla="*/ 1147763 h 1490663"/>
                  <a:gd name="connsiteX26" fmla="*/ 179837 w 803724"/>
                  <a:gd name="connsiteY26" fmla="*/ 1114425 h 1490663"/>
                  <a:gd name="connsiteX27" fmla="*/ 175074 w 803724"/>
                  <a:gd name="connsiteY27" fmla="*/ 981075 h 1490663"/>
                  <a:gd name="connsiteX28" fmla="*/ 146499 w 803724"/>
                  <a:gd name="connsiteY28" fmla="*/ 981075 h 1490663"/>
                  <a:gd name="connsiteX29" fmla="*/ 72681 w 803724"/>
                  <a:gd name="connsiteY29" fmla="*/ 1133476 h 1490663"/>
                  <a:gd name="connsiteX30" fmla="*/ 3624 w 803724"/>
                  <a:gd name="connsiteY30" fmla="*/ 990600 h 1490663"/>
                  <a:gd name="connsiteX0" fmla="*/ 0 w 800100"/>
                  <a:gd name="connsiteY0" fmla="*/ 990600 h 1490663"/>
                  <a:gd name="connsiteX1" fmla="*/ 0 w 800100"/>
                  <a:gd name="connsiteY1" fmla="*/ 381000 h 1490663"/>
                  <a:gd name="connsiteX2" fmla="*/ 42863 w 800100"/>
                  <a:gd name="connsiteY2" fmla="*/ 228600 h 1490663"/>
                  <a:gd name="connsiteX3" fmla="*/ 204788 w 800100"/>
                  <a:gd name="connsiteY3" fmla="*/ 0 h 1490663"/>
                  <a:gd name="connsiteX4" fmla="*/ 781050 w 800100"/>
                  <a:gd name="connsiteY4" fmla="*/ 4763 h 1490663"/>
                  <a:gd name="connsiteX5" fmla="*/ 681038 w 800100"/>
                  <a:gd name="connsiteY5" fmla="*/ 23813 h 1490663"/>
                  <a:gd name="connsiteX6" fmla="*/ 647700 w 800100"/>
                  <a:gd name="connsiteY6" fmla="*/ 85725 h 1490663"/>
                  <a:gd name="connsiteX7" fmla="*/ 614363 w 800100"/>
                  <a:gd name="connsiteY7" fmla="*/ 161925 h 1490663"/>
                  <a:gd name="connsiteX8" fmla="*/ 619125 w 800100"/>
                  <a:gd name="connsiteY8" fmla="*/ 319088 h 1490663"/>
                  <a:gd name="connsiteX9" fmla="*/ 766763 w 800100"/>
                  <a:gd name="connsiteY9" fmla="*/ 519113 h 1490663"/>
                  <a:gd name="connsiteX10" fmla="*/ 800100 w 800100"/>
                  <a:gd name="connsiteY10" fmla="*/ 619125 h 1490663"/>
                  <a:gd name="connsiteX11" fmla="*/ 766763 w 800100"/>
                  <a:gd name="connsiteY11" fmla="*/ 671513 h 1490663"/>
                  <a:gd name="connsiteX12" fmla="*/ 709613 w 800100"/>
                  <a:gd name="connsiteY12" fmla="*/ 700088 h 1490663"/>
                  <a:gd name="connsiteX13" fmla="*/ 671513 w 800100"/>
                  <a:gd name="connsiteY13" fmla="*/ 714375 h 1490663"/>
                  <a:gd name="connsiteX14" fmla="*/ 666750 w 800100"/>
                  <a:gd name="connsiteY14" fmla="*/ 1433513 h 1490663"/>
                  <a:gd name="connsiteX15" fmla="*/ 590550 w 800100"/>
                  <a:gd name="connsiteY15" fmla="*/ 1490663 h 1490663"/>
                  <a:gd name="connsiteX16" fmla="*/ 519113 w 800100"/>
                  <a:gd name="connsiteY16" fmla="*/ 1433513 h 1490663"/>
                  <a:gd name="connsiteX17" fmla="*/ 523875 w 800100"/>
                  <a:gd name="connsiteY17" fmla="*/ 981075 h 1490663"/>
                  <a:gd name="connsiteX18" fmla="*/ 490538 w 800100"/>
                  <a:gd name="connsiteY18" fmla="*/ 981075 h 1490663"/>
                  <a:gd name="connsiteX19" fmla="*/ 490538 w 800100"/>
                  <a:gd name="connsiteY19" fmla="*/ 1133475 h 1490663"/>
                  <a:gd name="connsiteX20" fmla="*/ 423863 w 800100"/>
                  <a:gd name="connsiteY20" fmla="*/ 1190625 h 1490663"/>
                  <a:gd name="connsiteX21" fmla="*/ 347663 w 800100"/>
                  <a:gd name="connsiteY21" fmla="*/ 1138238 h 1490663"/>
                  <a:gd name="connsiteX22" fmla="*/ 347663 w 800100"/>
                  <a:gd name="connsiteY22" fmla="*/ 981075 h 1490663"/>
                  <a:gd name="connsiteX23" fmla="*/ 314325 w 800100"/>
                  <a:gd name="connsiteY23" fmla="*/ 981075 h 1490663"/>
                  <a:gd name="connsiteX24" fmla="*/ 314325 w 800100"/>
                  <a:gd name="connsiteY24" fmla="*/ 1090613 h 1490663"/>
                  <a:gd name="connsiteX25" fmla="*/ 257175 w 800100"/>
                  <a:gd name="connsiteY25" fmla="*/ 1147763 h 1490663"/>
                  <a:gd name="connsiteX26" fmla="*/ 176213 w 800100"/>
                  <a:gd name="connsiteY26" fmla="*/ 1114425 h 1490663"/>
                  <a:gd name="connsiteX27" fmla="*/ 171450 w 800100"/>
                  <a:gd name="connsiteY27" fmla="*/ 981075 h 1490663"/>
                  <a:gd name="connsiteX28" fmla="*/ 142875 w 800100"/>
                  <a:gd name="connsiteY28" fmla="*/ 981075 h 1490663"/>
                  <a:gd name="connsiteX29" fmla="*/ 69057 w 800100"/>
                  <a:gd name="connsiteY29" fmla="*/ 1133476 h 1490663"/>
                  <a:gd name="connsiteX30" fmla="*/ 0 w 800100"/>
                  <a:gd name="connsiteY30" fmla="*/ 990600 h 1490663"/>
                  <a:gd name="connsiteX0" fmla="*/ 2214 w 802314"/>
                  <a:gd name="connsiteY0" fmla="*/ 990600 h 1490663"/>
                  <a:gd name="connsiteX1" fmla="*/ 2214 w 802314"/>
                  <a:gd name="connsiteY1" fmla="*/ 381000 h 1490663"/>
                  <a:gd name="connsiteX2" fmla="*/ 45077 w 802314"/>
                  <a:gd name="connsiteY2" fmla="*/ 228600 h 1490663"/>
                  <a:gd name="connsiteX3" fmla="*/ 207002 w 802314"/>
                  <a:gd name="connsiteY3" fmla="*/ 0 h 1490663"/>
                  <a:gd name="connsiteX4" fmla="*/ 783264 w 802314"/>
                  <a:gd name="connsiteY4" fmla="*/ 4763 h 1490663"/>
                  <a:gd name="connsiteX5" fmla="*/ 683252 w 802314"/>
                  <a:gd name="connsiteY5" fmla="*/ 23813 h 1490663"/>
                  <a:gd name="connsiteX6" fmla="*/ 649914 w 802314"/>
                  <a:gd name="connsiteY6" fmla="*/ 85725 h 1490663"/>
                  <a:gd name="connsiteX7" fmla="*/ 616577 w 802314"/>
                  <a:gd name="connsiteY7" fmla="*/ 161925 h 1490663"/>
                  <a:gd name="connsiteX8" fmla="*/ 621339 w 802314"/>
                  <a:gd name="connsiteY8" fmla="*/ 319088 h 1490663"/>
                  <a:gd name="connsiteX9" fmla="*/ 768977 w 802314"/>
                  <a:gd name="connsiteY9" fmla="*/ 519113 h 1490663"/>
                  <a:gd name="connsiteX10" fmla="*/ 802314 w 802314"/>
                  <a:gd name="connsiteY10" fmla="*/ 619125 h 1490663"/>
                  <a:gd name="connsiteX11" fmla="*/ 768977 w 802314"/>
                  <a:gd name="connsiteY11" fmla="*/ 671513 h 1490663"/>
                  <a:gd name="connsiteX12" fmla="*/ 711827 w 802314"/>
                  <a:gd name="connsiteY12" fmla="*/ 700088 h 1490663"/>
                  <a:gd name="connsiteX13" fmla="*/ 673727 w 802314"/>
                  <a:gd name="connsiteY13" fmla="*/ 714375 h 1490663"/>
                  <a:gd name="connsiteX14" fmla="*/ 668964 w 802314"/>
                  <a:gd name="connsiteY14" fmla="*/ 1433513 h 1490663"/>
                  <a:gd name="connsiteX15" fmla="*/ 592764 w 802314"/>
                  <a:gd name="connsiteY15" fmla="*/ 1490663 h 1490663"/>
                  <a:gd name="connsiteX16" fmla="*/ 521327 w 802314"/>
                  <a:gd name="connsiteY16" fmla="*/ 1433513 h 1490663"/>
                  <a:gd name="connsiteX17" fmla="*/ 526089 w 802314"/>
                  <a:gd name="connsiteY17" fmla="*/ 981075 h 1490663"/>
                  <a:gd name="connsiteX18" fmla="*/ 492752 w 802314"/>
                  <a:gd name="connsiteY18" fmla="*/ 981075 h 1490663"/>
                  <a:gd name="connsiteX19" fmla="*/ 492752 w 802314"/>
                  <a:gd name="connsiteY19" fmla="*/ 1133475 h 1490663"/>
                  <a:gd name="connsiteX20" fmla="*/ 426077 w 802314"/>
                  <a:gd name="connsiteY20" fmla="*/ 1190625 h 1490663"/>
                  <a:gd name="connsiteX21" fmla="*/ 349877 w 802314"/>
                  <a:gd name="connsiteY21" fmla="*/ 1138238 h 1490663"/>
                  <a:gd name="connsiteX22" fmla="*/ 349877 w 802314"/>
                  <a:gd name="connsiteY22" fmla="*/ 981075 h 1490663"/>
                  <a:gd name="connsiteX23" fmla="*/ 316539 w 802314"/>
                  <a:gd name="connsiteY23" fmla="*/ 981075 h 1490663"/>
                  <a:gd name="connsiteX24" fmla="*/ 316539 w 802314"/>
                  <a:gd name="connsiteY24" fmla="*/ 1090613 h 1490663"/>
                  <a:gd name="connsiteX25" fmla="*/ 259389 w 802314"/>
                  <a:gd name="connsiteY25" fmla="*/ 1147763 h 1490663"/>
                  <a:gd name="connsiteX26" fmla="*/ 178427 w 802314"/>
                  <a:gd name="connsiteY26" fmla="*/ 1114425 h 1490663"/>
                  <a:gd name="connsiteX27" fmla="*/ 173664 w 802314"/>
                  <a:gd name="connsiteY27" fmla="*/ 981075 h 1490663"/>
                  <a:gd name="connsiteX28" fmla="*/ 145089 w 802314"/>
                  <a:gd name="connsiteY28" fmla="*/ 981075 h 1490663"/>
                  <a:gd name="connsiteX29" fmla="*/ 71271 w 802314"/>
                  <a:gd name="connsiteY29" fmla="*/ 1133476 h 1490663"/>
                  <a:gd name="connsiteX30" fmla="*/ 2214 w 802314"/>
                  <a:gd name="connsiteY30" fmla="*/ 990600 h 1490663"/>
                  <a:gd name="connsiteX0" fmla="*/ 1157 w 801257"/>
                  <a:gd name="connsiteY0" fmla="*/ 990600 h 1490663"/>
                  <a:gd name="connsiteX1" fmla="*/ 1157 w 801257"/>
                  <a:gd name="connsiteY1" fmla="*/ 381000 h 1490663"/>
                  <a:gd name="connsiteX2" fmla="*/ 44020 w 801257"/>
                  <a:gd name="connsiteY2" fmla="*/ 228600 h 1490663"/>
                  <a:gd name="connsiteX3" fmla="*/ 205945 w 801257"/>
                  <a:gd name="connsiteY3" fmla="*/ 0 h 1490663"/>
                  <a:gd name="connsiteX4" fmla="*/ 782207 w 801257"/>
                  <a:gd name="connsiteY4" fmla="*/ 4763 h 1490663"/>
                  <a:gd name="connsiteX5" fmla="*/ 682195 w 801257"/>
                  <a:gd name="connsiteY5" fmla="*/ 23813 h 1490663"/>
                  <a:gd name="connsiteX6" fmla="*/ 648857 w 801257"/>
                  <a:gd name="connsiteY6" fmla="*/ 85725 h 1490663"/>
                  <a:gd name="connsiteX7" fmla="*/ 615520 w 801257"/>
                  <a:gd name="connsiteY7" fmla="*/ 161925 h 1490663"/>
                  <a:gd name="connsiteX8" fmla="*/ 620282 w 801257"/>
                  <a:gd name="connsiteY8" fmla="*/ 319088 h 1490663"/>
                  <a:gd name="connsiteX9" fmla="*/ 767920 w 801257"/>
                  <a:gd name="connsiteY9" fmla="*/ 519113 h 1490663"/>
                  <a:gd name="connsiteX10" fmla="*/ 801257 w 801257"/>
                  <a:gd name="connsiteY10" fmla="*/ 619125 h 1490663"/>
                  <a:gd name="connsiteX11" fmla="*/ 767920 w 801257"/>
                  <a:gd name="connsiteY11" fmla="*/ 671513 h 1490663"/>
                  <a:gd name="connsiteX12" fmla="*/ 710770 w 801257"/>
                  <a:gd name="connsiteY12" fmla="*/ 700088 h 1490663"/>
                  <a:gd name="connsiteX13" fmla="*/ 672670 w 801257"/>
                  <a:gd name="connsiteY13" fmla="*/ 714375 h 1490663"/>
                  <a:gd name="connsiteX14" fmla="*/ 667907 w 801257"/>
                  <a:gd name="connsiteY14" fmla="*/ 1433513 h 1490663"/>
                  <a:gd name="connsiteX15" fmla="*/ 591707 w 801257"/>
                  <a:gd name="connsiteY15" fmla="*/ 1490663 h 1490663"/>
                  <a:gd name="connsiteX16" fmla="*/ 520270 w 801257"/>
                  <a:gd name="connsiteY16" fmla="*/ 1433513 h 1490663"/>
                  <a:gd name="connsiteX17" fmla="*/ 525032 w 801257"/>
                  <a:gd name="connsiteY17" fmla="*/ 981075 h 1490663"/>
                  <a:gd name="connsiteX18" fmla="*/ 491695 w 801257"/>
                  <a:gd name="connsiteY18" fmla="*/ 981075 h 1490663"/>
                  <a:gd name="connsiteX19" fmla="*/ 491695 w 801257"/>
                  <a:gd name="connsiteY19" fmla="*/ 1133475 h 1490663"/>
                  <a:gd name="connsiteX20" fmla="*/ 425020 w 801257"/>
                  <a:gd name="connsiteY20" fmla="*/ 1190625 h 1490663"/>
                  <a:gd name="connsiteX21" fmla="*/ 348820 w 801257"/>
                  <a:gd name="connsiteY21" fmla="*/ 1138238 h 1490663"/>
                  <a:gd name="connsiteX22" fmla="*/ 348820 w 801257"/>
                  <a:gd name="connsiteY22" fmla="*/ 981075 h 1490663"/>
                  <a:gd name="connsiteX23" fmla="*/ 315482 w 801257"/>
                  <a:gd name="connsiteY23" fmla="*/ 981075 h 1490663"/>
                  <a:gd name="connsiteX24" fmla="*/ 315482 w 801257"/>
                  <a:gd name="connsiteY24" fmla="*/ 1090613 h 1490663"/>
                  <a:gd name="connsiteX25" fmla="*/ 258332 w 801257"/>
                  <a:gd name="connsiteY25" fmla="*/ 1147763 h 1490663"/>
                  <a:gd name="connsiteX26" fmla="*/ 177370 w 801257"/>
                  <a:gd name="connsiteY26" fmla="*/ 1114425 h 1490663"/>
                  <a:gd name="connsiteX27" fmla="*/ 172607 w 801257"/>
                  <a:gd name="connsiteY27" fmla="*/ 981075 h 1490663"/>
                  <a:gd name="connsiteX28" fmla="*/ 144032 w 801257"/>
                  <a:gd name="connsiteY28" fmla="*/ 981075 h 1490663"/>
                  <a:gd name="connsiteX29" fmla="*/ 70214 w 801257"/>
                  <a:gd name="connsiteY29" fmla="*/ 1133476 h 1490663"/>
                  <a:gd name="connsiteX30" fmla="*/ 1157 w 801257"/>
                  <a:gd name="connsiteY30" fmla="*/ 990600 h 1490663"/>
                  <a:gd name="connsiteX0" fmla="*/ 1157 w 801257"/>
                  <a:gd name="connsiteY0" fmla="*/ 990600 h 1490663"/>
                  <a:gd name="connsiteX1" fmla="*/ 1157 w 801257"/>
                  <a:gd name="connsiteY1" fmla="*/ 381000 h 1490663"/>
                  <a:gd name="connsiteX2" fmla="*/ 44020 w 801257"/>
                  <a:gd name="connsiteY2" fmla="*/ 228600 h 1490663"/>
                  <a:gd name="connsiteX3" fmla="*/ 205945 w 801257"/>
                  <a:gd name="connsiteY3" fmla="*/ 0 h 1490663"/>
                  <a:gd name="connsiteX4" fmla="*/ 782207 w 801257"/>
                  <a:gd name="connsiteY4" fmla="*/ 4763 h 1490663"/>
                  <a:gd name="connsiteX5" fmla="*/ 682195 w 801257"/>
                  <a:gd name="connsiteY5" fmla="*/ 23813 h 1490663"/>
                  <a:gd name="connsiteX6" fmla="*/ 648857 w 801257"/>
                  <a:gd name="connsiteY6" fmla="*/ 85725 h 1490663"/>
                  <a:gd name="connsiteX7" fmla="*/ 615520 w 801257"/>
                  <a:gd name="connsiteY7" fmla="*/ 161925 h 1490663"/>
                  <a:gd name="connsiteX8" fmla="*/ 620282 w 801257"/>
                  <a:gd name="connsiteY8" fmla="*/ 319088 h 1490663"/>
                  <a:gd name="connsiteX9" fmla="*/ 767920 w 801257"/>
                  <a:gd name="connsiteY9" fmla="*/ 519113 h 1490663"/>
                  <a:gd name="connsiteX10" fmla="*/ 801257 w 801257"/>
                  <a:gd name="connsiteY10" fmla="*/ 619125 h 1490663"/>
                  <a:gd name="connsiteX11" fmla="*/ 767920 w 801257"/>
                  <a:gd name="connsiteY11" fmla="*/ 671513 h 1490663"/>
                  <a:gd name="connsiteX12" fmla="*/ 710770 w 801257"/>
                  <a:gd name="connsiteY12" fmla="*/ 700088 h 1490663"/>
                  <a:gd name="connsiteX13" fmla="*/ 672670 w 801257"/>
                  <a:gd name="connsiteY13" fmla="*/ 714375 h 1490663"/>
                  <a:gd name="connsiteX14" fmla="*/ 667907 w 801257"/>
                  <a:gd name="connsiteY14" fmla="*/ 1433513 h 1490663"/>
                  <a:gd name="connsiteX15" fmla="*/ 591707 w 801257"/>
                  <a:gd name="connsiteY15" fmla="*/ 1490663 h 1490663"/>
                  <a:gd name="connsiteX16" fmla="*/ 520270 w 801257"/>
                  <a:gd name="connsiteY16" fmla="*/ 1433513 h 1490663"/>
                  <a:gd name="connsiteX17" fmla="*/ 525032 w 801257"/>
                  <a:gd name="connsiteY17" fmla="*/ 981075 h 1490663"/>
                  <a:gd name="connsiteX18" fmla="*/ 491695 w 801257"/>
                  <a:gd name="connsiteY18" fmla="*/ 981075 h 1490663"/>
                  <a:gd name="connsiteX19" fmla="*/ 491695 w 801257"/>
                  <a:gd name="connsiteY19" fmla="*/ 1133475 h 1490663"/>
                  <a:gd name="connsiteX20" fmla="*/ 425020 w 801257"/>
                  <a:gd name="connsiteY20" fmla="*/ 1190625 h 1490663"/>
                  <a:gd name="connsiteX21" fmla="*/ 348820 w 801257"/>
                  <a:gd name="connsiteY21" fmla="*/ 1138238 h 1490663"/>
                  <a:gd name="connsiteX22" fmla="*/ 348820 w 801257"/>
                  <a:gd name="connsiteY22" fmla="*/ 981075 h 1490663"/>
                  <a:gd name="connsiteX23" fmla="*/ 315482 w 801257"/>
                  <a:gd name="connsiteY23" fmla="*/ 981075 h 1490663"/>
                  <a:gd name="connsiteX24" fmla="*/ 315482 w 801257"/>
                  <a:gd name="connsiteY24" fmla="*/ 1090613 h 1490663"/>
                  <a:gd name="connsiteX25" fmla="*/ 258332 w 801257"/>
                  <a:gd name="connsiteY25" fmla="*/ 1147763 h 1490663"/>
                  <a:gd name="connsiteX26" fmla="*/ 177370 w 801257"/>
                  <a:gd name="connsiteY26" fmla="*/ 1114425 h 1490663"/>
                  <a:gd name="connsiteX27" fmla="*/ 172607 w 801257"/>
                  <a:gd name="connsiteY27" fmla="*/ 981075 h 1490663"/>
                  <a:gd name="connsiteX28" fmla="*/ 144032 w 801257"/>
                  <a:gd name="connsiteY28" fmla="*/ 981075 h 1490663"/>
                  <a:gd name="connsiteX29" fmla="*/ 70214 w 801257"/>
                  <a:gd name="connsiteY29" fmla="*/ 1133476 h 1490663"/>
                  <a:gd name="connsiteX30" fmla="*/ 1157 w 801257"/>
                  <a:gd name="connsiteY30" fmla="*/ 990600 h 1490663"/>
                  <a:gd name="connsiteX0" fmla="*/ 1157 w 801257"/>
                  <a:gd name="connsiteY0" fmla="*/ 990600 h 1490663"/>
                  <a:gd name="connsiteX1" fmla="*/ 1157 w 801257"/>
                  <a:gd name="connsiteY1" fmla="*/ 381000 h 1490663"/>
                  <a:gd name="connsiteX2" fmla="*/ 44020 w 801257"/>
                  <a:gd name="connsiteY2" fmla="*/ 228600 h 1490663"/>
                  <a:gd name="connsiteX3" fmla="*/ 205945 w 801257"/>
                  <a:gd name="connsiteY3" fmla="*/ 0 h 1490663"/>
                  <a:gd name="connsiteX4" fmla="*/ 782207 w 801257"/>
                  <a:gd name="connsiteY4" fmla="*/ 4763 h 1490663"/>
                  <a:gd name="connsiteX5" fmla="*/ 682195 w 801257"/>
                  <a:gd name="connsiteY5" fmla="*/ 23813 h 1490663"/>
                  <a:gd name="connsiteX6" fmla="*/ 648857 w 801257"/>
                  <a:gd name="connsiteY6" fmla="*/ 85725 h 1490663"/>
                  <a:gd name="connsiteX7" fmla="*/ 615520 w 801257"/>
                  <a:gd name="connsiteY7" fmla="*/ 161925 h 1490663"/>
                  <a:gd name="connsiteX8" fmla="*/ 620282 w 801257"/>
                  <a:gd name="connsiteY8" fmla="*/ 319088 h 1490663"/>
                  <a:gd name="connsiteX9" fmla="*/ 767920 w 801257"/>
                  <a:gd name="connsiteY9" fmla="*/ 519113 h 1490663"/>
                  <a:gd name="connsiteX10" fmla="*/ 801257 w 801257"/>
                  <a:gd name="connsiteY10" fmla="*/ 619125 h 1490663"/>
                  <a:gd name="connsiteX11" fmla="*/ 767920 w 801257"/>
                  <a:gd name="connsiteY11" fmla="*/ 671513 h 1490663"/>
                  <a:gd name="connsiteX12" fmla="*/ 710770 w 801257"/>
                  <a:gd name="connsiteY12" fmla="*/ 700088 h 1490663"/>
                  <a:gd name="connsiteX13" fmla="*/ 672670 w 801257"/>
                  <a:gd name="connsiteY13" fmla="*/ 714375 h 1490663"/>
                  <a:gd name="connsiteX14" fmla="*/ 667907 w 801257"/>
                  <a:gd name="connsiteY14" fmla="*/ 1433513 h 1490663"/>
                  <a:gd name="connsiteX15" fmla="*/ 591707 w 801257"/>
                  <a:gd name="connsiteY15" fmla="*/ 1490663 h 1490663"/>
                  <a:gd name="connsiteX16" fmla="*/ 520270 w 801257"/>
                  <a:gd name="connsiteY16" fmla="*/ 1433513 h 1490663"/>
                  <a:gd name="connsiteX17" fmla="*/ 525032 w 801257"/>
                  <a:gd name="connsiteY17" fmla="*/ 981075 h 1490663"/>
                  <a:gd name="connsiteX18" fmla="*/ 491695 w 801257"/>
                  <a:gd name="connsiteY18" fmla="*/ 981075 h 1490663"/>
                  <a:gd name="connsiteX19" fmla="*/ 491695 w 801257"/>
                  <a:gd name="connsiteY19" fmla="*/ 1133475 h 1490663"/>
                  <a:gd name="connsiteX20" fmla="*/ 425020 w 801257"/>
                  <a:gd name="connsiteY20" fmla="*/ 1190625 h 1490663"/>
                  <a:gd name="connsiteX21" fmla="*/ 348820 w 801257"/>
                  <a:gd name="connsiteY21" fmla="*/ 1138238 h 1490663"/>
                  <a:gd name="connsiteX22" fmla="*/ 348820 w 801257"/>
                  <a:gd name="connsiteY22" fmla="*/ 981075 h 1490663"/>
                  <a:gd name="connsiteX23" fmla="*/ 315482 w 801257"/>
                  <a:gd name="connsiteY23" fmla="*/ 981075 h 1490663"/>
                  <a:gd name="connsiteX24" fmla="*/ 315482 w 801257"/>
                  <a:gd name="connsiteY24" fmla="*/ 1090613 h 1490663"/>
                  <a:gd name="connsiteX25" fmla="*/ 258332 w 801257"/>
                  <a:gd name="connsiteY25" fmla="*/ 1147763 h 1490663"/>
                  <a:gd name="connsiteX26" fmla="*/ 177370 w 801257"/>
                  <a:gd name="connsiteY26" fmla="*/ 1114425 h 1490663"/>
                  <a:gd name="connsiteX27" fmla="*/ 172607 w 801257"/>
                  <a:gd name="connsiteY27" fmla="*/ 981075 h 1490663"/>
                  <a:gd name="connsiteX28" fmla="*/ 144032 w 801257"/>
                  <a:gd name="connsiteY28" fmla="*/ 981075 h 1490663"/>
                  <a:gd name="connsiteX29" fmla="*/ 70214 w 801257"/>
                  <a:gd name="connsiteY29" fmla="*/ 1133476 h 1490663"/>
                  <a:gd name="connsiteX30" fmla="*/ 1157 w 801257"/>
                  <a:gd name="connsiteY30"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319263 w 805038"/>
                  <a:gd name="connsiteY24" fmla="*/ 1090613 h 1490663"/>
                  <a:gd name="connsiteX25" fmla="*/ 262113 w 805038"/>
                  <a:gd name="connsiteY25" fmla="*/ 1147763 h 1490663"/>
                  <a:gd name="connsiteX26" fmla="*/ 181151 w 805038"/>
                  <a:gd name="connsiteY26" fmla="*/ 1114425 h 1490663"/>
                  <a:gd name="connsiteX27" fmla="*/ 176388 w 805038"/>
                  <a:gd name="connsiteY27" fmla="*/ 981075 h 1490663"/>
                  <a:gd name="connsiteX28" fmla="*/ 147813 w 805038"/>
                  <a:gd name="connsiteY28" fmla="*/ 981075 h 1490663"/>
                  <a:gd name="connsiteX29" fmla="*/ 71613 w 805038"/>
                  <a:gd name="connsiteY29" fmla="*/ 1131095 h 1490663"/>
                  <a:gd name="connsiteX30" fmla="*/ 4938 w 805038"/>
                  <a:gd name="connsiteY30"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319263 w 805038"/>
                  <a:gd name="connsiteY24" fmla="*/ 1090613 h 1490663"/>
                  <a:gd name="connsiteX25" fmla="*/ 262113 w 805038"/>
                  <a:gd name="connsiteY25" fmla="*/ 1147763 h 1490663"/>
                  <a:gd name="connsiteX26" fmla="*/ 181151 w 805038"/>
                  <a:gd name="connsiteY26" fmla="*/ 1114425 h 1490663"/>
                  <a:gd name="connsiteX27" fmla="*/ 176388 w 805038"/>
                  <a:gd name="connsiteY27" fmla="*/ 981075 h 1490663"/>
                  <a:gd name="connsiteX28" fmla="*/ 147813 w 805038"/>
                  <a:gd name="connsiteY28" fmla="*/ 981075 h 1490663"/>
                  <a:gd name="connsiteX29" fmla="*/ 71613 w 805038"/>
                  <a:gd name="connsiteY29" fmla="*/ 1131095 h 1490663"/>
                  <a:gd name="connsiteX30" fmla="*/ 4938 w 805038"/>
                  <a:gd name="connsiteY30"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319263 w 805038"/>
                  <a:gd name="connsiteY24" fmla="*/ 1090613 h 1490663"/>
                  <a:gd name="connsiteX25" fmla="*/ 262113 w 805038"/>
                  <a:gd name="connsiteY25" fmla="*/ 1147763 h 1490663"/>
                  <a:gd name="connsiteX26" fmla="*/ 181151 w 805038"/>
                  <a:gd name="connsiteY26" fmla="*/ 1114425 h 1490663"/>
                  <a:gd name="connsiteX27" fmla="*/ 176388 w 805038"/>
                  <a:gd name="connsiteY27" fmla="*/ 981075 h 1490663"/>
                  <a:gd name="connsiteX28" fmla="*/ 147813 w 805038"/>
                  <a:gd name="connsiteY28" fmla="*/ 981075 h 1490663"/>
                  <a:gd name="connsiteX29" fmla="*/ 71613 w 805038"/>
                  <a:gd name="connsiteY29" fmla="*/ 1131095 h 1490663"/>
                  <a:gd name="connsiteX30" fmla="*/ 4938 w 805038"/>
                  <a:gd name="connsiteY30"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319263 w 805038"/>
                  <a:gd name="connsiteY24" fmla="*/ 1090613 h 1490663"/>
                  <a:gd name="connsiteX25" fmla="*/ 262113 w 805038"/>
                  <a:gd name="connsiteY25" fmla="*/ 1147763 h 1490663"/>
                  <a:gd name="connsiteX26" fmla="*/ 181151 w 805038"/>
                  <a:gd name="connsiteY26" fmla="*/ 1114425 h 1490663"/>
                  <a:gd name="connsiteX27" fmla="*/ 176388 w 805038"/>
                  <a:gd name="connsiteY27" fmla="*/ 981075 h 1490663"/>
                  <a:gd name="connsiteX28" fmla="*/ 147813 w 805038"/>
                  <a:gd name="connsiteY28" fmla="*/ 981075 h 1490663"/>
                  <a:gd name="connsiteX29" fmla="*/ 71613 w 805038"/>
                  <a:gd name="connsiteY29" fmla="*/ 1131095 h 1490663"/>
                  <a:gd name="connsiteX30" fmla="*/ 4938 w 805038"/>
                  <a:gd name="connsiteY30"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319263 w 805038"/>
                  <a:gd name="connsiteY24" fmla="*/ 1090613 h 1490663"/>
                  <a:gd name="connsiteX25" fmla="*/ 262113 w 805038"/>
                  <a:gd name="connsiteY25" fmla="*/ 1147763 h 1490663"/>
                  <a:gd name="connsiteX26" fmla="*/ 181151 w 805038"/>
                  <a:gd name="connsiteY26" fmla="*/ 1114425 h 1490663"/>
                  <a:gd name="connsiteX27" fmla="*/ 176388 w 805038"/>
                  <a:gd name="connsiteY27" fmla="*/ 981075 h 1490663"/>
                  <a:gd name="connsiteX28" fmla="*/ 147813 w 805038"/>
                  <a:gd name="connsiteY28" fmla="*/ 981075 h 1490663"/>
                  <a:gd name="connsiteX29" fmla="*/ 71613 w 805038"/>
                  <a:gd name="connsiteY29" fmla="*/ 1131095 h 1490663"/>
                  <a:gd name="connsiteX30" fmla="*/ 4938 w 805038"/>
                  <a:gd name="connsiteY30"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319263 w 805038"/>
                  <a:gd name="connsiteY24" fmla="*/ 1090613 h 1490663"/>
                  <a:gd name="connsiteX25" fmla="*/ 262113 w 805038"/>
                  <a:gd name="connsiteY25" fmla="*/ 1147763 h 1490663"/>
                  <a:gd name="connsiteX26" fmla="*/ 176388 w 805038"/>
                  <a:gd name="connsiteY26" fmla="*/ 981075 h 1490663"/>
                  <a:gd name="connsiteX27" fmla="*/ 147813 w 805038"/>
                  <a:gd name="connsiteY27" fmla="*/ 981075 h 1490663"/>
                  <a:gd name="connsiteX28" fmla="*/ 71613 w 805038"/>
                  <a:gd name="connsiteY28" fmla="*/ 1131095 h 1490663"/>
                  <a:gd name="connsiteX29" fmla="*/ 4938 w 805038"/>
                  <a:gd name="connsiteY29"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52601 w 805038"/>
                  <a:gd name="connsiteY21" fmla="*/ 1138238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62126 w 805038"/>
                  <a:gd name="connsiteY21" fmla="*/ 1145382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47838 w 805038"/>
                  <a:gd name="connsiteY21" fmla="*/ 1147763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47838 w 805038"/>
                  <a:gd name="connsiteY21" fmla="*/ 1147763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47838 w 805038"/>
                  <a:gd name="connsiteY21" fmla="*/ 1147763 h 1490663"/>
                  <a:gd name="connsiteX22" fmla="*/ 352601 w 805038"/>
                  <a:gd name="connsiteY22" fmla="*/ 981075 h 1490663"/>
                  <a:gd name="connsiteX23" fmla="*/ 319263 w 805038"/>
                  <a:gd name="connsiteY23" fmla="*/ 981075 h 1490663"/>
                  <a:gd name="connsiteX24" fmla="*/ 262113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47838 w 805038"/>
                  <a:gd name="connsiteY21" fmla="*/ 1147763 h 1490663"/>
                  <a:gd name="connsiteX22" fmla="*/ 352601 w 805038"/>
                  <a:gd name="connsiteY22" fmla="*/ 981075 h 1490663"/>
                  <a:gd name="connsiteX23" fmla="*/ 319263 w 805038"/>
                  <a:gd name="connsiteY23" fmla="*/ 981075 h 1490663"/>
                  <a:gd name="connsiteX24" fmla="*/ 247826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47838 w 805038"/>
                  <a:gd name="connsiteY21" fmla="*/ 1147763 h 1490663"/>
                  <a:gd name="connsiteX22" fmla="*/ 352601 w 805038"/>
                  <a:gd name="connsiteY22" fmla="*/ 981075 h 1490663"/>
                  <a:gd name="connsiteX23" fmla="*/ 319263 w 805038"/>
                  <a:gd name="connsiteY23" fmla="*/ 981075 h 1490663"/>
                  <a:gd name="connsiteX24" fmla="*/ 247826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4938 w 805038"/>
                  <a:gd name="connsiteY0" fmla="*/ 990600 h 1490663"/>
                  <a:gd name="connsiteX1" fmla="*/ 4938 w 805038"/>
                  <a:gd name="connsiteY1" fmla="*/ 381000 h 1490663"/>
                  <a:gd name="connsiteX2" fmla="*/ 47801 w 805038"/>
                  <a:gd name="connsiteY2" fmla="*/ 228600 h 1490663"/>
                  <a:gd name="connsiteX3" fmla="*/ 209726 w 805038"/>
                  <a:gd name="connsiteY3" fmla="*/ 0 h 1490663"/>
                  <a:gd name="connsiteX4" fmla="*/ 785988 w 805038"/>
                  <a:gd name="connsiteY4" fmla="*/ 4763 h 1490663"/>
                  <a:gd name="connsiteX5" fmla="*/ 685976 w 805038"/>
                  <a:gd name="connsiteY5" fmla="*/ 23813 h 1490663"/>
                  <a:gd name="connsiteX6" fmla="*/ 652638 w 805038"/>
                  <a:gd name="connsiteY6" fmla="*/ 85725 h 1490663"/>
                  <a:gd name="connsiteX7" fmla="*/ 619301 w 805038"/>
                  <a:gd name="connsiteY7" fmla="*/ 161925 h 1490663"/>
                  <a:gd name="connsiteX8" fmla="*/ 624063 w 805038"/>
                  <a:gd name="connsiteY8" fmla="*/ 319088 h 1490663"/>
                  <a:gd name="connsiteX9" fmla="*/ 771701 w 805038"/>
                  <a:gd name="connsiteY9" fmla="*/ 519113 h 1490663"/>
                  <a:gd name="connsiteX10" fmla="*/ 805038 w 805038"/>
                  <a:gd name="connsiteY10" fmla="*/ 619125 h 1490663"/>
                  <a:gd name="connsiteX11" fmla="*/ 771701 w 805038"/>
                  <a:gd name="connsiteY11" fmla="*/ 671513 h 1490663"/>
                  <a:gd name="connsiteX12" fmla="*/ 714551 w 805038"/>
                  <a:gd name="connsiteY12" fmla="*/ 700088 h 1490663"/>
                  <a:gd name="connsiteX13" fmla="*/ 676451 w 805038"/>
                  <a:gd name="connsiteY13" fmla="*/ 714375 h 1490663"/>
                  <a:gd name="connsiteX14" fmla="*/ 671688 w 805038"/>
                  <a:gd name="connsiteY14" fmla="*/ 1433513 h 1490663"/>
                  <a:gd name="connsiteX15" fmla="*/ 595488 w 805038"/>
                  <a:gd name="connsiteY15" fmla="*/ 1490663 h 1490663"/>
                  <a:gd name="connsiteX16" fmla="*/ 524051 w 805038"/>
                  <a:gd name="connsiteY16" fmla="*/ 1433513 h 1490663"/>
                  <a:gd name="connsiteX17" fmla="*/ 528813 w 805038"/>
                  <a:gd name="connsiteY17" fmla="*/ 981075 h 1490663"/>
                  <a:gd name="connsiteX18" fmla="*/ 495476 w 805038"/>
                  <a:gd name="connsiteY18" fmla="*/ 981075 h 1490663"/>
                  <a:gd name="connsiteX19" fmla="*/ 495476 w 805038"/>
                  <a:gd name="connsiteY19" fmla="*/ 1133475 h 1490663"/>
                  <a:gd name="connsiteX20" fmla="*/ 428801 w 805038"/>
                  <a:gd name="connsiteY20" fmla="*/ 1190625 h 1490663"/>
                  <a:gd name="connsiteX21" fmla="*/ 347838 w 805038"/>
                  <a:gd name="connsiteY21" fmla="*/ 1147763 h 1490663"/>
                  <a:gd name="connsiteX22" fmla="*/ 352601 w 805038"/>
                  <a:gd name="connsiteY22" fmla="*/ 981075 h 1490663"/>
                  <a:gd name="connsiteX23" fmla="*/ 319263 w 805038"/>
                  <a:gd name="connsiteY23" fmla="*/ 981075 h 1490663"/>
                  <a:gd name="connsiteX24" fmla="*/ 247826 w 805038"/>
                  <a:gd name="connsiteY24" fmla="*/ 1147763 h 1490663"/>
                  <a:gd name="connsiteX25" fmla="*/ 176388 w 805038"/>
                  <a:gd name="connsiteY25" fmla="*/ 981075 h 1490663"/>
                  <a:gd name="connsiteX26" fmla="*/ 147813 w 805038"/>
                  <a:gd name="connsiteY26" fmla="*/ 981075 h 1490663"/>
                  <a:gd name="connsiteX27" fmla="*/ 71613 w 805038"/>
                  <a:gd name="connsiteY27" fmla="*/ 1131095 h 1490663"/>
                  <a:gd name="connsiteX28" fmla="*/ 4938 w 805038"/>
                  <a:gd name="connsiteY28"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91244 w 800806"/>
                  <a:gd name="connsiteY19" fmla="*/ 1133475 h 1490663"/>
                  <a:gd name="connsiteX20" fmla="*/ 424569 w 800806"/>
                  <a:gd name="connsiteY20" fmla="*/ 1190625 h 1490663"/>
                  <a:gd name="connsiteX21" fmla="*/ 343606 w 800806"/>
                  <a:gd name="connsiteY21" fmla="*/ 1147763 h 1490663"/>
                  <a:gd name="connsiteX22" fmla="*/ 348369 w 800806"/>
                  <a:gd name="connsiteY22" fmla="*/ 981075 h 1490663"/>
                  <a:gd name="connsiteX23" fmla="*/ 315031 w 800806"/>
                  <a:gd name="connsiteY23" fmla="*/ 981075 h 1490663"/>
                  <a:gd name="connsiteX24" fmla="*/ 243594 w 800806"/>
                  <a:gd name="connsiteY24" fmla="*/ 1147763 h 1490663"/>
                  <a:gd name="connsiteX25" fmla="*/ 172156 w 800806"/>
                  <a:gd name="connsiteY25" fmla="*/ 981075 h 1490663"/>
                  <a:gd name="connsiteX26" fmla="*/ 143581 w 800806"/>
                  <a:gd name="connsiteY26" fmla="*/ 981075 h 1490663"/>
                  <a:gd name="connsiteX27" fmla="*/ 67381 w 800806"/>
                  <a:gd name="connsiteY27" fmla="*/ 1131095 h 1490663"/>
                  <a:gd name="connsiteX28" fmla="*/ 706 w 800806"/>
                  <a:gd name="connsiteY28"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91244 w 800806"/>
                  <a:gd name="connsiteY19" fmla="*/ 1133475 h 1490663"/>
                  <a:gd name="connsiteX20" fmla="*/ 424569 w 800806"/>
                  <a:gd name="connsiteY20" fmla="*/ 1190625 h 1490663"/>
                  <a:gd name="connsiteX21" fmla="*/ 343606 w 800806"/>
                  <a:gd name="connsiteY21" fmla="*/ 1147763 h 1490663"/>
                  <a:gd name="connsiteX22" fmla="*/ 348369 w 800806"/>
                  <a:gd name="connsiteY22" fmla="*/ 981075 h 1490663"/>
                  <a:gd name="connsiteX23" fmla="*/ 315031 w 800806"/>
                  <a:gd name="connsiteY23" fmla="*/ 981075 h 1490663"/>
                  <a:gd name="connsiteX24" fmla="*/ 243594 w 800806"/>
                  <a:gd name="connsiteY24" fmla="*/ 1147763 h 1490663"/>
                  <a:gd name="connsiteX25" fmla="*/ 172156 w 800806"/>
                  <a:gd name="connsiteY25" fmla="*/ 981075 h 1490663"/>
                  <a:gd name="connsiteX26" fmla="*/ 143581 w 800806"/>
                  <a:gd name="connsiteY26" fmla="*/ 981075 h 1490663"/>
                  <a:gd name="connsiteX27" fmla="*/ 67381 w 800806"/>
                  <a:gd name="connsiteY27" fmla="*/ 1131095 h 1490663"/>
                  <a:gd name="connsiteX28" fmla="*/ 706 w 800806"/>
                  <a:gd name="connsiteY28"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91244 w 800806"/>
                  <a:gd name="connsiteY19" fmla="*/ 1133475 h 1490663"/>
                  <a:gd name="connsiteX20" fmla="*/ 424569 w 800806"/>
                  <a:gd name="connsiteY20" fmla="*/ 1190625 h 1490663"/>
                  <a:gd name="connsiteX21" fmla="*/ 343606 w 800806"/>
                  <a:gd name="connsiteY21" fmla="*/ 1147763 h 1490663"/>
                  <a:gd name="connsiteX22" fmla="*/ 348369 w 800806"/>
                  <a:gd name="connsiteY22" fmla="*/ 981075 h 1490663"/>
                  <a:gd name="connsiteX23" fmla="*/ 315031 w 800806"/>
                  <a:gd name="connsiteY23" fmla="*/ 981075 h 1490663"/>
                  <a:gd name="connsiteX24" fmla="*/ 243594 w 800806"/>
                  <a:gd name="connsiteY24" fmla="*/ 1147763 h 1490663"/>
                  <a:gd name="connsiteX25" fmla="*/ 172156 w 800806"/>
                  <a:gd name="connsiteY25" fmla="*/ 981075 h 1490663"/>
                  <a:gd name="connsiteX26" fmla="*/ 143581 w 800806"/>
                  <a:gd name="connsiteY26" fmla="*/ 981075 h 1490663"/>
                  <a:gd name="connsiteX27" fmla="*/ 67381 w 800806"/>
                  <a:gd name="connsiteY27" fmla="*/ 1131095 h 1490663"/>
                  <a:gd name="connsiteX28" fmla="*/ 706 w 800806"/>
                  <a:gd name="connsiteY28"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91244 w 800806"/>
                  <a:gd name="connsiteY19" fmla="*/ 1133475 h 1490663"/>
                  <a:gd name="connsiteX20" fmla="*/ 424569 w 800806"/>
                  <a:gd name="connsiteY20" fmla="*/ 1190625 h 1490663"/>
                  <a:gd name="connsiteX21" fmla="*/ 348369 w 800806"/>
                  <a:gd name="connsiteY21" fmla="*/ 981075 h 1490663"/>
                  <a:gd name="connsiteX22" fmla="*/ 315031 w 800806"/>
                  <a:gd name="connsiteY22" fmla="*/ 981075 h 1490663"/>
                  <a:gd name="connsiteX23" fmla="*/ 243594 w 800806"/>
                  <a:gd name="connsiteY23" fmla="*/ 1147763 h 1490663"/>
                  <a:gd name="connsiteX24" fmla="*/ 172156 w 800806"/>
                  <a:gd name="connsiteY24" fmla="*/ 981075 h 1490663"/>
                  <a:gd name="connsiteX25" fmla="*/ 143581 w 800806"/>
                  <a:gd name="connsiteY25" fmla="*/ 981075 h 1490663"/>
                  <a:gd name="connsiteX26" fmla="*/ 67381 w 800806"/>
                  <a:gd name="connsiteY26" fmla="*/ 1131095 h 1490663"/>
                  <a:gd name="connsiteX27" fmla="*/ 706 w 800806"/>
                  <a:gd name="connsiteY27"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24569 w 800806"/>
                  <a:gd name="connsiteY19" fmla="*/ 1190625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24569 w 800806"/>
                  <a:gd name="connsiteY19" fmla="*/ 1190625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24569 w 800806"/>
                  <a:gd name="connsiteY19" fmla="*/ 1190625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24569 w 800806"/>
                  <a:gd name="connsiteY19" fmla="*/ 1190625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24569 w 800806"/>
                  <a:gd name="connsiteY19" fmla="*/ 1190625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24569 w 800806"/>
                  <a:gd name="connsiteY19" fmla="*/ 1190625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10282 w 800806"/>
                  <a:gd name="connsiteY19" fmla="*/ 1195388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10282 w 800806"/>
                  <a:gd name="connsiteY19" fmla="*/ 1195388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10282 w 800806"/>
                  <a:gd name="connsiteY19" fmla="*/ 1195388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490663"/>
                  <a:gd name="connsiteX1" fmla="*/ 706 w 800806"/>
                  <a:gd name="connsiteY1" fmla="*/ 381000 h 1490663"/>
                  <a:gd name="connsiteX2" fmla="*/ 43569 w 800806"/>
                  <a:gd name="connsiteY2" fmla="*/ 228600 h 1490663"/>
                  <a:gd name="connsiteX3" fmla="*/ 205494 w 800806"/>
                  <a:gd name="connsiteY3" fmla="*/ 0 h 1490663"/>
                  <a:gd name="connsiteX4" fmla="*/ 781756 w 800806"/>
                  <a:gd name="connsiteY4" fmla="*/ 4763 h 1490663"/>
                  <a:gd name="connsiteX5" fmla="*/ 681744 w 800806"/>
                  <a:gd name="connsiteY5" fmla="*/ 23813 h 1490663"/>
                  <a:gd name="connsiteX6" fmla="*/ 648406 w 800806"/>
                  <a:gd name="connsiteY6" fmla="*/ 85725 h 1490663"/>
                  <a:gd name="connsiteX7" fmla="*/ 615069 w 800806"/>
                  <a:gd name="connsiteY7" fmla="*/ 161925 h 1490663"/>
                  <a:gd name="connsiteX8" fmla="*/ 619831 w 800806"/>
                  <a:gd name="connsiteY8" fmla="*/ 319088 h 1490663"/>
                  <a:gd name="connsiteX9" fmla="*/ 767469 w 800806"/>
                  <a:gd name="connsiteY9" fmla="*/ 519113 h 1490663"/>
                  <a:gd name="connsiteX10" fmla="*/ 800806 w 800806"/>
                  <a:gd name="connsiteY10" fmla="*/ 619125 h 1490663"/>
                  <a:gd name="connsiteX11" fmla="*/ 767469 w 800806"/>
                  <a:gd name="connsiteY11" fmla="*/ 671513 h 1490663"/>
                  <a:gd name="connsiteX12" fmla="*/ 710319 w 800806"/>
                  <a:gd name="connsiteY12" fmla="*/ 700088 h 1490663"/>
                  <a:gd name="connsiteX13" fmla="*/ 672219 w 800806"/>
                  <a:gd name="connsiteY13" fmla="*/ 714375 h 1490663"/>
                  <a:gd name="connsiteX14" fmla="*/ 667456 w 800806"/>
                  <a:gd name="connsiteY14" fmla="*/ 1433513 h 1490663"/>
                  <a:gd name="connsiteX15" fmla="*/ 591256 w 800806"/>
                  <a:gd name="connsiteY15" fmla="*/ 1490663 h 1490663"/>
                  <a:gd name="connsiteX16" fmla="*/ 519819 w 800806"/>
                  <a:gd name="connsiteY16" fmla="*/ 1433513 h 1490663"/>
                  <a:gd name="connsiteX17" fmla="*/ 524581 w 800806"/>
                  <a:gd name="connsiteY17" fmla="*/ 981075 h 1490663"/>
                  <a:gd name="connsiteX18" fmla="*/ 491244 w 800806"/>
                  <a:gd name="connsiteY18" fmla="*/ 981075 h 1490663"/>
                  <a:gd name="connsiteX19" fmla="*/ 410282 w 800806"/>
                  <a:gd name="connsiteY19" fmla="*/ 1195388 h 1490663"/>
                  <a:gd name="connsiteX20" fmla="*/ 348369 w 800806"/>
                  <a:gd name="connsiteY20" fmla="*/ 981075 h 1490663"/>
                  <a:gd name="connsiteX21" fmla="*/ 315031 w 800806"/>
                  <a:gd name="connsiteY21" fmla="*/ 981075 h 1490663"/>
                  <a:gd name="connsiteX22" fmla="*/ 243594 w 800806"/>
                  <a:gd name="connsiteY22" fmla="*/ 1147763 h 1490663"/>
                  <a:gd name="connsiteX23" fmla="*/ 172156 w 800806"/>
                  <a:gd name="connsiteY23" fmla="*/ 981075 h 1490663"/>
                  <a:gd name="connsiteX24" fmla="*/ 143581 w 800806"/>
                  <a:gd name="connsiteY24" fmla="*/ 981075 h 1490663"/>
                  <a:gd name="connsiteX25" fmla="*/ 67381 w 800806"/>
                  <a:gd name="connsiteY25" fmla="*/ 1131095 h 1490663"/>
                  <a:gd name="connsiteX26" fmla="*/ 706 w 800806"/>
                  <a:gd name="connsiteY26" fmla="*/ 990600 h 1490663"/>
                  <a:gd name="connsiteX0" fmla="*/ 706 w 800806"/>
                  <a:gd name="connsiteY0" fmla="*/ 990600 h 1503348"/>
                  <a:gd name="connsiteX1" fmla="*/ 706 w 800806"/>
                  <a:gd name="connsiteY1" fmla="*/ 381000 h 1503348"/>
                  <a:gd name="connsiteX2" fmla="*/ 43569 w 800806"/>
                  <a:gd name="connsiteY2" fmla="*/ 228600 h 1503348"/>
                  <a:gd name="connsiteX3" fmla="*/ 205494 w 800806"/>
                  <a:gd name="connsiteY3" fmla="*/ 0 h 1503348"/>
                  <a:gd name="connsiteX4" fmla="*/ 781756 w 800806"/>
                  <a:gd name="connsiteY4" fmla="*/ 4763 h 1503348"/>
                  <a:gd name="connsiteX5" fmla="*/ 681744 w 800806"/>
                  <a:gd name="connsiteY5" fmla="*/ 23813 h 1503348"/>
                  <a:gd name="connsiteX6" fmla="*/ 648406 w 800806"/>
                  <a:gd name="connsiteY6" fmla="*/ 85725 h 1503348"/>
                  <a:gd name="connsiteX7" fmla="*/ 615069 w 800806"/>
                  <a:gd name="connsiteY7" fmla="*/ 161925 h 1503348"/>
                  <a:gd name="connsiteX8" fmla="*/ 619831 w 800806"/>
                  <a:gd name="connsiteY8" fmla="*/ 319088 h 1503348"/>
                  <a:gd name="connsiteX9" fmla="*/ 767469 w 800806"/>
                  <a:gd name="connsiteY9" fmla="*/ 519113 h 1503348"/>
                  <a:gd name="connsiteX10" fmla="*/ 800806 w 800806"/>
                  <a:gd name="connsiteY10" fmla="*/ 619125 h 1503348"/>
                  <a:gd name="connsiteX11" fmla="*/ 767469 w 800806"/>
                  <a:gd name="connsiteY11" fmla="*/ 671513 h 1503348"/>
                  <a:gd name="connsiteX12" fmla="*/ 710319 w 800806"/>
                  <a:gd name="connsiteY12" fmla="*/ 700088 h 1503348"/>
                  <a:gd name="connsiteX13" fmla="*/ 672219 w 800806"/>
                  <a:gd name="connsiteY13" fmla="*/ 714375 h 1503348"/>
                  <a:gd name="connsiteX14" fmla="*/ 667456 w 800806"/>
                  <a:gd name="connsiteY14" fmla="*/ 1433513 h 1503348"/>
                  <a:gd name="connsiteX15" fmla="*/ 591256 w 800806"/>
                  <a:gd name="connsiteY15" fmla="*/ 1490663 h 1503348"/>
                  <a:gd name="connsiteX16" fmla="*/ 519819 w 800806"/>
                  <a:gd name="connsiteY16" fmla="*/ 1433513 h 1503348"/>
                  <a:gd name="connsiteX17" fmla="*/ 524581 w 800806"/>
                  <a:gd name="connsiteY17" fmla="*/ 981075 h 1503348"/>
                  <a:gd name="connsiteX18" fmla="*/ 491244 w 800806"/>
                  <a:gd name="connsiteY18" fmla="*/ 981075 h 1503348"/>
                  <a:gd name="connsiteX19" fmla="*/ 410282 w 800806"/>
                  <a:gd name="connsiteY19" fmla="*/ 1195388 h 1503348"/>
                  <a:gd name="connsiteX20" fmla="*/ 348369 w 800806"/>
                  <a:gd name="connsiteY20" fmla="*/ 981075 h 1503348"/>
                  <a:gd name="connsiteX21" fmla="*/ 315031 w 800806"/>
                  <a:gd name="connsiteY21" fmla="*/ 981075 h 1503348"/>
                  <a:gd name="connsiteX22" fmla="*/ 243594 w 800806"/>
                  <a:gd name="connsiteY22" fmla="*/ 1147763 h 1503348"/>
                  <a:gd name="connsiteX23" fmla="*/ 172156 w 800806"/>
                  <a:gd name="connsiteY23" fmla="*/ 981075 h 1503348"/>
                  <a:gd name="connsiteX24" fmla="*/ 143581 w 800806"/>
                  <a:gd name="connsiteY24" fmla="*/ 981075 h 1503348"/>
                  <a:gd name="connsiteX25" fmla="*/ 67381 w 800806"/>
                  <a:gd name="connsiteY25" fmla="*/ 1131095 h 1503348"/>
                  <a:gd name="connsiteX26" fmla="*/ 706 w 800806"/>
                  <a:gd name="connsiteY26" fmla="*/ 990600 h 1503348"/>
                  <a:gd name="connsiteX0" fmla="*/ 706 w 800806"/>
                  <a:gd name="connsiteY0" fmla="*/ 990600 h 1495008"/>
                  <a:gd name="connsiteX1" fmla="*/ 706 w 800806"/>
                  <a:gd name="connsiteY1" fmla="*/ 381000 h 1495008"/>
                  <a:gd name="connsiteX2" fmla="*/ 43569 w 800806"/>
                  <a:gd name="connsiteY2" fmla="*/ 228600 h 1495008"/>
                  <a:gd name="connsiteX3" fmla="*/ 205494 w 800806"/>
                  <a:gd name="connsiteY3" fmla="*/ 0 h 1495008"/>
                  <a:gd name="connsiteX4" fmla="*/ 781756 w 800806"/>
                  <a:gd name="connsiteY4" fmla="*/ 4763 h 1495008"/>
                  <a:gd name="connsiteX5" fmla="*/ 681744 w 800806"/>
                  <a:gd name="connsiteY5" fmla="*/ 23813 h 1495008"/>
                  <a:gd name="connsiteX6" fmla="*/ 648406 w 800806"/>
                  <a:gd name="connsiteY6" fmla="*/ 85725 h 1495008"/>
                  <a:gd name="connsiteX7" fmla="*/ 615069 w 800806"/>
                  <a:gd name="connsiteY7" fmla="*/ 161925 h 1495008"/>
                  <a:gd name="connsiteX8" fmla="*/ 619831 w 800806"/>
                  <a:gd name="connsiteY8" fmla="*/ 319088 h 1495008"/>
                  <a:gd name="connsiteX9" fmla="*/ 767469 w 800806"/>
                  <a:gd name="connsiteY9" fmla="*/ 519113 h 1495008"/>
                  <a:gd name="connsiteX10" fmla="*/ 800806 w 800806"/>
                  <a:gd name="connsiteY10" fmla="*/ 619125 h 1495008"/>
                  <a:gd name="connsiteX11" fmla="*/ 767469 w 800806"/>
                  <a:gd name="connsiteY11" fmla="*/ 671513 h 1495008"/>
                  <a:gd name="connsiteX12" fmla="*/ 710319 w 800806"/>
                  <a:gd name="connsiteY12" fmla="*/ 700088 h 1495008"/>
                  <a:gd name="connsiteX13" fmla="*/ 672219 w 800806"/>
                  <a:gd name="connsiteY13" fmla="*/ 714375 h 1495008"/>
                  <a:gd name="connsiteX14" fmla="*/ 667456 w 800806"/>
                  <a:gd name="connsiteY14" fmla="*/ 1433513 h 1495008"/>
                  <a:gd name="connsiteX15" fmla="*/ 591256 w 800806"/>
                  <a:gd name="connsiteY15" fmla="*/ 1490663 h 1495008"/>
                  <a:gd name="connsiteX16" fmla="*/ 519819 w 800806"/>
                  <a:gd name="connsiteY16" fmla="*/ 1433513 h 1495008"/>
                  <a:gd name="connsiteX17" fmla="*/ 524581 w 800806"/>
                  <a:gd name="connsiteY17" fmla="*/ 981075 h 1495008"/>
                  <a:gd name="connsiteX18" fmla="*/ 491244 w 800806"/>
                  <a:gd name="connsiteY18" fmla="*/ 981075 h 1495008"/>
                  <a:gd name="connsiteX19" fmla="*/ 410282 w 800806"/>
                  <a:gd name="connsiteY19" fmla="*/ 1195388 h 1495008"/>
                  <a:gd name="connsiteX20" fmla="*/ 348369 w 800806"/>
                  <a:gd name="connsiteY20" fmla="*/ 981075 h 1495008"/>
                  <a:gd name="connsiteX21" fmla="*/ 315031 w 800806"/>
                  <a:gd name="connsiteY21" fmla="*/ 981075 h 1495008"/>
                  <a:gd name="connsiteX22" fmla="*/ 243594 w 800806"/>
                  <a:gd name="connsiteY22" fmla="*/ 1147763 h 1495008"/>
                  <a:gd name="connsiteX23" fmla="*/ 172156 w 800806"/>
                  <a:gd name="connsiteY23" fmla="*/ 981075 h 1495008"/>
                  <a:gd name="connsiteX24" fmla="*/ 143581 w 800806"/>
                  <a:gd name="connsiteY24" fmla="*/ 981075 h 1495008"/>
                  <a:gd name="connsiteX25" fmla="*/ 67381 w 800806"/>
                  <a:gd name="connsiteY25" fmla="*/ 1131095 h 1495008"/>
                  <a:gd name="connsiteX26" fmla="*/ 706 w 800806"/>
                  <a:gd name="connsiteY26" fmla="*/ 990600 h 1495008"/>
                  <a:gd name="connsiteX0" fmla="*/ 706 w 800806"/>
                  <a:gd name="connsiteY0" fmla="*/ 990600 h 1499858"/>
                  <a:gd name="connsiteX1" fmla="*/ 706 w 800806"/>
                  <a:gd name="connsiteY1" fmla="*/ 381000 h 1499858"/>
                  <a:gd name="connsiteX2" fmla="*/ 43569 w 800806"/>
                  <a:gd name="connsiteY2" fmla="*/ 228600 h 1499858"/>
                  <a:gd name="connsiteX3" fmla="*/ 205494 w 800806"/>
                  <a:gd name="connsiteY3" fmla="*/ 0 h 1499858"/>
                  <a:gd name="connsiteX4" fmla="*/ 781756 w 800806"/>
                  <a:gd name="connsiteY4" fmla="*/ 4763 h 1499858"/>
                  <a:gd name="connsiteX5" fmla="*/ 681744 w 800806"/>
                  <a:gd name="connsiteY5" fmla="*/ 23813 h 1499858"/>
                  <a:gd name="connsiteX6" fmla="*/ 648406 w 800806"/>
                  <a:gd name="connsiteY6" fmla="*/ 85725 h 1499858"/>
                  <a:gd name="connsiteX7" fmla="*/ 615069 w 800806"/>
                  <a:gd name="connsiteY7" fmla="*/ 161925 h 1499858"/>
                  <a:gd name="connsiteX8" fmla="*/ 619831 w 800806"/>
                  <a:gd name="connsiteY8" fmla="*/ 319088 h 1499858"/>
                  <a:gd name="connsiteX9" fmla="*/ 767469 w 800806"/>
                  <a:gd name="connsiteY9" fmla="*/ 519113 h 1499858"/>
                  <a:gd name="connsiteX10" fmla="*/ 800806 w 800806"/>
                  <a:gd name="connsiteY10" fmla="*/ 619125 h 1499858"/>
                  <a:gd name="connsiteX11" fmla="*/ 767469 w 800806"/>
                  <a:gd name="connsiteY11" fmla="*/ 671513 h 1499858"/>
                  <a:gd name="connsiteX12" fmla="*/ 710319 w 800806"/>
                  <a:gd name="connsiteY12" fmla="*/ 700088 h 1499858"/>
                  <a:gd name="connsiteX13" fmla="*/ 672219 w 800806"/>
                  <a:gd name="connsiteY13" fmla="*/ 714375 h 1499858"/>
                  <a:gd name="connsiteX14" fmla="*/ 667456 w 800806"/>
                  <a:gd name="connsiteY14" fmla="*/ 1366838 h 1499858"/>
                  <a:gd name="connsiteX15" fmla="*/ 591256 w 800806"/>
                  <a:gd name="connsiteY15" fmla="*/ 1490663 h 1499858"/>
                  <a:gd name="connsiteX16" fmla="*/ 519819 w 800806"/>
                  <a:gd name="connsiteY16" fmla="*/ 1433513 h 1499858"/>
                  <a:gd name="connsiteX17" fmla="*/ 524581 w 800806"/>
                  <a:gd name="connsiteY17" fmla="*/ 981075 h 1499858"/>
                  <a:gd name="connsiteX18" fmla="*/ 491244 w 800806"/>
                  <a:gd name="connsiteY18" fmla="*/ 981075 h 1499858"/>
                  <a:gd name="connsiteX19" fmla="*/ 410282 w 800806"/>
                  <a:gd name="connsiteY19" fmla="*/ 1195388 h 1499858"/>
                  <a:gd name="connsiteX20" fmla="*/ 348369 w 800806"/>
                  <a:gd name="connsiteY20" fmla="*/ 981075 h 1499858"/>
                  <a:gd name="connsiteX21" fmla="*/ 315031 w 800806"/>
                  <a:gd name="connsiteY21" fmla="*/ 981075 h 1499858"/>
                  <a:gd name="connsiteX22" fmla="*/ 243594 w 800806"/>
                  <a:gd name="connsiteY22" fmla="*/ 1147763 h 1499858"/>
                  <a:gd name="connsiteX23" fmla="*/ 172156 w 800806"/>
                  <a:gd name="connsiteY23" fmla="*/ 981075 h 1499858"/>
                  <a:gd name="connsiteX24" fmla="*/ 143581 w 800806"/>
                  <a:gd name="connsiteY24" fmla="*/ 981075 h 1499858"/>
                  <a:gd name="connsiteX25" fmla="*/ 67381 w 800806"/>
                  <a:gd name="connsiteY25" fmla="*/ 1131095 h 1499858"/>
                  <a:gd name="connsiteX26" fmla="*/ 706 w 800806"/>
                  <a:gd name="connsiteY26" fmla="*/ 990600 h 1499858"/>
                  <a:gd name="connsiteX0" fmla="*/ 706 w 800806"/>
                  <a:gd name="connsiteY0" fmla="*/ 990600 h 1490715"/>
                  <a:gd name="connsiteX1" fmla="*/ 706 w 800806"/>
                  <a:gd name="connsiteY1" fmla="*/ 381000 h 1490715"/>
                  <a:gd name="connsiteX2" fmla="*/ 43569 w 800806"/>
                  <a:gd name="connsiteY2" fmla="*/ 228600 h 1490715"/>
                  <a:gd name="connsiteX3" fmla="*/ 205494 w 800806"/>
                  <a:gd name="connsiteY3" fmla="*/ 0 h 1490715"/>
                  <a:gd name="connsiteX4" fmla="*/ 781756 w 800806"/>
                  <a:gd name="connsiteY4" fmla="*/ 4763 h 1490715"/>
                  <a:gd name="connsiteX5" fmla="*/ 681744 w 800806"/>
                  <a:gd name="connsiteY5" fmla="*/ 23813 h 1490715"/>
                  <a:gd name="connsiteX6" fmla="*/ 648406 w 800806"/>
                  <a:gd name="connsiteY6" fmla="*/ 85725 h 1490715"/>
                  <a:gd name="connsiteX7" fmla="*/ 615069 w 800806"/>
                  <a:gd name="connsiteY7" fmla="*/ 161925 h 1490715"/>
                  <a:gd name="connsiteX8" fmla="*/ 619831 w 800806"/>
                  <a:gd name="connsiteY8" fmla="*/ 319088 h 1490715"/>
                  <a:gd name="connsiteX9" fmla="*/ 767469 w 800806"/>
                  <a:gd name="connsiteY9" fmla="*/ 519113 h 1490715"/>
                  <a:gd name="connsiteX10" fmla="*/ 800806 w 800806"/>
                  <a:gd name="connsiteY10" fmla="*/ 619125 h 1490715"/>
                  <a:gd name="connsiteX11" fmla="*/ 767469 w 800806"/>
                  <a:gd name="connsiteY11" fmla="*/ 671513 h 1490715"/>
                  <a:gd name="connsiteX12" fmla="*/ 710319 w 800806"/>
                  <a:gd name="connsiteY12" fmla="*/ 700088 h 1490715"/>
                  <a:gd name="connsiteX13" fmla="*/ 672219 w 800806"/>
                  <a:gd name="connsiteY13" fmla="*/ 714375 h 1490715"/>
                  <a:gd name="connsiteX14" fmla="*/ 667456 w 800806"/>
                  <a:gd name="connsiteY14" fmla="*/ 1366838 h 1490715"/>
                  <a:gd name="connsiteX15" fmla="*/ 591256 w 800806"/>
                  <a:gd name="connsiteY15" fmla="*/ 1490663 h 1490715"/>
                  <a:gd name="connsiteX16" fmla="*/ 524581 w 800806"/>
                  <a:gd name="connsiteY16" fmla="*/ 1350170 h 1490715"/>
                  <a:gd name="connsiteX17" fmla="*/ 524581 w 800806"/>
                  <a:gd name="connsiteY17" fmla="*/ 981075 h 1490715"/>
                  <a:gd name="connsiteX18" fmla="*/ 491244 w 800806"/>
                  <a:gd name="connsiteY18" fmla="*/ 981075 h 1490715"/>
                  <a:gd name="connsiteX19" fmla="*/ 410282 w 800806"/>
                  <a:gd name="connsiteY19" fmla="*/ 1195388 h 1490715"/>
                  <a:gd name="connsiteX20" fmla="*/ 348369 w 800806"/>
                  <a:gd name="connsiteY20" fmla="*/ 981075 h 1490715"/>
                  <a:gd name="connsiteX21" fmla="*/ 315031 w 800806"/>
                  <a:gd name="connsiteY21" fmla="*/ 981075 h 1490715"/>
                  <a:gd name="connsiteX22" fmla="*/ 243594 w 800806"/>
                  <a:gd name="connsiteY22" fmla="*/ 1147763 h 1490715"/>
                  <a:gd name="connsiteX23" fmla="*/ 172156 w 800806"/>
                  <a:gd name="connsiteY23" fmla="*/ 981075 h 1490715"/>
                  <a:gd name="connsiteX24" fmla="*/ 143581 w 800806"/>
                  <a:gd name="connsiteY24" fmla="*/ 981075 h 1490715"/>
                  <a:gd name="connsiteX25" fmla="*/ 67381 w 800806"/>
                  <a:gd name="connsiteY25" fmla="*/ 1131095 h 1490715"/>
                  <a:gd name="connsiteX26" fmla="*/ 706 w 800806"/>
                  <a:gd name="connsiteY26" fmla="*/ 990600 h 1490715"/>
                  <a:gd name="connsiteX0" fmla="*/ 706 w 800806"/>
                  <a:gd name="connsiteY0" fmla="*/ 990600 h 1490712"/>
                  <a:gd name="connsiteX1" fmla="*/ 706 w 800806"/>
                  <a:gd name="connsiteY1" fmla="*/ 381000 h 1490712"/>
                  <a:gd name="connsiteX2" fmla="*/ 43569 w 800806"/>
                  <a:gd name="connsiteY2" fmla="*/ 228600 h 1490712"/>
                  <a:gd name="connsiteX3" fmla="*/ 205494 w 800806"/>
                  <a:gd name="connsiteY3" fmla="*/ 0 h 1490712"/>
                  <a:gd name="connsiteX4" fmla="*/ 781756 w 800806"/>
                  <a:gd name="connsiteY4" fmla="*/ 4763 h 1490712"/>
                  <a:gd name="connsiteX5" fmla="*/ 681744 w 800806"/>
                  <a:gd name="connsiteY5" fmla="*/ 23813 h 1490712"/>
                  <a:gd name="connsiteX6" fmla="*/ 648406 w 800806"/>
                  <a:gd name="connsiteY6" fmla="*/ 85725 h 1490712"/>
                  <a:gd name="connsiteX7" fmla="*/ 615069 w 800806"/>
                  <a:gd name="connsiteY7" fmla="*/ 161925 h 1490712"/>
                  <a:gd name="connsiteX8" fmla="*/ 619831 w 800806"/>
                  <a:gd name="connsiteY8" fmla="*/ 319088 h 1490712"/>
                  <a:gd name="connsiteX9" fmla="*/ 767469 w 800806"/>
                  <a:gd name="connsiteY9" fmla="*/ 519113 h 1490712"/>
                  <a:gd name="connsiteX10" fmla="*/ 800806 w 800806"/>
                  <a:gd name="connsiteY10" fmla="*/ 619125 h 1490712"/>
                  <a:gd name="connsiteX11" fmla="*/ 767469 w 800806"/>
                  <a:gd name="connsiteY11" fmla="*/ 671513 h 1490712"/>
                  <a:gd name="connsiteX12" fmla="*/ 710319 w 800806"/>
                  <a:gd name="connsiteY12" fmla="*/ 700088 h 1490712"/>
                  <a:gd name="connsiteX13" fmla="*/ 672219 w 800806"/>
                  <a:gd name="connsiteY13" fmla="*/ 714375 h 1490712"/>
                  <a:gd name="connsiteX14" fmla="*/ 667456 w 800806"/>
                  <a:gd name="connsiteY14" fmla="*/ 1366838 h 1490712"/>
                  <a:gd name="connsiteX15" fmla="*/ 591256 w 800806"/>
                  <a:gd name="connsiteY15" fmla="*/ 1490663 h 1490712"/>
                  <a:gd name="connsiteX16" fmla="*/ 524581 w 800806"/>
                  <a:gd name="connsiteY16" fmla="*/ 1350170 h 1490712"/>
                  <a:gd name="connsiteX17" fmla="*/ 524581 w 800806"/>
                  <a:gd name="connsiteY17" fmla="*/ 981075 h 1490712"/>
                  <a:gd name="connsiteX18" fmla="*/ 491244 w 800806"/>
                  <a:gd name="connsiteY18" fmla="*/ 981075 h 1490712"/>
                  <a:gd name="connsiteX19" fmla="*/ 410282 w 800806"/>
                  <a:gd name="connsiteY19" fmla="*/ 1195388 h 1490712"/>
                  <a:gd name="connsiteX20" fmla="*/ 348369 w 800806"/>
                  <a:gd name="connsiteY20" fmla="*/ 981075 h 1490712"/>
                  <a:gd name="connsiteX21" fmla="*/ 315031 w 800806"/>
                  <a:gd name="connsiteY21" fmla="*/ 981075 h 1490712"/>
                  <a:gd name="connsiteX22" fmla="*/ 243594 w 800806"/>
                  <a:gd name="connsiteY22" fmla="*/ 1147763 h 1490712"/>
                  <a:gd name="connsiteX23" fmla="*/ 172156 w 800806"/>
                  <a:gd name="connsiteY23" fmla="*/ 981075 h 1490712"/>
                  <a:gd name="connsiteX24" fmla="*/ 143581 w 800806"/>
                  <a:gd name="connsiteY24" fmla="*/ 981075 h 1490712"/>
                  <a:gd name="connsiteX25" fmla="*/ 67381 w 800806"/>
                  <a:gd name="connsiteY25" fmla="*/ 1131095 h 1490712"/>
                  <a:gd name="connsiteX26" fmla="*/ 706 w 800806"/>
                  <a:gd name="connsiteY26" fmla="*/ 990600 h 1490712"/>
                  <a:gd name="connsiteX0" fmla="*/ 706 w 800806"/>
                  <a:gd name="connsiteY0" fmla="*/ 990600 h 1490712"/>
                  <a:gd name="connsiteX1" fmla="*/ 706 w 800806"/>
                  <a:gd name="connsiteY1" fmla="*/ 381000 h 1490712"/>
                  <a:gd name="connsiteX2" fmla="*/ 43569 w 800806"/>
                  <a:gd name="connsiteY2" fmla="*/ 228600 h 1490712"/>
                  <a:gd name="connsiteX3" fmla="*/ 205494 w 800806"/>
                  <a:gd name="connsiteY3" fmla="*/ 0 h 1490712"/>
                  <a:gd name="connsiteX4" fmla="*/ 781756 w 800806"/>
                  <a:gd name="connsiteY4" fmla="*/ 4763 h 1490712"/>
                  <a:gd name="connsiteX5" fmla="*/ 681744 w 800806"/>
                  <a:gd name="connsiteY5" fmla="*/ 23813 h 1490712"/>
                  <a:gd name="connsiteX6" fmla="*/ 648406 w 800806"/>
                  <a:gd name="connsiteY6" fmla="*/ 85725 h 1490712"/>
                  <a:gd name="connsiteX7" fmla="*/ 615069 w 800806"/>
                  <a:gd name="connsiteY7" fmla="*/ 161925 h 1490712"/>
                  <a:gd name="connsiteX8" fmla="*/ 619831 w 800806"/>
                  <a:gd name="connsiteY8" fmla="*/ 319088 h 1490712"/>
                  <a:gd name="connsiteX9" fmla="*/ 767469 w 800806"/>
                  <a:gd name="connsiteY9" fmla="*/ 519113 h 1490712"/>
                  <a:gd name="connsiteX10" fmla="*/ 800806 w 800806"/>
                  <a:gd name="connsiteY10" fmla="*/ 619125 h 1490712"/>
                  <a:gd name="connsiteX11" fmla="*/ 767469 w 800806"/>
                  <a:gd name="connsiteY11" fmla="*/ 671513 h 1490712"/>
                  <a:gd name="connsiteX12" fmla="*/ 710319 w 800806"/>
                  <a:gd name="connsiteY12" fmla="*/ 700088 h 1490712"/>
                  <a:gd name="connsiteX13" fmla="*/ 672219 w 800806"/>
                  <a:gd name="connsiteY13" fmla="*/ 714375 h 1490712"/>
                  <a:gd name="connsiteX14" fmla="*/ 667456 w 800806"/>
                  <a:gd name="connsiteY14" fmla="*/ 1366838 h 1490712"/>
                  <a:gd name="connsiteX15" fmla="*/ 591256 w 800806"/>
                  <a:gd name="connsiteY15" fmla="*/ 1490663 h 1490712"/>
                  <a:gd name="connsiteX16" fmla="*/ 524581 w 800806"/>
                  <a:gd name="connsiteY16" fmla="*/ 1350170 h 1490712"/>
                  <a:gd name="connsiteX17" fmla="*/ 524581 w 800806"/>
                  <a:gd name="connsiteY17" fmla="*/ 981075 h 1490712"/>
                  <a:gd name="connsiteX18" fmla="*/ 491244 w 800806"/>
                  <a:gd name="connsiteY18" fmla="*/ 981075 h 1490712"/>
                  <a:gd name="connsiteX19" fmla="*/ 410282 w 800806"/>
                  <a:gd name="connsiteY19" fmla="*/ 1195388 h 1490712"/>
                  <a:gd name="connsiteX20" fmla="*/ 348369 w 800806"/>
                  <a:gd name="connsiteY20" fmla="*/ 981075 h 1490712"/>
                  <a:gd name="connsiteX21" fmla="*/ 315031 w 800806"/>
                  <a:gd name="connsiteY21" fmla="*/ 981075 h 1490712"/>
                  <a:gd name="connsiteX22" fmla="*/ 243594 w 800806"/>
                  <a:gd name="connsiteY22" fmla="*/ 1147763 h 1490712"/>
                  <a:gd name="connsiteX23" fmla="*/ 172156 w 800806"/>
                  <a:gd name="connsiteY23" fmla="*/ 981075 h 1490712"/>
                  <a:gd name="connsiteX24" fmla="*/ 143581 w 800806"/>
                  <a:gd name="connsiteY24" fmla="*/ 981075 h 1490712"/>
                  <a:gd name="connsiteX25" fmla="*/ 67381 w 800806"/>
                  <a:gd name="connsiteY25" fmla="*/ 1131095 h 1490712"/>
                  <a:gd name="connsiteX26" fmla="*/ 706 w 800806"/>
                  <a:gd name="connsiteY26" fmla="*/ 990600 h 1490712"/>
                  <a:gd name="connsiteX0" fmla="*/ 706 w 800806"/>
                  <a:gd name="connsiteY0" fmla="*/ 990600 h 1490712"/>
                  <a:gd name="connsiteX1" fmla="*/ 706 w 800806"/>
                  <a:gd name="connsiteY1" fmla="*/ 381000 h 1490712"/>
                  <a:gd name="connsiteX2" fmla="*/ 43569 w 800806"/>
                  <a:gd name="connsiteY2" fmla="*/ 228600 h 1490712"/>
                  <a:gd name="connsiteX3" fmla="*/ 205494 w 800806"/>
                  <a:gd name="connsiteY3" fmla="*/ 0 h 1490712"/>
                  <a:gd name="connsiteX4" fmla="*/ 781756 w 800806"/>
                  <a:gd name="connsiteY4" fmla="*/ 4763 h 1490712"/>
                  <a:gd name="connsiteX5" fmla="*/ 681744 w 800806"/>
                  <a:gd name="connsiteY5" fmla="*/ 23813 h 1490712"/>
                  <a:gd name="connsiteX6" fmla="*/ 648406 w 800806"/>
                  <a:gd name="connsiteY6" fmla="*/ 85725 h 1490712"/>
                  <a:gd name="connsiteX7" fmla="*/ 615069 w 800806"/>
                  <a:gd name="connsiteY7" fmla="*/ 161925 h 1490712"/>
                  <a:gd name="connsiteX8" fmla="*/ 619831 w 800806"/>
                  <a:gd name="connsiteY8" fmla="*/ 319088 h 1490712"/>
                  <a:gd name="connsiteX9" fmla="*/ 767469 w 800806"/>
                  <a:gd name="connsiteY9" fmla="*/ 519113 h 1490712"/>
                  <a:gd name="connsiteX10" fmla="*/ 800806 w 800806"/>
                  <a:gd name="connsiteY10" fmla="*/ 619125 h 1490712"/>
                  <a:gd name="connsiteX11" fmla="*/ 767469 w 800806"/>
                  <a:gd name="connsiteY11" fmla="*/ 671513 h 1490712"/>
                  <a:gd name="connsiteX12" fmla="*/ 710319 w 800806"/>
                  <a:gd name="connsiteY12" fmla="*/ 700088 h 1490712"/>
                  <a:gd name="connsiteX13" fmla="*/ 672219 w 800806"/>
                  <a:gd name="connsiteY13" fmla="*/ 714375 h 1490712"/>
                  <a:gd name="connsiteX14" fmla="*/ 667456 w 800806"/>
                  <a:gd name="connsiteY14" fmla="*/ 1366838 h 1490712"/>
                  <a:gd name="connsiteX15" fmla="*/ 591256 w 800806"/>
                  <a:gd name="connsiteY15" fmla="*/ 1490663 h 1490712"/>
                  <a:gd name="connsiteX16" fmla="*/ 524581 w 800806"/>
                  <a:gd name="connsiteY16" fmla="*/ 1350170 h 1490712"/>
                  <a:gd name="connsiteX17" fmla="*/ 524581 w 800806"/>
                  <a:gd name="connsiteY17" fmla="*/ 981075 h 1490712"/>
                  <a:gd name="connsiteX18" fmla="*/ 491244 w 800806"/>
                  <a:gd name="connsiteY18" fmla="*/ 981075 h 1490712"/>
                  <a:gd name="connsiteX19" fmla="*/ 410282 w 800806"/>
                  <a:gd name="connsiteY19" fmla="*/ 1195388 h 1490712"/>
                  <a:gd name="connsiteX20" fmla="*/ 348369 w 800806"/>
                  <a:gd name="connsiteY20" fmla="*/ 981075 h 1490712"/>
                  <a:gd name="connsiteX21" fmla="*/ 315031 w 800806"/>
                  <a:gd name="connsiteY21" fmla="*/ 981075 h 1490712"/>
                  <a:gd name="connsiteX22" fmla="*/ 243594 w 800806"/>
                  <a:gd name="connsiteY22" fmla="*/ 1147763 h 1490712"/>
                  <a:gd name="connsiteX23" fmla="*/ 172156 w 800806"/>
                  <a:gd name="connsiteY23" fmla="*/ 981075 h 1490712"/>
                  <a:gd name="connsiteX24" fmla="*/ 143581 w 800806"/>
                  <a:gd name="connsiteY24" fmla="*/ 981075 h 1490712"/>
                  <a:gd name="connsiteX25" fmla="*/ 67381 w 800806"/>
                  <a:gd name="connsiteY25" fmla="*/ 1131095 h 1490712"/>
                  <a:gd name="connsiteX26" fmla="*/ 706 w 800806"/>
                  <a:gd name="connsiteY26" fmla="*/ 990600 h 1490712"/>
                  <a:gd name="connsiteX0" fmla="*/ 706 w 800806"/>
                  <a:gd name="connsiteY0" fmla="*/ 990600 h 1490664"/>
                  <a:gd name="connsiteX1" fmla="*/ 706 w 800806"/>
                  <a:gd name="connsiteY1" fmla="*/ 381000 h 1490664"/>
                  <a:gd name="connsiteX2" fmla="*/ 43569 w 800806"/>
                  <a:gd name="connsiteY2" fmla="*/ 228600 h 1490664"/>
                  <a:gd name="connsiteX3" fmla="*/ 205494 w 800806"/>
                  <a:gd name="connsiteY3" fmla="*/ 0 h 1490664"/>
                  <a:gd name="connsiteX4" fmla="*/ 781756 w 800806"/>
                  <a:gd name="connsiteY4" fmla="*/ 4763 h 1490664"/>
                  <a:gd name="connsiteX5" fmla="*/ 681744 w 800806"/>
                  <a:gd name="connsiteY5" fmla="*/ 23813 h 1490664"/>
                  <a:gd name="connsiteX6" fmla="*/ 648406 w 800806"/>
                  <a:gd name="connsiteY6" fmla="*/ 85725 h 1490664"/>
                  <a:gd name="connsiteX7" fmla="*/ 615069 w 800806"/>
                  <a:gd name="connsiteY7" fmla="*/ 161925 h 1490664"/>
                  <a:gd name="connsiteX8" fmla="*/ 619831 w 800806"/>
                  <a:gd name="connsiteY8" fmla="*/ 319088 h 1490664"/>
                  <a:gd name="connsiteX9" fmla="*/ 767469 w 800806"/>
                  <a:gd name="connsiteY9" fmla="*/ 519113 h 1490664"/>
                  <a:gd name="connsiteX10" fmla="*/ 800806 w 800806"/>
                  <a:gd name="connsiteY10" fmla="*/ 619125 h 1490664"/>
                  <a:gd name="connsiteX11" fmla="*/ 767469 w 800806"/>
                  <a:gd name="connsiteY11" fmla="*/ 671513 h 1490664"/>
                  <a:gd name="connsiteX12" fmla="*/ 710319 w 800806"/>
                  <a:gd name="connsiteY12" fmla="*/ 700088 h 1490664"/>
                  <a:gd name="connsiteX13" fmla="*/ 672219 w 800806"/>
                  <a:gd name="connsiteY13" fmla="*/ 714375 h 1490664"/>
                  <a:gd name="connsiteX14" fmla="*/ 667456 w 800806"/>
                  <a:gd name="connsiteY14" fmla="*/ 1366838 h 1490664"/>
                  <a:gd name="connsiteX15" fmla="*/ 591256 w 800806"/>
                  <a:gd name="connsiteY15" fmla="*/ 1490663 h 1490664"/>
                  <a:gd name="connsiteX16" fmla="*/ 524581 w 800806"/>
                  <a:gd name="connsiteY16" fmla="*/ 1350170 h 1490664"/>
                  <a:gd name="connsiteX17" fmla="*/ 524581 w 800806"/>
                  <a:gd name="connsiteY17" fmla="*/ 981075 h 1490664"/>
                  <a:gd name="connsiteX18" fmla="*/ 491244 w 800806"/>
                  <a:gd name="connsiteY18" fmla="*/ 981075 h 1490664"/>
                  <a:gd name="connsiteX19" fmla="*/ 410282 w 800806"/>
                  <a:gd name="connsiteY19" fmla="*/ 1195388 h 1490664"/>
                  <a:gd name="connsiteX20" fmla="*/ 348369 w 800806"/>
                  <a:gd name="connsiteY20" fmla="*/ 981075 h 1490664"/>
                  <a:gd name="connsiteX21" fmla="*/ 315031 w 800806"/>
                  <a:gd name="connsiteY21" fmla="*/ 981075 h 1490664"/>
                  <a:gd name="connsiteX22" fmla="*/ 243594 w 800806"/>
                  <a:gd name="connsiteY22" fmla="*/ 1147763 h 1490664"/>
                  <a:gd name="connsiteX23" fmla="*/ 172156 w 800806"/>
                  <a:gd name="connsiteY23" fmla="*/ 981075 h 1490664"/>
                  <a:gd name="connsiteX24" fmla="*/ 143581 w 800806"/>
                  <a:gd name="connsiteY24" fmla="*/ 981075 h 1490664"/>
                  <a:gd name="connsiteX25" fmla="*/ 67381 w 800806"/>
                  <a:gd name="connsiteY25" fmla="*/ 1131095 h 1490664"/>
                  <a:gd name="connsiteX26" fmla="*/ 706 w 800806"/>
                  <a:gd name="connsiteY26" fmla="*/ 990600 h 1490664"/>
                  <a:gd name="connsiteX0" fmla="*/ 706 w 800806"/>
                  <a:gd name="connsiteY0" fmla="*/ 990600 h 1490664"/>
                  <a:gd name="connsiteX1" fmla="*/ 706 w 800806"/>
                  <a:gd name="connsiteY1" fmla="*/ 381000 h 1490664"/>
                  <a:gd name="connsiteX2" fmla="*/ 43569 w 800806"/>
                  <a:gd name="connsiteY2" fmla="*/ 228600 h 1490664"/>
                  <a:gd name="connsiteX3" fmla="*/ 205494 w 800806"/>
                  <a:gd name="connsiteY3" fmla="*/ 0 h 1490664"/>
                  <a:gd name="connsiteX4" fmla="*/ 781756 w 800806"/>
                  <a:gd name="connsiteY4" fmla="*/ 4763 h 1490664"/>
                  <a:gd name="connsiteX5" fmla="*/ 681744 w 800806"/>
                  <a:gd name="connsiteY5" fmla="*/ 23813 h 1490664"/>
                  <a:gd name="connsiteX6" fmla="*/ 648406 w 800806"/>
                  <a:gd name="connsiteY6" fmla="*/ 85725 h 1490664"/>
                  <a:gd name="connsiteX7" fmla="*/ 615069 w 800806"/>
                  <a:gd name="connsiteY7" fmla="*/ 161925 h 1490664"/>
                  <a:gd name="connsiteX8" fmla="*/ 619831 w 800806"/>
                  <a:gd name="connsiteY8" fmla="*/ 319088 h 1490664"/>
                  <a:gd name="connsiteX9" fmla="*/ 767469 w 800806"/>
                  <a:gd name="connsiteY9" fmla="*/ 519113 h 1490664"/>
                  <a:gd name="connsiteX10" fmla="*/ 800806 w 800806"/>
                  <a:gd name="connsiteY10" fmla="*/ 619125 h 1490664"/>
                  <a:gd name="connsiteX11" fmla="*/ 767469 w 800806"/>
                  <a:gd name="connsiteY11" fmla="*/ 671513 h 1490664"/>
                  <a:gd name="connsiteX12" fmla="*/ 710319 w 800806"/>
                  <a:gd name="connsiteY12" fmla="*/ 700088 h 1490664"/>
                  <a:gd name="connsiteX13" fmla="*/ 672219 w 800806"/>
                  <a:gd name="connsiteY13" fmla="*/ 714375 h 1490664"/>
                  <a:gd name="connsiteX14" fmla="*/ 667456 w 800806"/>
                  <a:gd name="connsiteY14" fmla="*/ 1366838 h 1490664"/>
                  <a:gd name="connsiteX15" fmla="*/ 591256 w 800806"/>
                  <a:gd name="connsiteY15" fmla="*/ 1490663 h 1490664"/>
                  <a:gd name="connsiteX16" fmla="*/ 524581 w 800806"/>
                  <a:gd name="connsiteY16" fmla="*/ 1350170 h 1490664"/>
                  <a:gd name="connsiteX17" fmla="*/ 524581 w 800806"/>
                  <a:gd name="connsiteY17" fmla="*/ 981075 h 1490664"/>
                  <a:gd name="connsiteX18" fmla="*/ 491244 w 800806"/>
                  <a:gd name="connsiteY18" fmla="*/ 981075 h 1490664"/>
                  <a:gd name="connsiteX19" fmla="*/ 410282 w 800806"/>
                  <a:gd name="connsiteY19" fmla="*/ 1195388 h 1490664"/>
                  <a:gd name="connsiteX20" fmla="*/ 348369 w 800806"/>
                  <a:gd name="connsiteY20" fmla="*/ 981075 h 1490664"/>
                  <a:gd name="connsiteX21" fmla="*/ 315031 w 800806"/>
                  <a:gd name="connsiteY21" fmla="*/ 981075 h 1490664"/>
                  <a:gd name="connsiteX22" fmla="*/ 243594 w 800806"/>
                  <a:gd name="connsiteY22" fmla="*/ 1147763 h 1490664"/>
                  <a:gd name="connsiteX23" fmla="*/ 172156 w 800806"/>
                  <a:gd name="connsiteY23" fmla="*/ 981075 h 1490664"/>
                  <a:gd name="connsiteX24" fmla="*/ 143581 w 800806"/>
                  <a:gd name="connsiteY24" fmla="*/ 981075 h 1490664"/>
                  <a:gd name="connsiteX25" fmla="*/ 67381 w 800806"/>
                  <a:gd name="connsiteY25" fmla="*/ 1131095 h 1490664"/>
                  <a:gd name="connsiteX26" fmla="*/ 706 w 800806"/>
                  <a:gd name="connsiteY26" fmla="*/ 990600 h 1490664"/>
                  <a:gd name="connsiteX0" fmla="*/ 706 w 800806"/>
                  <a:gd name="connsiteY0" fmla="*/ 990600 h 1479499"/>
                  <a:gd name="connsiteX1" fmla="*/ 706 w 800806"/>
                  <a:gd name="connsiteY1" fmla="*/ 381000 h 1479499"/>
                  <a:gd name="connsiteX2" fmla="*/ 43569 w 800806"/>
                  <a:gd name="connsiteY2" fmla="*/ 228600 h 1479499"/>
                  <a:gd name="connsiteX3" fmla="*/ 205494 w 800806"/>
                  <a:gd name="connsiteY3" fmla="*/ 0 h 1479499"/>
                  <a:gd name="connsiteX4" fmla="*/ 781756 w 800806"/>
                  <a:gd name="connsiteY4" fmla="*/ 4763 h 1479499"/>
                  <a:gd name="connsiteX5" fmla="*/ 681744 w 800806"/>
                  <a:gd name="connsiteY5" fmla="*/ 23813 h 1479499"/>
                  <a:gd name="connsiteX6" fmla="*/ 648406 w 800806"/>
                  <a:gd name="connsiteY6" fmla="*/ 85725 h 1479499"/>
                  <a:gd name="connsiteX7" fmla="*/ 615069 w 800806"/>
                  <a:gd name="connsiteY7" fmla="*/ 161925 h 1479499"/>
                  <a:gd name="connsiteX8" fmla="*/ 619831 w 800806"/>
                  <a:gd name="connsiteY8" fmla="*/ 319088 h 1479499"/>
                  <a:gd name="connsiteX9" fmla="*/ 767469 w 800806"/>
                  <a:gd name="connsiteY9" fmla="*/ 519113 h 1479499"/>
                  <a:gd name="connsiteX10" fmla="*/ 800806 w 800806"/>
                  <a:gd name="connsiteY10" fmla="*/ 619125 h 1479499"/>
                  <a:gd name="connsiteX11" fmla="*/ 767469 w 800806"/>
                  <a:gd name="connsiteY11" fmla="*/ 671513 h 1479499"/>
                  <a:gd name="connsiteX12" fmla="*/ 710319 w 800806"/>
                  <a:gd name="connsiteY12" fmla="*/ 700088 h 1479499"/>
                  <a:gd name="connsiteX13" fmla="*/ 672219 w 800806"/>
                  <a:gd name="connsiteY13" fmla="*/ 714375 h 1479499"/>
                  <a:gd name="connsiteX14" fmla="*/ 667456 w 800806"/>
                  <a:gd name="connsiteY14" fmla="*/ 1366838 h 1479499"/>
                  <a:gd name="connsiteX15" fmla="*/ 588875 w 800806"/>
                  <a:gd name="connsiteY15" fmla="*/ 1478756 h 1479499"/>
                  <a:gd name="connsiteX16" fmla="*/ 524581 w 800806"/>
                  <a:gd name="connsiteY16" fmla="*/ 1350170 h 1479499"/>
                  <a:gd name="connsiteX17" fmla="*/ 524581 w 800806"/>
                  <a:gd name="connsiteY17" fmla="*/ 981075 h 1479499"/>
                  <a:gd name="connsiteX18" fmla="*/ 491244 w 800806"/>
                  <a:gd name="connsiteY18" fmla="*/ 981075 h 1479499"/>
                  <a:gd name="connsiteX19" fmla="*/ 410282 w 800806"/>
                  <a:gd name="connsiteY19" fmla="*/ 1195388 h 1479499"/>
                  <a:gd name="connsiteX20" fmla="*/ 348369 w 800806"/>
                  <a:gd name="connsiteY20" fmla="*/ 981075 h 1479499"/>
                  <a:gd name="connsiteX21" fmla="*/ 315031 w 800806"/>
                  <a:gd name="connsiteY21" fmla="*/ 981075 h 1479499"/>
                  <a:gd name="connsiteX22" fmla="*/ 243594 w 800806"/>
                  <a:gd name="connsiteY22" fmla="*/ 1147763 h 1479499"/>
                  <a:gd name="connsiteX23" fmla="*/ 172156 w 800806"/>
                  <a:gd name="connsiteY23" fmla="*/ 981075 h 1479499"/>
                  <a:gd name="connsiteX24" fmla="*/ 143581 w 800806"/>
                  <a:gd name="connsiteY24" fmla="*/ 981075 h 1479499"/>
                  <a:gd name="connsiteX25" fmla="*/ 67381 w 800806"/>
                  <a:gd name="connsiteY25" fmla="*/ 1131095 h 1479499"/>
                  <a:gd name="connsiteX26" fmla="*/ 706 w 800806"/>
                  <a:gd name="connsiteY26" fmla="*/ 990600 h 1479499"/>
                  <a:gd name="connsiteX0" fmla="*/ 706 w 800806"/>
                  <a:gd name="connsiteY0" fmla="*/ 990600 h 1478759"/>
                  <a:gd name="connsiteX1" fmla="*/ 706 w 800806"/>
                  <a:gd name="connsiteY1" fmla="*/ 381000 h 1478759"/>
                  <a:gd name="connsiteX2" fmla="*/ 43569 w 800806"/>
                  <a:gd name="connsiteY2" fmla="*/ 228600 h 1478759"/>
                  <a:gd name="connsiteX3" fmla="*/ 205494 w 800806"/>
                  <a:gd name="connsiteY3" fmla="*/ 0 h 1478759"/>
                  <a:gd name="connsiteX4" fmla="*/ 781756 w 800806"/>
                  <a:gd name="connsiteY4" fmla="*/ 4763 h 1478759"/>
                  <a:gd name="connsiteX5" fmla="*/ 681744 w 800806"/>
                  <a:gd name="connsiteY5" fmla="*/ 23813 h 1478759"/>
                  <a:gd name="connsiteX6" fmla="*/ 648406 w 800806"/>
                  <a:gd name="connsiteY6" fmla="*/ 85725 h 1478759"/>
                  <a:gd name="connsiteX7" fmla="*/ 615069 w 800806"/>
                  <a:gd name="connsiteY7" fmla="*/ 161925 h 1478759"/>
                  <a:gd name="connsiteX8" fmla="*/ 619831 w 800806"/>
                  <a:gd name="connsiteY8" fmla="*/ 319088 h 1478759"/>
                  <a:gd name="connsiteX9" fmla="*/ 767469 w 800806"/>
                  <a:gd name="connsiteY9" fmla="*/ 519113 h 1478759"/>
                  <a:gd name="connsiteX10" fmla="*/ 800806 w 800806"/>
                  <a:gd name="connsiteY10" fmla="*/ 619125 h 1478759"/>
                  <a:gd name="connsiteX11" fmla="*/ 767469 w 800806"/>
                  <a:gd name="connsiteY11" fmla="*/ 671513 h 1478759"/>
                  <a:gd name="connsiteX12" fmla="*/ 710319 w 800806"/>
                  <a:gd name="connsiteY12" fmla="*/ 700088 h 1478759"/>
                  <a:gd name="connsiteX13" fmla="*/ 672219 w 800806"/>
                  <a:gd name="connsiteY13" fmla="*/ 714375 h 1478759"/>
                  <a:gd name="connsiteX14" fmla="*/ 667456 w 800806"/>
                  <a:gd name="connsiteY14" fmla="*/ 1366838 h 1478759"/>
                  <a:gd name="connsiteX15" fmla="*/ 588875 w 800806"/>
                  <a:gd name="connsiteY15" fmla="*/ 1478756 h 1478759"/>
                  <a:gd name="connsiteX16" fmla="*/ 524581 w 800806"/>
                  <a:gd name="connsiteY16" fmla="*/ 1350170 h 1478759"/>
                  <a:gd name="connsiteX17" fmla="*/ 524581 w 800806"/>
                  <a:gd name="connsiteY17" fmla="*/ 981075 h 1478759"/>
                  <a:gd name="connsiteX18" fmla="*/ 491244 w 800806"/>
                  <a:gd name="connsiteY18" fmla="*/ 981075 h 1478759"/>
                  <a:gd name="connsiteX19" fmla="*/ 410282 w 800806"/>
                  <a:gd name="connsiteY19" fmla="*/ 1195388 h 1478759"/>
                  <a:gd name="connsiteX20" fmla="*/ 348369 w 800806"/>
                  <a:gd name="connsiteY20" fmla="*/ 981075 h 1478759"/>
                  <a:gd name="connsiteX21" fmla="*/ 315031 w 800806"/>
                  <a:gd name="connsiteY21" fmla="*/ 981075 h 1478759"/>
                  <a:gd name="connsiteX22" fmla="*/ 243594 w 800806"/>
                  <a:gd name="connsiteY22" fmla="*/ 1147763 h 1478759"/>
                  <a:gd name="connsiteX23" fmla="*/ 172156 w 800806"/>
                  <a:gd name="connsiteY23" fmla="*/ 981075 h 1478759"/>
                  <a:gd name="connsiteX24" fmla="*/ 143581 w 800806"/>
                  <a:gd name="connsiteY24" fmla="*/ 981075 h 1478759"/>
                  <a:gd name="connsiteX25" fmla="*/ 67381 w 800806"/>
                  <a:gd name="connsiteY25" fmla="*/ 1131095 h 1478759"/>
                  <a:gd name="connsiteX26" fmla="*/ 706 w 800806"/>
                  <a:gd name="connsiteY26" fmla="*/ 990600 h 1478759"/>
                  <a:gd name="connsiteX0" fmla="*/ 706 w 800806"/>
                  <a:gd name="connsiteY0" fmla="*/ 990600 h 1478759"/>
                  <a:gd name="connsiteX1" fmla="*/ 706 w 800806"/>
                  <a:gd name="connsiteY1" fmla="*/ 381000 h 1478759"/>
                  <a:gd name="connsiteX2" fmla="*/ 43569 w 800806"/>
                  <a:gd name="connsiteY2" fmla="*/ 228600 h 1478759"/>
                  <a:gd name="connsiteX3" fmla="*/ 205494 w 800806"/>
                  <a:gd name="connsiteY3" fmla="*/ 0 h 1478759"/>
                  <a:gd name="connsiteX4" fmla="*/ 781756 w 800806"/>
                  <a:gd name="connsiteY4" fmla="*/ 4763 h 1478759"/>
                  <a:gd name="connsiteX5" fmla="*/ 681744 w 800806"/>
                  <a:gd name="connsiteY5" fmla="*/ 23813 h 1478759"/>
                  <a:gd name="connsiteX6" fmla="*/ 648406 w 800806"/>
                  <a:gd name="connsiteY6" fmla="*/ 85725 h 1478759"/>
                  <a:gd name="connsiteX7" fmla="*/ 615069 w 800806"/>
                  <a:gd name="connsiteY7" fmla="*/ 161925 h 1478759"/>
                  <a:gd name="connsiteX8" fmla="*/ 619831 w 800806"/>
                  <a:gd name="connsiteY8" fmla="*/ 319088 h 1478759"/>
                  <a:gd name="connsiteX9" fmla="*/ 767469 w 800806"/>
                  <a:gd name="connsiteY9" fmla="*/ 519113 h 1478759"/>
                  <a:gd name="connsiteX10" fmla="*/ 800806 w 800806"/>
                  <a:gd name="connsiteY10" fmla="*/ 619125 h 1478759"/>
                  <a:gd name="connsiteX11" fmla="*/ 767469 w 800806"/>
                  <a:gd name="connsiteY11" fmla="*/ 671513 h 1478759"/>
                  <a:gd name="connsiteX12" fmla="*/ 710319 w 800806"/>
                  <a:gd name="connsiteY12" fmla="*/ 700088 h 1478759"/>
                  <a:gd name="connsiteX13" fmla="*/ 672219 w 800806"/>
                  <a:gd name="connsiteY13" fmla="*/ 714375 h 1478759"/>
                  <a:gd name="connsiteX14" fmla="*/ 667456 w 800806"/>
                  <a:gd name="connsiteY14" fmla="*/ 1366838 h 1478759"/>
                  <a:gd name="connsiteX15" fmla="*/ 588875 w 800806"/>
                  <a:gd name="connsiteY15" fmla="*/ 1478756 h 1478759"/>
                  <a:gd name="connsiteX16" fmla="*/ 524581 w 800806"/>
                  <a:gd name="connsiteY16" fmla="*/ 1350170 h 1478759"/>
                  <a:gd name="connsiteX17" fmla="*/ 524581 w 800806"/>
                  <a:gd name="connsiteY17" fmla="*/ 981075 h 1478759"/>
                  <a:gd name="connsiteX18" fmla="*/ 491244 w 800806"/>
                  <a:gd name="connsiteY18" fmla="*/ 981075 h 1478759"/>
                  <a:gd name="connsiteX19" fmla="*/ 410282 w 800806"/>
                  <a:gd name="connsiteY19" fmla="*/ 1195388 h 1478759"/>
                  <a:gd name="connsiteX20" fmla="*/ 348369 w 800806"/>
                  <a:gd name="connsiteY20" fmla="*/ 981075 h 1478759"/>
                  <a:gd name="connsiteX21" fmla="*/ 315031 w 800806"/>
                  <a:gd name="connsiteY21" fmla="*/ 981075 h 1478759"/>
                  <a:gd name="connsiteX22" fmla="*/ 243594 w 800806"/>
                  <a:gd name="connsiteY22" fmla="*/ 1147763 h 1478759"/>
                  <a:gd name="connsiteX23" fmla="*/ 172156 w 800806"/>
                  <a:gd name="connsiteY23" fmla="*/ 981075 h 1478759"/>
                  <a:gd name="connsiteX24" fmla="*/ 143581 w 800806"/>
                  <a:gd name="connsiteY24" fmla="*/ 981075 h 1478759"/>
                  <a:gd name="connsiteX25" fmla="*/ 67381 w 800806"/>
                  <a:gd name="connsiteY25" fmla="*/ 1131095 h 1478759"/>
                  <a:gd name="connsiteX26" fmla="*/ 706 w 800806"/>
                  <a:gd name="connsiteY26" fmla="*/ 990600 h 1478759"/>
                  <a:gd name="connsiteX0" fmla="*/ 706 w 800806"/>
                  <a:gd name="connsiteY0" fmla="*/ 990600 h 1481690"/>
                  <a:gd name="connsiteX1" fmla="*/ 706 w 800806"/>
                  <a:gd name="connsiteY1" fmla="*/ 381000 h 1481690"/>
                  <a:gd name="connsiteX2" fmla="*/ 43569 w 800806"/>
                  <a:gd name="connsiteY2" fmla="*/ 228600 h 1481690"/>
                  <a:gd name="connsiteX3" fmla="*/ 205494 w 800806"/>
                  <a:gd name="connsiteY3" fmla="*/ 0 h 1481690"/>
                  <a:gd name="connsiteX4" fmla="*/ 781756 w 800806"/>
                  <a:gd name="connsiteY4" fmla="*/ 4763 h 1481690"/>
                  <a:gd name="connsiteX5" fmla="*/ 681744 w 800806"/>
                  <a:gd name="connsiteY5" fmla="*/ 23813 h 1481690"/>
                  <a:gd name="connsiteX6" fmla="*/ 648406 w 800806"/>
                  <a:gd name="connsiteY6" fmla="*/ 85725 h 1481690"/>
                  <a:gd name="connsiteX7" fmla="*/ 615069 w 800806"/>
                  <a:gd name="connsiteY7" fmla="*/ 161925 h 1481690"/>
                  <a:gd name="connsiteX8" fmla="*/ 619831 w 800806"/>
                  <a:gd name="connsiteY8" fmla="*/ 319088 h 1481690"/>
                  <a:gd name="connsiteX9" fmla="*/ 767469 w 800806"/>
                  <a:gd name="connsiteY9" fmla="*/ 519113 h 1481690"/>
                  <a:gd name="connsiteX10" fmla="*/ 800806 w 800806"/>
                  <a:gd name="connsiteY10" fmla="*/ 619125 h 1481690"/>
                  <a:gd name="connsiteX11" fmla="*/ 767469 w 800806"/>
                  <a:gd name="connsiteY11" fmla="*/ 671513 h 1481690"/>
                  <a:gd name="connsiteX12" fmla="*/ 710319 w 800806"/>
                  <a:gd name="connsiteY12" fmla="*/ 700088 h 1481690"/>
                  <a:gd name="connsiteX13" fmla="*/ 672219 w 800806"/>
                  <a:gd name="connsiteY13" fmla="*/ 714375 h 1481690"/>
                  <a:gd name="connsiteX14" fmla="*/ 667456 w 800806"/>
                  <a:gd name="connsiteY14" fmla="*/ 1366838 h 1481690"/>
                  <a:gd name="connsiteX15" fmla="*/ 596019 w 800806"/>
                  <a:gd name="connsiteY15" fmla="*/ 1481137 h 1481690"/>
                  <a:gd name="connsiteX16" fmla="*/ 524581 w 800806"/>
                  <a:gd name="connsiteY16" fmla="*/ 1350170 h 1481690"/>
                  <a:gd name="connsiteX17" fmla="*/ 524581 w 800806"/>
                  <a:gd name="connsiteY17" fmla="*/ 981075 h 1481690"/>
                  <a:gd name="connsiteX18" fmla="*/ 491244 w 800806"/>
                  <a:gd name="connsiteY18" fmla="*/ 981075 h 1481690"/>
                  <a:gd name="connsiteX19" fmla="*/ 410282 w 800806"/>
                  <a:gd name="connsiteY19" fmla="*/ 1195388 h 1481690"/>
                  <a:gd name="connsiteX20" fmla="*/ 348369 w 800806"/>
                  <a:gd name="connsiteY20" fmla="*/ 981075 h 1481690"/>
                  <a:gd name="connsiteX21" fmla="*/ 315031 w 800806"/>
                  <a:gd name="connsiteY21" fmla="*/ 981075 h 1481690"/>
                  <a:gd name="connsiteX22" fmla="*/ 243594 w 800806"/>
                  <a:gd name="connsiteY22" fmla="*/ 1147763 h 1481690"/>
                  <a:gd name="connsiteX23" fmla="*/ 172156 w 800806"/>
                  <a:gd name="connsiteY23" fmla="*/ 981075 h 1481690"/>
                  <a:gd name="connsiteX24" fmla="*/ 143581 w 800806"/>
                  <a:gd name="connsiteY24" fmla="*/ 981075 h 1481690"/>
                  <a:gd name="connsiteX25" fmla="*/ 67381 w 800806"/>
                  <a:gd name="connsiteY25" fmla="*/ 1131095 h 1481690"/>
                  <a:gd name="connsiteX26" fmla="*/ 706 w 800806"/>
                  <a:gd name="connsiteY26" fmla="*/ 990600 h 1481690"/>
                  <a:gd name="connsiteX0" fmla="*/ 706 w 800806"/>
                  <a:gd name="connsiteY0" fmla="*/ 990600 h 1481690"/>
                  <a:gd name="connsiteX1" fmla="*/ 706 w 800806"/>
                  <a:gd name="connsiteY1" fmla="*/ 381000 h 1481690"/>
                  <a:gd name="connsiteX2" fmla="*/ 43569 w 800806"/>
                  <a:gd name="connsiteY2" fmla="*/ 228600 h 1481690"/>
                  <a:gd name="connsiteX3" fmla="*/ 205494 w 800806"/>
                  <a:gd name="connsiteY3" fmla="*/ 0 h 1481690"/>
                  <a:gd name="connsiteX4" fmla="*/ 781756 w 800806"/>
                  <a:gd name="connsiteY4" fmla="*/ 4763 h 1481690"/>
                  <a:gd name="connsiteX5" fmla="*/ 681744 w 800806"/>
                  <a:gd name="connsiteY5" fmla="*/ 23813 h 1481690"/>
                  <a:gd name="connsiteX6" fmla="*/ 648406 w 800806"/>
                  <a:gd name="connsiteY6" fmla="*/ 85725 h 1481690"/>
                  <a:gd name="connsiteX7" fmla="*/ 615069 w 800806"/>
                  <a:gd name="connsiteY7" fmla="*/ 161925 h 1481690"/>
                  <a:gd name="connsiteX8" fmla="*/ 619831 w 800806"/>
                  <a:gd name="connsiteY8" fmla="*/ 319088 h 1481690"/>
                  <a:gd name="connsiteX9" fmla="*/ 767469 w 800806"/>
                  <a:gd name="connsiteY9" fmla="*/ 519113 h 1481690"/>
                  <a:gd name="connsiteX10" fmla="*/ 800806 w 800806"/>
                  <a:gd name="connsiteY10" fmla="*/ 619125 h 1481690"/>
                  <a:gd name="connsiteX11" fmla="*/ 767469 w 800806"/>
                  <a:gd name="connsiteY11" fmla="*/ 671513 h 1481690"/>
                  <a:gd name="connsiteX12" fmla="*/ 710319 w 800806"/>
                  <a:gd name="connsiteY12" fmla="*/ 700088 h 1481690"/>
                  <a:gd name="connsiteX13" fmla="*/ 672219 w 800806"/>
                  <a:gd name="connsiteY13" fmla="*/ 714375 h 1481690"/>
                  <a:gd name="connsiteX14" fmla="*/ 667456 w 800806"/>
                  <a:gd name="connsiteY14" fmla="*/ 1366838 h 1481690"/>
                  <a:gd name="connsiteX15" fmla="*/ 596019 w 800806"/>
                  <a:gd name="connsiteY15" fmla="*/ 1481137 h 1481690"/>
                  <a:gd name="connsiteX16" fmla="*/ 524581 w 800806"/>
                  <a:gd name="connsiteY16" fmla="*/ 1350170 h 1481690"/>
                  <a:gd name="connsiteX17" fmla="*/ 524581 w 800806"/>
                  <a:gd name="connsiteY17" fmla="*/ 981075 h 1481690"/>
                  <a:gd name="connsiteX18" fmla="*/ 491244 w 800806"/>
                  <a:gd name="connsiteY18" fmla="*/ 981075 h 1481690"/>
                  <a:gd name="connsiteX19" fmla="*/ 410282 w 800806"/>
                  <a:gd name="connsiteY19" fmla="*/ 1195388 h 1481690"/>
                  <a:gd name="connsiteX20" fmla="*/ 348369 w 800806"/>
                  <a:gd name="connsiteY20" fmla="*/ 981075 h 1481690"/>
                  <a:gd name="connsiteX21" fmla="*/ 315031 w 800806"/>
                  <a:gd name="connsiteY21" fmla="*/ 981075 h 1481690"/>
                  <a:gd name="connsiteX22" fmla="*/ 243594 w 800806"/>
                  <a:gd name="connsiteY22" fmla="*/ 1147763 h 1481690"/>
                  <a:gd name="connsiteX23" fmla="*/ 172156 w 800806"/>
                  <a:gd name="connsiteY23" fmla="*/ 981075 h 1481690"/>
                  <a:gd name="connsiteX24" fmla="*/ 143581 w 800806"/>
                  <a:gd name="connsiteY24" fmla="*/ 981075 h 1481690"/>
                  <a:gd name="connsiteX25" fmla="*/ 67381 w 800806"/>
                  <a:gd name="connsiteY25" fmla="*/ 1131095 h 1481690"/>
                  <a:gd name="connsiteX26" fmla="*/ 706 w 800806"/>
                  <a:gd name="connsiteY26" fmla="*/ 990600 h 1481690"/>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767469 w 800806"/>
                  <a:gd name="connsiteY11" fmla="*/ 671513 h 1481194"/>
                  <a:gd name="connsiteX12" fmla="*/ 710319 w 800806"/>
                  <a:gd name="connsiteY12" fmla="*/ 700088 h 1481194"/>
                  <a:gd name="connsiteX13" fmla="*/ 672219 w 800806"/>
                  <a:gd name="connsiteY13" fmla="*/ 714375 h 1481194"/>
                  <a:gd name="connsiteX14" fmla="*/ 667456 w 800806"/>
                  <a:gd name="connsiteY14" fmla="*/ 1366838 h 1481194"/>
                  <a:gd name="connsiteX15" fmla="*/ 596019 w 800806"/>
                  <a:gd name="connsiteY15" fmla="*/ 1481137 h 1481194"/>
                  <a:gd name="connsiteX16" fmla="*/ 524581 w 800806"/>
                  <a:gd name="connsiteY16" fmla="*/ 1350170 h 1481194"/>
                  <a:gd name="connsiteX17" fmla="*/ 524581 w 800806"/>
                  <a:gd name="connsiteY17" fmla="*/ 981075 h 1481194"/>
                  <a:gd name="connsiteX18" fmla="*/ 491244 w 800806"/>
                  <a:gd name="connsiteY18" fmla="*/ 981075 h 1481194"/>
                  <a:gd name="connsiteX19" fmla="*/ 410282 w 800806"/>
                  <a:gd name="connsiteY19" fmla="*/ 1195388 h 1481194"/>
                  <a:gd name="connsiteX20" fmla="*/ 348369 w 800806"/>
                  <a:gd name="connsiteY20" fmla="*/ 981075 h 1481194"/>
                  <a:gd name="connsiteX21" fmla="*/ 315031 w 800806"/>
                  <a:gd name="connsiteY21" fmla="*/ 981075 h 1481194"/>
                  <a:gd name="connsiteX22" fmla="*/ 243594 w 800806"/>
                  <a:gd name="connsiteY22" fmla="*/ 1147763 h 1481194"/>
                  <a:gd name="connsiteX23" fmla="*/ 172156 w 800806"/>
                  <a:gd name="connsiteY23" fmla="*/ 981075 h 1481194"/>
                  <a:gd name="connsiteX24" fmla="*/ 143581 w 800806"/>
                  <a:gd name="connsiteY24" fmla="*/ 981075 h 1481194"/>
                  <a:gd name="connsiteX25" fmla="*/ 67381 w 800806"/>
                  <a:gd name="connsiteY25" fmla="*/ 1131095 h 1481194"/>
                  <a:gd name="connsiteX26" fmla="*/ 706 w 800806"/>
                  <a:gd name="connsiteY26" fmla="*/ 990600 h 1481194"/>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767469 w 800806"/>
                  <a:gd name="connsiteY11" fmla="*/ 671513 h 1481194"/>
                  <a:gd name="connsiteX12" fmla="*/ 710319 w 800806"/>
                  <a:gd name="connsiteY12" fmla="*/ 700088 h 1481194"/>
                  <a:gd name="connsiteX13" fmla="*/ 672219 w 800806"/>
                  <a:gd name="connsiteY13" fmla="*/ 714375 h 1481194"/>
                  <a:gd name="connsiteX14" fmla="*/ 667456 w 800806"/>
                  <a:gd name="connsiteY14" fmla="*/ 1366838 h 1481194"/>
                  <a:gd name="connsiteX15" fmla="*/ 596019 w 800806"/>
                  <a:gd name="connsiteY15" fmla="*/ 1481137 h 1481194"/>
                  <a:gd name="connsiteX16" fmla="*/ 524581 w 800806"/>
                  <a:gd name="connsiteY16" fmla="*/ 1350170 h 1481194"/>
                  <a:gd name="connsiteX17" fmla="*/ 524581 w 800806"/>
                  <a:gd name="connsiteY17" fmla="*/ 981075 h 1481194"/>
                  <a:gd name="connsiteX18" fmla="*/ 491244 w 800806"/>
                  <a:gd name="connsiteY18" fmla="*/ 981075 h 1481194"/>
                  <a:gd name="connsiteX19" fmla="*/ 410282 w 800806"/>
                  <a:gd name="connsiteY19" fmla="*/ 1195388 h 1481194"/>
                  <a:gd name="connsiteX20" fmla="*/ 348369 w 800806"/>
                  <a:gd name="connsiteY20" fmla="*/ 981075 h 1481194"/>
                  <a:gd name="connsiteX21" fmla="*/ 315031 w 800806"/>
                  <a:gd name="connsiteY21" fmla="*/ 981075 h 1481194"/>
                  <a:gd name="connsiteX22" fmla="*/ 243594 w 800806"/>
                  <a:gd name="connsiteY22" fmla="*/ 1147763 h 1481194"/>
                  <a:gd name="connsiteX23" fmla="*/ 172156 w 800806"/>
                  <a:gd name="connsiteY23" fmla="*/ 981075 h 1481194"/>
                  <a:gd name="connsiteX24" fmla="*/ 143581 w 800806"/>
                  <a:gd name="connsiteY24" fmla="*/ 981075 h 1481194"/>
                  <a:gd name="connsiteX25" fmla="*/ 67381 w 800806"/>
                  <a:gd name="connsiteY25" fmla="*/ 1131095 h 1481194"/>
                  <a:gd name="connsiteX26" fmla="*/ 706 w 800806"/>
                  <a:gd name="connsiteY26" fmla="*/ 990600 h 1481194"/>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767469 w 800806"/>
                  <a:gd name="connsiteY11" fmla="*/ 671513 h 1481194"/>
                  <a:gd name="connsiteX12" fmla="*/ 710319 w 800806"/>
                  <a:gd name="connsiteY12" fmla="*/ 700088 h 1481194"/>
                  <a:gd name="connsiteX13" fmla="*/ 672219 w 800806"/>
                  <a:gd name="connsiteY13" fmla="*/ 714375 h 1481194"/>
                  <a:gd name="connsiteX14" fmla="*/ 667456 w 800806"/>
                  <a:gd name="connsiteY14" fmla="*/ 1366838 h 1481194"/>
                  <a:gd name="connsiteX15" fmla="*/ 596019 w 800806"/>
                  <a:gd name="connsiteY15" fmla="*/ 1481137 h 1481194"/>
                  <a:gd name="connsiteX16" fmla="*/ 524581 w 800806"/>
                  <a:gd name="connsiteY16" fmla="*/ 1350170 h 1481194"/>
                  <a:gd name="connsiteX17" fmla="*/ 524581 w 800806"/>
                  <a:gd name="connsiteY17" fmla="*/ 981075 h 1481194"/>
                  <a:gd name="connsiteX18" fmla="*/ 491244 w 800806"/>
                  <a:gd name="connsiteY18" fmla="*/ 981075 h 1481194"/>
                  <a:gd name="connsiteX19" fmla="*/ 410282 w 800806"/>
                  <a:gd name="connsiteY19" fmla="*/ 1195388 h 1481194"/>
                  <a:gd name="connsiteX20" fmla="*/ 348369 w 800806"/>
                  <a:gd name="connsiteY20" fmla="*/ 981075 h 1481194"/>
                  <a:gd name="connsiteX21" fmla="*/ 315031 w 800806"/>
                  <a:gd name="connsiteY21" fmla="*/ 981075 h 1481194"/>
                  <a:gd name="connsiteX22" fmla="*/ 243594 w 800806"/>
                  <a:gd name="connsiteY22" fmla="*/ 1147763 h 1481194"/>
                  <a:gd name="connsiteX23" fmla="*/ 172156 w 800806"/>
                  <a:gd name="connsiteY23" fmla="*/ 981075 h 1481194"/>
                  <a:gd name="connsiteX24" fmla="*/ 143581 w 800806"/>
                  <a:gd name="connsiteY24" fmla="*/ 981075 h 1481194"/>
                  <a:gd name="connsiteX25" fmla="*/ 67381 w 800806"/>
                  <a:gd name="connsiteY25" fmla="*/ 1131095 h 1481194"/>
                  <a:gd name="connsiteX26" fmla="*/ 706 w 800806"/>
                  <a:gd name="connsiteY26" fmla="*/ 990600 h 1481194"/>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767469 w 800806"/>
                  <a:gd name="connsiteY11" fmla="*/ 671513 h 1481194"/>
                  <a:gd name="connsiteX12" fmla="*/ 710319 w 800806"/>
                  <a:gd name="connsiteY12" fmla="*/ 700088 h 1481194"/>
                  <a:gd name="connsiteX13" fmla="*/ 672219 w 800806"/>
                  <a:gd name="connsiteY13" fmla="*/ 714375 h 1481194"/>
                  <a:gd name="connsiteX14" fmla="*/ 667456 w 800806"/>
                  <a:gd name="connsiteY14" fmla="*/ 1366838 h 1481194"/>
                  <a:gd name="connsiteX15" fmla="*/ 596019 w 800806"/>
                  <a:gd name="connsiteY15" fmla="*/ 1481137 h 1481194"/>
                  <a:gd name="connsiteX16" fmla="*/ 524581 w 800806"/>
                  <a:gd name="connsiteY16" fmla="*/ 1350170 h 1481194"/>
                  <a:gd name="connsiteX17" fmla="*/ 524581 w 800806"/>
                  <a:gd name="connsiteY17" fmla="*/ 981075 h 1481194"/>
                  <a:gd name="connsiteX18" fmla="*/ 491244 w 800806"/>
                  <a:gd name="connsiteY18" fmla="*/ 981075 h 1481194"/>
                  <a:gd name="connsiteX19" fmla="*/ 410282 w 800806"/>
                  <a:gd name="connsiteY19" fmla="*/ 1195388 h 1481194"/>
                  <a:gd name="connsiteX20" fmla="*/ 348369 w 800806"/>
                  <a:gd name="connsiteY20" fmla="*/ 981075 h 1481194"/>
                  <a:gd name="connsiteX21" fmla="*/ 315031 w 800806"/>
                  <a:gd name="connsiteY21" fmla="*/ 981075 h 1481194"/>
                  <a:gd name="connsiteX22" fmla="*/ 243594 w 800806"/>
                  <a:gd name="connsiteY22" fmla="*/ 1147763 h 1481194"/>
                  <a:gd name="connsiteX23" fmla="*/ 172156 w 800806"/>
                  <a:gd name="connsiteY23" fmla="*/ 981075 h 1481194"/>
                  <a:gd name="connsiteX24" fmla="*/ 143581 w 800806"/>
                  <a:gd name="connsiteY24" fmla="*/ 981075 h 1481194"/>
                  <a:gd name="connsiteX25" fmla="*/ 67381 w 800806"/>
                  <a:gd name="connsiteY25" fmla="*/ 1131095 h 1481194"/>
                  <a:gd name="connsiteX26" fmla="*/ 706 w 800806"/>
                  <a:gd name="connsiteY26" fmla="*/ 990600 h 1481194"/>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767469 w 800806"/>
                  <a:gd name="connsiteY11" fmla="*/ 671513 h 1481194"/>
                  <a:gd name="connsiteX12" fmla="*/ 672219 w 800806"/>
                  <a:gd name="connsiteY12" fmla="*/ 714375 h 1481194"/>
                  <a:gd name="connsiteX13" fmla="*/ 667456 w 800806"/>
                  <a:gd name="connsiteY13" fmla="*/ 1366838 h 1481194"/>
                  <a:gd name="connsiteX14" fmla="*/ 596019 w 800806"/>
                  <a:gd name="connsiteY14" fmla="*/ 1481137 h 1481194"/>
                  <a:gd name="connsiteX15" fmla="*/ 524581 w 800806"/>
                  <a:gd name="connsiteY15" fmla="*/ 1350170 h 1481194"/>
                  <a:gd name="connsiteX16" fmla="*/ 524581 w 800806"/>
                  <a:gd name="connsiteY16" fmla="*/ 981075 h 1481194"/>
                  <a:gd name="connsiteX17" fmla="*/ 491244 w 800806"/>
                  <a:gd name="connsiteY17" fmla="*/ 981075 h 1481194"/>
                  <a:gd name="connsiteX18" fmla="*/ 410282 w 800806"/>
                  <a:gd name="connsiteY18" fmla="*/ 1195388 h 1481194"/>
                  <a:gd name="connsiteX19" fmla="*/ 348369 w 800806"/>
                  <a:gd name="connsiteY19" fmla="*/ 981075 h 1481194"/>
                  <a:gd name="connsiteX20" fmla="*/ 315031 w 800806"/>
                  <a:gd name="connsiteY20" fmla="*/ 981075 h 1481194"/>
                  <a:gd name="connsiteX21" fmla="*/ 243594 w 800806"/>
                  <a:gd name="connsiteY21" fmla="*/ 1147763 h 1481194"/>
                  <a:gd name="connsiteX22" fmla="*/ 172156 w 800806"/>
                  <a:gd name="connsiteY22" fmla="*/ 981075 h 1481194"/>
                  <a:gd name="connsiteX23" fmla="*/ 143581 w 800806"/>
                  <a:gd name="connsiteY23" fmla="*/ 981075 h 1481194"/>
                  <a:gd name="connsiteX24" fmla="*/ 67381 w 800806"/>
                  <a:gd name="connsiteY24" fmla="*/ 1131095 h 1481194"/>
                  <a:gd name="connsiteX25" fmla="*/ 706 w 800806"/>
                  <a:gd name="connsiteY25" fmla="*/ 990600 h 1481194"/>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767469 w 800806"/>
                  <a:gd name="connsiteY11" fmla="*/ 671513 h 1481194"/>
                  <a:gd name="connsiteX12" fmla="*/ 672219 w 800806"/>
                  <a:gd name="connsiteY12" fmla="*/ 714375 h 1481194"/>
                  <a:gd name="connsiteX13" fmla="*/ 667456 w 800806"/>
                  <a:gd name="connsiteY13" fmla="*/ 1366838 h 1481194"/>
                  <a:gd name="connsiteX14" fmla="*/ 596019 w 800806"/>
                  <a:gd name="connsiteY14" fmla="*/ 1481137 h 1481194"/>
                  <a:gd name="connsiteX15" fmla="*/ 524581 w 800806"/>
                  <a:gd name="connsiteY15" fmla="*/ 1350170 h 1481194"/>
                  <a:gd name="connsiteX16" fmla="*/ 524581 w 800806"/>
                  <a:gd name="connsiteY16" fmla="*/ 981075 h 1481194"/>
                  <a:gd name="connsiteX17" fmla="*/ 491244 w 800806"/>
                  <a:gd name="connsiteY17" fmla="*/ 981075 h 1481194"/>
                  <a:gd name="connsiteX18" fmla="*/ 410282 w 800806"/>
                  <a:gd name="connsiteY18" fmla="*/ 1195388 h 1481194"/>
                  <a:gd name="connsiteX19" fmla="*/ 348369 w 800806"/>
                  <a:gd name="connsiteY19" fmla="*/ 981075 h 1481194"/>
                  <a:gd name="connsiteX20" fmla="*/ 315031 w 800806"/>
                  <a:gd name="connsiteY20" fmla="*/ 981075 h 1481194"/>
                  <a:gd name="connsiteX21" fmla="*/ 243594 w 800806"/>
                  <a:gd name="connsiteY21" fmla="*/ 1147763 h 1481194"/>
                  <a:gd name="connsiteX22" fmla="*/ 172156 w 800806"/>
                  <a:gd name="connsiteY22" fmla="*/ 981075 h 1481194"/>
                  <a:gd name="connsiteX23" fmla="*/ 143581 w 800806"/>
                  <a:gd name="connsiteY23" fmla="*/ 981075 h 1481194"/>
                  <a:gd name="connsiteX24" fmla="*/ 67381 w 800806"/>
                  <a:gd name="connsiteY24" fmla="*/ 1131095 h 1481194"/>
                  <a:gd name="connsiteX25" fmla="*/ 706 w 800806"/>
                  <a:gd name="connsiteY25" fmla="*/ 990600 h 1481194"/>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767469 w 800806"/>
                  <a:gd name="connsiteY11" fmla="*/ 671513 h 1481194"/>
                  <a:gd name="connsiteX12" fmla="*/ 672219 w 800806"/>
                  <a:gd name="connsiteY12" fmla="*/ 714375 h 1481194"/>
                  <a:gd name="connsiteX13" fmla="*/ 667456 w 800806"/>
                  <a:gd name="connsiteY13" fmla="*/ 1366838 h 1481194"/>
                  <a:gd name="connsiteX14" fmla="*/ 596019 w 800806"/>
                  <a:gd name="connsiteY14" fmla="*/ 1481137 h 1481194"/>
                  <a:gd name="connsiteX15" fmla="*/ 524581 w 800806"/>
                  <a:gd name="connsiteY15" fmla="*/ 1350170 h 1481194"/>
                  <a:gd name="connsiteX16" fmla="*/ 524581 w 800806"/>
                  <a:gd name="connsiteY16" fmla="*/ 981075 h 1481194"/>
                  <a:gd name="connsiteX17" fmla="*/ 491244 w 800806"/>
                  <a:gd name="connsiteY17" fmla="*/ 981075 h 1481194"/>
                  <a:gd name="connsiteX18" fmla="*/ 410282 w 800806"/>
                  <a:gd name="connsiteY18" fmla="*/ 1195388 h 1481194"/>
                  <a:gd name="connsiteX19" fmla="*/ 348369 w 800806"/>
                  <a:gd name="connsiteY19" fmla="*/ 981075 h 1481194"/>
                  <a:gd name="connsiteX20" fmla="*/ 315031 w 800806"/>
                  <a:gd name="connsiteY20" fmla="*/ 981075 h 1481194"/>
                  <a:gd name="connsiteX21" fmla="*/ 243594 w 800806"/>
                  <a:gd name="connsiteY21" fmla="*/ 1147763 h 1481194"/>
                  <a:gd name="connsiteX22" fmla="*/ 172156 w 800806"/>
                  <a:gd name="connsiteY22" fmla="*/ 981075 h 1481194"/>
                  <a:gd name="connsiteX23" fmla="*/ 143581 w 800806"/>
                  <a:gd name="connsiteY23" fmla="*/ 981075 h 1481194"/>
                  <a:gd name="connsiteX24" fmla="*/ 67381 w 800806"/>
                  <a:gd name="connsiteY24" fmla="*/ 1131095 h 1481194"/>
                  <a:gd name="connsiteX25" fmla="*/ 706 w 800806"/>
                  <a:gd name="connsiteY25" fmla="*/ 990600 h 1481194"/>
                  <a:gd name="connsiteX0" fmla="*/ 706 w 800806"/>
                  <a:gd name="connsiteY0" fmla="*/ 990600 h 1481194"/>
                  <a:gd name="connsiteX1" fmla="*/ 706 w 800806"/>
                  <a:gd name="connsiteY1" fmla="*/ 381000 h 1481194"/>
                  <a:gd name="connsiteX2" fmla="*/ 43569 w 800806"/>
                  <a:gd name="connsiteY2" fmla="*/ 228600 h 1481194"/>
                  <a:gd name="connsiteX3" fmla="*/ 205494 w 800806"/>
                  <a:gd name="connsiteY3" fmla="*/ 0 h 1481194"/>
                  <a:gd name="connsiteX4" fmla="*/ 781756 w 800806"/>
                  <a:gd name="connsiteY4" fmla="*/ 4763 h 1481194"/>
                  <a:gd name="connsiteX5" fmla="*/ 681744 w 800806"/>
                  <a:gd name="connsiteY5" fmla="*/ 23813 h 1481194"/>
                  <a:gd name="connsiteX6" fmla="*/ 648406 w 800806"/>
                  <a:gd name="connsiteY6" fmla="*/ 85725 h 1481194"/>
                  <a:gd name="connsiteX7" fmla="*/ 615069 w 800806"/>
                  <a:gd name="connsiteY7" fmla="*/ 161925 h 1481194"/>
                  <a:gd name="connsiteX8" fmla="*/ 619831 w 800806"/>
                  <a:gd name="connsiteY8" fmla="*/ 319088 h 1481194"/>
                  <a:gd name="connsiteX9" fmla="*/ 767469 w 800806"/>
                  <a:gd name="connsiteY9" fmla="*/ 519113 h 1481194"/>
                  <a:gd name="connsiteX10" fmla="*/ 800806 w 800806"/>
                  <a:gd name="connsiteY10" fmla="*/ 619125 h 1481194"/>
                  <a:gd name="connsiteX11" fmla="*/ 672219 w 800806"/>
                  <a:gd name="connsiteY11" fmla="*/ 714375 h 1481194"/>
                  <a:gd name="connsiteX12" fmla="*/ 667456 w 800806"/>
                  <a:gd name="connsiteY12" fmla="*/ 1366838 h 1481194"/>
                  <a:gd name="connsiteX13" fmla="*/ 596019 w 800806"/>
                  <a:gd name="connsiteY13" fmla="*/ 1481137 h 1481194"/>
                  <a:gd name="connsiteX14" fmla="*/ 524581 w 800806"/>
                  <a:gd name="connsiteY14" fmla="*/ 1350170 h 1481194"/>
                  <a:gd name="connsiteX15" fmla="*/ 524581 w 800806"/>
                  <a:gd name="connsiteY15" fmla="*/ 981075 h 1481194"/>
                  <a:gd name="connsiteX16" fmla="*/ 491244 w 800806"/>
                  <a:gd name="connsiteY16" fmla="*/ 981075 h 1481194"/>
                  <a:gd name="connsiteX17" fmla="*/ 410282 w 800806"/>
                  <a:gd name="connsiteY17" fmla="*/ 1195388 h 1481194"/>
                  <a:gd name="connsiteX18" fmla="*/ 348369 w 800806"/>
                  <a:gd name="connsiteY18" fmla="*/ 981075 h 1481194"/>
                  <a:gd name="connsiteX19" fmla="*/ 315031 w 800806"/>
                  <a:gd name="connsiteY19" fmla="*/ 981075 h 1481194"/>
                  <a:gd name="connsiteX20" fmla="*/ 243594 w 800806"/>
                  <a:gd name="connsiteY20" fmla="*/ 1147763 h 1481194"/>
                  <a:gd name="connsiteX21" fmla="*/ 172156 w 800806"/>
                  <a:gd name="connsiteY21" fmla="*/ 981075 h 1481194"/>
                  <a:gd name="connsiteX22" fmla="*/ 143581 w 800806"/>
                  <a:gd name="connsiteY22" fmla="*/ 981075 h 1481194"/>
                  <a:gd name="connsiteX23" fmla="*/ 67381 w 800806"/>
                  <a:gd name="connsiteY23" fmla="*/ 1131095 h 1481194"/>
                  <a:gd name="connsiteX24" fmla="*/ 706 w 800806"/>
                  <a:gd name="connsiteY24"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48406 w 806536"/>
                  <a:gd name="connsiteY6" fmla="*/ 85725 h 1481194"/>
                  <a:gd name="connsiteX7" fmla="*/ 615069 w 806536"/>
                  <a:gd name="connsiteY7" fmla="*/ 161925 h 1481194"/>
                  <a:gd name="connsiteX8" fmla="*/ 619831 w 806536"/>
                  <a:gd name="connsiteY8" fmla="*/ 319088 h 1481194"/>
                  <a:gd name="connsiteX9" fmla="*/ 767469 w 806536"/>
                  <a:gd name="connsiteY9" fmla="*/ 519113 h 1481194"/>
                  <a:gd name="connsiteX10" fmla="*/ 800806 w 806536"/>
                  <a:gd name="connsiteY10" fmla="*/ 619125 h 1481194"/>
                  <a:gd name="connsiteX11" fmla="*/ 672219 w 806536"/>
                  <a:gd name="connsiteY11" fmla="*/ 714375 h 1481194"/>
                  <a:gd name="connsiteX12" fmla="*/ 667456 w 806536"/>
                  <a:gd name="connsiteY12" fmla="*/ 1366838 h 1481194"/>
                  <a:gd name="connsiteX13" fmla="*/ 596019 w 806536"/>
                  <a:gd name="connsiteY13" fmla="*/ 1481137 h 1481194"/>
                  <a:gd name="connsiteX14" fmla="*/ 524581 w 806536"/>
                  <a:gd name="connsiteY14" fmla="*/ 1350170 h 1481194"/>
                  <a:gd name="connsiteX15" fmla="*/ 524581 w 806536"/>
                  <a:gd name="connsiteY15" fmla="*/ 981075 h 1481194"/>
                  <a:gd name="connsiteX16" fmla="*/ 491244 w 806536"/>
                  <a:gd name="connsiteY16" fmla="*/ 981075 h 1481194"/>
                  <a:gd name="connsiteX17" fmla="*/ 410282 w 806536"/>
                  <a:gd name="connsiteY17" fmla="*/ 1195388 h 1481194"/>
                  <a:gd name="connsiteX18" fmla="*/ 348369 w 806536"/>
                  <a:gd name="connsiteY18" fmla="*/ 981075 h 1481194"/>
                  <a:gd name="connsiteX19" fmla="*/ 315031 w 806536"/>
                  <a:gd name="connsiteY19" fmla="*/ 981075 h 1481194"/>
                  <a:gd name="connsiteX20" fmla="*/ 243594 w 806536"/>
                  <a:gd name="connsiteY20" fmla="*/ 1147763 h 1481194"/>
                  <a:gd name="connsiteX21" fmla="*/ 172156 w 806536"/>
                  <a:gd name="connsiteY21" fmla="*/ 981075 h 1481194"/>
                  <a:gd name="connsiteX22" fmla="*/ 143581 w 806536"/>
                  <a:gd name="connsiteY22" fmla="*/ 981075 h 1481194"/>
                  <a:gd name="connsiteX23" fmla="*/ 67381 w 806536"/>
                  <a:gd name="connsiteY23" fmla="*/ 1131095 h 1481194"/>
                  <a:gd name="connsiteX24" fmla="*/ 706 w 806536"/>
                  <a:gd name="connsiteY24"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48406 w 806536"/>
                  <a:gd name="connsiteY6" fmla="*/ 85725 h 1481194"/>
                  <a:gd name="connsiteX7" fmla="*/ 615069 w 806536"/>
                  <a:gd name="connsiteY7" fmla="*/ 161925 h 1481194"/>
                  <a:gd name="connsiteX8" fmla="*/ 619831 w 806536"/>
                  <a:gd name="connsiteY8" fmla="*/ 319088 h 1481194"/>
                  <a:gd name="connsiteX9" fmla="*/ 767469 w 806536"/>
                  <a:gd name="connsiteY9" fmla="*/ 519113 h 1481194"/>
                  <a:gd name="connsiteX10" fmla="*/ 800806 w 806536"/>
                  <a:gd name="connsiteY10" fmla="*/ 619125 h 1481194"/>
                  <a:gd name="connsiteX11" fmla="*/ 672219 w 806536"/>
                  <a:gd name="connsiteY11" fmla="*/ 714375 h 1481194"/>
                  <a:gd name="connsiteX12" fmla="*/ 667456 w 806536"/>
                  <a:gd name="connsiteY12" fmla="*/ 1366838 h 1481194"/>
                  <a:gd name="connsiteX13" fmla="*/ 596019 w 806536"/>
                  <a:gd name="connsiteY13" fmla="*/ 1481137 h 1481194"/>
                  <a:gd name="connsiteX14" fmla="*/ 524581 w 806536"/>
                  <a:gd name="connsiteY14" fmla="*/ 1350170 h 1481194"/>
                  <a:gd name="connsiteX15" fmla="*/ 524581 w 806536"/>
                  <a:gd name="connsiteY15" fmla="*/ 981075 h 1481194"/>
                  <a:gd name="connsiteX16" fmla="*/ 491244 w 806536"/>
                  <a:gd name="connsiteY16" fmla="*/ 981075 h 1481194"/>
                  <a:gd name="connsiteX17" fmla="*/ 410282 w 806536"/>
                  <a:gd name="connsiteY17" fmla="*/ 1195388 h 1481194"/>
                  <a:gd name="connsiteX18" fmla="*/ 348369 w 806536"/>
                  <a:gd name="connsiteY18" fmla="*/ 981075 h 1481194"/>
                  <a:gd name="connsiteX19" fmla="*/ 315031 w 806536"/>
                  <a:gd name="connsiteY19" fmla="*/ 981075 h 1481194"/>
                  <a:gd name="connsiteX20" fmla="*/ 243594 w 806536"/>
                  <a:gd name="connsiteY20" fmla="*/ 1147763 h 1481194"/>
                  <a:gd name="connsiteX21" fmla="*/ 172156 w 806536"/>
                  <a:gd name="connsiteY21" fmla="*/ 981075 h 1481194"/>
                  <a:gd name="connsiteX22" fmla="*/ 143581 w 806536"/>
                  <a:gd name="connsiteY22" fmla="*/ 981075 h 1481194"/>
                  <a:gd name="connsiteX23" fmla="*/ 67381 w 806536"/>
                  <a:gd name="connsiteY23" fmla="*/ 1131095 h 1481194"/>
                  <a:gd name="connsiteX24" fmla="*/ 706 w 806536"/>
                  <a:gd name="connsiteY24"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48406 w 806536"/>
                  <a:gd name="connsiteY6" fmla="*/ 85725 h 1481194"/>
                  <a:gd name="connsiteX7" fmla="*/ 615069 w 806536"/>
                  <a:gd name="connsiteY7" fmla="*/ 161925 h 1481194"/>
                  <a:gd name="connsiteX8" fmla="*/ 619831 w 806536"/>
                  <a:gd name="connsiteY8" fmla="*/ 319088 h 1481194"/>
                  <a:gd name="connsiteX9" fmla="*/ 767469 w 806536"/>
                  <a:gd name="connsiteY9" fmla="*/ 519113 h 1481194"/>
                  <a:gd name="connsiteX10" fmla="*/ 800806 w 806536"/>
                  <a:gd name="connsiteY10" fmla="*/ 619125 h 1481194"/>
                  <a:gd name="connsiteX11" fmla="*/ 672219 w 806536"/>
                  <a:gd name="connsiteY11" fmla="*/ 714375 h 1481194"/>
                  <a:gd name="connsiteX12" fmla="*/ 667456 w 806536"/>
                  <a:gd name="connsiteY12" fmla="*/ 1366838 h 1481194"/>
                  <a:gd name="connsiteX13" fmla="*/ 596019 w 806536"/>
                  <a:gd name="connsiteY13" fmla="*/ 1481137 h 1481194"/>
                  <a:gd name="connsiteX14" fmla="*/ 524581 w 806536"/>
                  <a:gd name="connsiteY14" fmla="*/ 1350170 h 1481194"/>
                  <a:gd name="connsiteX15" fmla="*/ 524581 w 806536"/>
                  <a:gd name="connsiteY15" fmla="*/ 981075 h 1481194"/>
                  <a:gd name="connsiteX16" fmla="*/ 491244 w 806536"/>
                  <a:gd name="connsiteY16" fmla="*/ 981075 h 1481194"/>
                  <a:gd name="connsiteX17" fmla="*/ 410282 w 806536"/>
                  <a:gd name="connsiteY17" fmla="*/ 1195388 h 1481194"/>
                  <a:gd name="connsiteX18" fmla="*/ 348369 w 806536"/>
                  <a:gd name="connsiteY18" fmla="*/ 981075 h 1481194"/>
                  <a:gd name="connsiteX19" fmla="*/ 315031 w 806536"/>
                  <a:gd name="connsiteY19" fmla="*/ 981075 h 1481194"/>
                  <a:gd name="connsiteX20" fmla="*/ 243594 w 806536"/>
                  <a:gd name="connsiteY20" fmla="*/ 1147763 h 1481194"/>
                  <a:gd name="connsiteX21" fmla="*/ 172156 w 806536"/>
                  <a:gd name="connsiteY21" fmla="*/ 981075 h 1481194"/>
                  <a:gd name="connsiteX22" fmla="*/ 143581 w 806536"/>
                  <a:gd name="connsiteY22" fmla="*/ 981075 h 1481194"/>
                  <a:gd name="connsiteX23" fmla="*/ 67381 w 806536"/>
                  <a:gd name="connsiteY23" fmla="*/ 1131095 h 1481194"/>
                  <a:gd name="connsiteX24" fmla="*/ 706 w 806536"/>
                  <a:gd name="connsiteY24"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48406 w 806536"/>
                  <a:gd name="connsiteY6" fmla="*/ 85725 h 1481194"/>
                  <a:gd name="connsiteX7" fmla="*/ 615069 w 806536"/>
                  <a:gd name="connsiteY7" fmla="*/ 161925 h 1481194"/>
                  <a:gd name="connsiteX8" fmla="*/ 619831 w 806536"/>
                  <a:gd name="connsiteY8" fmla="*/ 319088 h 1481194"/>
                  <a:gd name="connsiteX9" fmla="*/ 767469 w 806536"/>
                  <a:gd name="connsiteY9" fmla="*/ 519113 h 1481194"/>
                  <a:gd name="connsiteX10" fmla="*/ 800806 w 806536"/>
                  <a:gd name="connsiteY10" fmla="*/ 619125 h 1481194"/>
                  <a:gd name="connsiteX11" fmla="*/ 672219 w 806536"/>
                  <a:gd name="connsiteY11" fmla="*/ 714375 h 1481194"/>
                  <a:gd name="connsiteX12" fmla="*/ 667456 w 806536"/>
                  <a:gd name="connsiteY12" fmla="*/ 1366838 h 1481194"/>
                  <a:gd name="connsiteX13" fmla="*/ 596019 w 806536"/>
                  <a:gd name="connsiteY13" fmla="*/ 1481137 h 1481194"/>
                  <a:gd name="connsiteX14" fmla="*/ 524581 w 806536"/>
                  <a:gd name="connsiteY14" fmla="*/ 1350170 h 1481194"/>
                  <a:gd name="connsiteX15" fmla="*/ 524581 w 806536"/>
                  <a:gd name="connsiteY15" fmla="*/ 981075 h 1481194"/>
                  <a:gd name="connsiteX16" fmla="*/ 491244 w 806536"/>
                  <a:gd name="connsiteY16" fmla="*/ 981075 h 1481194"/>
                  <a:gd name="connsiteX17" fmla="*/ 410282 w 806536"/>
                  <a:gd name="connsiteY17" fmla="*/ 1195388 h 1481194"/>
                  <a:gd name="connsiteX18" fmla="*/ 348369 w 806536"/>
                  <a:gd name="connsiteY18" fmla="*/ 981075 h 1481194"/>
                  <a:gd name="connsiteX19" fmla="*/ 315031 w 806536"/>
                  <a:gd name="connsiteY19" fmla="*/ 981075 h 1481194"/>
                  <a:gd name="connsiteX20" fmla="*/ 243594 w 806536"/>
                  <a:gd name="connsiteY20" fmla="*/ 1147763 h 1481194"/>
                  <a:gd name="connsiteX21" fmla="*/ 172156 w 806536"/>
                  <a:gd name="connsiteY21" fmla="*/ 981075 h 1481194"/>
                  <a:gd name="connsiteX22" fmla="*/ 143581 w 806536"/>
                  <a:gd name="connsiteY22" fmla="*/ 981075 h 1481194"/>
                  <a:gd name="connsiteX23" fmla="*/ 67381 w 806536"/>
                  <a:gd name="connsiteY23" fmla="*/ 1131095 h 1481194"/>
                  <a:gd name="connsiteX24" fmla="*/ 706 w 806536"/>
                  <a:gd name="connsiteY24"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48406 w 806536"/>
                  <a:gd name="connsiteY6" fmla="*/ 85725 h 1481194"/>
                  <a:gd name="connsiteX7" fmla="*/ 615069 w 806536"/>
                  <a:gd name="connsiteY7" fmla="*/ 161925 h 1481194"/>
                  <a:gd name="connsiteX8" fmla="*/ 619831 w 806536"/>
                  <a:gd name="connsiteY8" fmla="*/ 319088 h 1481194"/>
                  <a:gd name="connsiteX9" fmla="*/ 767469 w 806536"/>
                  <a:gd name="connsiteY9" fmla="*/ 519113 h 1481194"/>
                  <a:gd name="connsiteX10" fmla="*/ 800806 w 806536"/>
                  <a:gd name="connsiteY10" fmla="*/ 619125 h 1481194"/>
                  <a:gd name="connsiteX11" fmla="*/ 672219 w 806536"/>
                  <a:gd name="connsiteY11" fmla="*/ 714375 h 1481194"/>
                  <a:gd name="connsiteX12" fmla="*/ 667456 w 806536"/>
                  <a:gd name="connsiteY12" fmla="*/ 1366838 h 1481194"/>
                  <a:gd name="connsiteX13" fmla="*/ 596019 w 806536"/>
                  <a:gd name="connsiteY13" fmla="*/ 1481137 h 1481194"/>
                  <a:gd name="connsiteX14" fmla="*/ 524581 w 806536"/>
                  <a:gd name="connsiteY14" fmla="*/ 1350170 h 1481194"/>
                  <a:gd name="connsiteX15" fmla="*/ 524581 w 806536"/>
                  <a:gd name="connsiteY15" fmla="*/ 981075 h 1481194"/>
                  <a:gd name="connsiteX16" fmla="*/ 491244 w 806536"/>
                  <a:gd name="connsiteY16" fmla="*/ 981075 h 1481194"/>
                  <a:gd name="connsiteX17" fmla="*/ 410282 w 806536"/>
                  <a:gd name="connsiteY17" fmla="*/ 1195388 h 1481194"/>
                  <a:gd name="connsiteX18" fmla="*/ 348369 w 806536"/>
                  <a:gd name="connsiteY18" fmla="*/ 981075 h 1481194"/>
                  <a:gd name="connsiteX19" fmla="*/ 315031 w 806536"/>
                  <a:gd name="connsiteY19" fmla="*/ 981075 h 1481194"/>
                  <a:gd name="connsiteX20" fmla="*/ 243594 w 806536"/>
                  <a:gd name="connsiteY20" fmla="*/ 1147763 h 1481194"/>
                  <a:gd name="connsiteX21" fmla="*/ 172156 w 806536"/>
                  <a:gd name="connsiteY21" fmla="*/ 981075 h 1481194"/>
                  <a:gd name="connsiteX22" fmla="*/ 143581 w 806536"/>
                  <a:gd name="connsiteY22" fmla="*/ 981075 h 1481194"/>
                  <a:gd name="connsiteX23" fmla="*/ 67381 w 806536"/>
                  <a:gd name="connsiteY23" fmla="*/ 1131095 h 1481194"/>
                  <a:gd name="connsiteX24" fmla="*/ 706 w 806536"/>
                  <a:gd name="connsiteY24"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48406 w 806536"/>
                  <a:gd name="connsiteY6" fmla="*/ 85725 h 1481194"/>
                  <a:gd name="connsiteX7" fmla="*/ 615069 w 806536"/>
                  <a:gd name="connsiteY7" fmla="*/ 161925 h 1481194"/>
                  <a:gd name="connsiteX8" fmla="*/ 619831 w 806536"/>
                  <a:gd name="connsiteY8" fmla="*/ 319088 h 1481194"/>
                  <a:gd name="connsiteX9" fmla="*/ 767469 w 806536"/>
                  <a:gd name="connsiteY9" fmla="*/ 519113 h 1481194"/>
                  <a:gd name="connsiteX10" fmla="*/ 800806 w 806536"/>
                  <a:gd name="connsiteY10" fmla="*/ 619125 h 1481194"/>
                  <a:gd name="connsiteX11" fmla="*/ 672219 w 806536"/>
                  <a:gd name="connsiteY11" fmla="*/ 714375 h 1481194"/>
                  <a:gd name="connsiteX12" fmla="*/ 667456 w 806536"/>
                  <a:gd name="connsiteY12" fmla="*/ 1366838 h 1481194"/>
                  <a:gd name="connsiteX13" fmla="*/ 596019 w 806536"/>
                  <a:gd name="connsiteY13" fmla="*/ 1481137 h 1481194"/>
                  <a:gd name="connsiteX14" fmla="*/ 524581 w 806536"/>
                  <a:gd name="connsiteY14" fmla="*/ 1350170 h 1481194"/>
                  <a:gd name="connsiteX15" fmla="*/ 524581 w 806536"/>
                  <a:gd name="connsiteY15" fmla="*/ 981075 h 1481194"/>
                  <a:gd name="connsiteX16" fmla="*/ 491244 w 806536"/>
                  <a:gd name="connsiteY16" fmla="*/ 981075 h 1481194"/>
                  <a:gd name="connsiteX17" fmla="*/ 410282 w 806536"/>
                  <a:gd name="connsiteY17" fmla="*/ 1195388 h 1481194"/>
                  <a:gd name="connsiteX18" fmla="*/ 348369 w 806536"/>
                  <a:gd name="connsiteY18" fmla="*/ 981075 h 1481194"/>
                  <a:gd name="connsiteX19" fmla="*/ 315031 w 806536"/>
                  <a:gd name="connsiteY19" fmla="*/ 981075 h 1481194"/>
                  <a:gd name="connsiteX20" fmla="*/ 243594 w 806536"/>
                  <a:gd name="connsiteY20" fmla="*/ 1147763 h 1481194"/>
                  <a:gd name="connsiteX21" fmla="*/ 172156 w 806536"/>
                  <a:gd name="connsiteY21" fmla="*/ 981075 h 1481194"/>
                  <a:gd name="connsiteX22" fmla="*/ 143581 w 806536"/>
                  <a:gd name="connsiteY22" fmla="*/ 981075 h 1481194"/>
                  <a:gd name="connsiteX23" fmla="*/ 67381 w 806536"/>
                  <a:gd name="connsiteY23" fmla="*/ 1131095 h 1481194"/>
                  <a:gd name="connsiteX24" fmla="*/ 706 w 806536"/>
                  <a:gd name="connsiteY24"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15069 w 806536"/>
                  <a:gd name="connsiteY6" fmla="*/ 161925 h 1481194"/>
                  <a:gd name="connsiteX7" fmla="*/ 619831 w 806536"/>
                  <a:gd name="connsiteY7" fmla="*/ 319088 h 1481194"/>
                  <a:gd name="connsiteX8" fmla="*/ 767469 w 806536"/>
                  <a:gd name="connsiteY8" fmla="*/ 519113 h 1481194"/>
                  <a:gd name="connsiteX9" fmla="*/ 800806 w 806536"/>
                  <a:gd name="connsiteY9" fmla="*/ 619125 h 1481194"/>
                  <a:gd name="connsiteX10" fmla="*/ 672219 w 806536"/>
                  <a:gd name="connsiteY10" fmla="*/ 714375 h 1481194"/>
                  <a:gd name="connsiteX11" fmla="*/ 667456 w 806536"/>
                  <a:gd name="connsiteY11" fmla="*/ 1366838 h 1481194"/>
                  <a:gd name="connsiteX12" fmla="*/ 596019 w 806536"/>
                  <a:gd name="connsiteY12" fmla="*/ 1481137 h 1481194"/>
                  <a:gd name="connsiteX13" fmla="*/ 524581 w 806536"/>
                  <a:gd name="connsiteY13" fmla="*/ 1350170 h 1481194"/>
                  <a:gd name="connsiteX14" fmla="*/ 524581 w 806536"/>
                  <a:gd name="connsiteY14" fmla="*/ 981075 h 1481194"/>
                  <a:gd name="connsiteX15" fmla="*/ 491244 w 806536"/>
                  <a:gd name="connsiteY15" fmla="*/ 981075 h 1481194"/>
                  <a:gd name="connsiteX16" fmla="*/ 410282 w 806536"/>
                  <a:gd name="connsiteY16" fmla="*/ 1195388 h 1481194"/>
                  <a:gd name="connsiteX17" fmla="*/ 348369 w 806536"/>
                  <a:gd name="connsiteY17" fmla="*/ 981075 h 1481194"/>
                  <a:gd name="connsiteX18" fmla="*/ 315031 w 806536"/>
                  <a:gd name="connsiteY18" fmla="*/ 981075 h 1481194"/>
                  <a:gd name="connsiteX19" fmla="*/ 243594 w 806536"/>
                  <a:gd name="connsiteY19" fmla="*/ 1147763 h 1481194"/>
                  <a:gd name="connsiteX20" fmla="*/ 172156 w 806536"/>
                  <a:gd name="connsiteY20" fmla="*/ 981075 h 1481194"/>
                  <a:gd name="connsiteX21" fmla="*/ 143581 w 806536"/>
                  <a:gd name="connsiteY21" fmla="*/ 981075 h 1481194"/>
                  <a:gd name="connsiteX22" fmla="*/ 67381 w 806536"/>
                  <a:gd name="connsiteY22" fmla="*/ 1131095 h 1481194"/>
                  <a:gd name="connsiteX23" fmla="*/ 706 w 806536"/>
                  <a:gd name="connsiteY23"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15069 w 806536"/>
                  <a:gd name="connsiteY6" fmla="*/ 161925 h 1481194"/>
                  <a:gd name="connsiteX7" fmla="*/ 619831 w 806536"/>
                  <a:gd name="connsiteY7" fmla="*/ 319088 h 1481194"/>
                  <a:gd name="connsiteX8" fmla="*/ 767469 w 806536"/>
                  <a:gd name="connsiteY8" fmla="*/ 519113 h 1481194"/>
                  <a:gd name="connsiteX9" fmla="*/ 800806 w 806536"/>
                  <a:gd name="connsiteY9" fmla="*/ 619125 h 1481194"/>
                  <a:gd name="connsiteX10" fmla="*/ 672219 w 806536"/>
                  <a:gd name="connsiteY10" fmla="*/ 714375 h 1481194"/>
                  <a:gd name="connsiteX11" fmla="*/ 667456 w 806536"/>
                  <a:gd name="connsiteY11" fmla="*/ 1366838 h 1481194"/>
                  <a:gd name="connsiteX12" fmla="*/ 596019 w 806536"/>
                  <a:gd name="connsiteY12" fmla="*/ 1481137 h 1481194"/>
                  <a:gd name="connsiteX13" fmla="*/ 524581 w 806536"/>
                  <a:gd name="connsiteY13" fmla="*/ 1350170 h 1481194"/>
                  <a:gd name="connsiteX14" fmla="*/ 524581 w 806536"/>
                  <a:gd name="connsiteY14" fmla="*/ 981075 h 1481194"/>
                  <a:gd name="connsiteX15" fmla="*/ 491244 w 806536"/>
                  <a:gd name="connsiteY15" fmla="*/ 981075 h 1481194"/>
                  <a:gd name="connsiteX16" fmla="*/ 410282 w 806536"/>
                  <a:gd name="connsiteY16" fmla="*/ 1195388 h 1481194"/>
                  <a:gd name="connsiteX17" fmla="*/ 348369 w 806536"/>
                  <a:gd name="connsiteY17" fmla="*/ 981075 h 1481194"/>
                  <a:gd name="connsiteX18" fmla="*/ 315031 w 806536"/>
                  <a:gd name="connsiteY18" fmla="*/ 981075 h 1481194"/>
                  <a:gd name="connsiteX19" fmla="*/ 243594 w 806536"/>
                  <a:gd name="connsiteY19" fmla="*/ 1147763 h 1481194"/>
                  <a:gd name="connsiteX20" fmla="*/ 172156 w 806536"/>
                  <a:gd name="connsiteY20" fmla="*/ 981075 h 1481194"/>
                  <a:gd name="connsiteX21" fmla="*/ 143581 w 806536"/>
                  <a:gd name="connsiteY21" fmla="*/ 981075 h 1481194"/>
                  <a:gd name="connsiteX22" fmla="*/ 67381 w 806536"/>
                  <a:gd name="connsiteY22" fmla="*/ 1131095 h 1481194"/>
                  <a:gd name="connsiteX23" fmla="*/ 706 w 806536"/>
                  <a:gd name="connsiteY23"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15069 w 806536"/>
                  <a:gd name="connsiteY6" fmla="*/ 161925 h 1481194"/>
                  <a:gd name="connsiteX7" fmla="*/ 619831 w 806536"/>
                  <a:gd name="connsiteY7" fmla="*/ 319088 h 1481194"/>
                  <a:gd name="connsiteX8" fmla="*/ 767469 w 806536"/>
                  <a:gd name="connsiteY8" fmla="*/ 519113 h 1481194"/>
                  <a:gd name="connsiteX9" fmla="*/ 800806 w 806536"/>
                  <a:gd name="connsiteY9" fmla="*/ 619125 h 1481194"/>
                  <a:gd name="connsiteX10" fmla="*/ 672219 w 806536"/>
                  <a:gd name="connsiteY10" fmla="*/ 714375 h 1481194"/>
                  <a:gd name="connsiteX11" fmla="*/ 667456 w 806536"/>
                  <a:gd name="connsiteY11" fmla="*/ 1366838 h 1481194"/>
                  <a:gd name="connsiteX12" fmla="*/ 596019 w 806536"/>
                  <a:gd name="connsiteY12" fmla="*/ 1481137 h 1481194"/>
                  <a:gd name="connsiteX13" fmla="*/ 524581 w 806536"/>
                  <a:gd name="connsiteY13" fmla="*/ 1350170 h 1481194"/>
                  <a:gd name="connsiteX14" fmla="*/ 524581 w 806536"/>
                  <a:gd name="connsiteY14" fmla="*/ 981075 h 1481194"/>
                  <a:gd name="connsiteX15" fmla="*/ 491244 w 806536"/>
                  <a:gd name="connsiteY15" fmla="*/ 981075 h 1481194"/>
                  <a:gd name="connsiteX16" fmla="*/ 410282 w 806536"/>
                  <a:gd name="connsiteY16" fmla="*/ 1195388 h 1481194"/>
                  <a:gd name="connsiteX17" fmla="*/ 348369 w 806536"/>
                  <a:gd name="connsiteY17" fmla="*/ 981075 h 1481194"/>
                  <a:gd name="connsiteX18" fmla="*/ 315031 w 806536"/>
                  <a:gd name="connsiteY18" fmla="*/ 981075 h 1481194"/>
                  <a:gd name="connsiteX19" fmla="*/ 243594 w 806536"/>
                  <a:gd name="connsiteY19" fmla="*/ 1147763 h 1481194"/>
                  <a:gd name="connsiteX20" fmla="*/ 172156 w 806536"/>
                  <a:gd name="connsiteY20" fmla="*/ 981075 h 1481194"/>
                  <a:gd name="connsiteX21" fmla="*/ 143581 w 806536"/>
                  <a:gd name="connsiteY21" fmla="*/ 981075 h 1481194"/>
                  <a:gd name="connsiteX22" fmla="*/ 67381 w 806536"/>
                  <a:gd name="connsiteY22" fmla="*/ 1131095 h 1481194"/>
                  <a:gd name="connsiteX23" fmla="*/ 706 w 806536"/>
                  <a:gd name="connsiteY23" fmla="*/ 990600 h 1481194"/>
                  <a:gd name="connsiteX0" fmla="*/ 706 w 806536"/>
                  <a:gd name="connsiteY0" fmla="*/ 990600 h 1481194"/>
                  <a:gd name="connsiteX1" fmla="*/ 706 w 806536"/>
                  <a:gd name="connsiteY1" fmla="*/ 381000 h 1481194"/>
                  <a:gd name="connsiteX2" fmla="*/ 43569 w 806536"/>
                  <a:gd name="connsiteY2" fmla="*/ 228600 h 1481194"/>
                  <a:gd name="connsiteX3" fmla="*/ 205494 w 806536"/>
                  <a:gd name="connsiteY3" fmla="*/ 0 h 1481194"/>
                  <a:gd name="connsiteX4" fmla="*/ 781756 w 806536"/>
                  <a:gd name="connsiteY4" fmla="*/ 4763 h 1481194"/>
                  <a:gd name="connsiteX5" fmla="*/ 681744 w 806536"/>
                  <a:gd name="connsiteY5" fmla="*/ 23813 h 1481194"/>
                  <a:gd name="connsiteX6" fmla="*/ 615069 w 806536"/>
                  <a:gd name="connsiteY6" fmla="*/ 161925 h 1481194"/>
                  <a:gd name="connsiteX7" fmla="*/ 619831 w 806536"/>
                  <a:gd name="connsiteY7" fmla="*/ 319088 h 1481194"/>
                  <a:gd name="connsiteX8" fmla="*/ 767469 w 806536"/>
                  <a:gd name="connsiteY8" fmla="*/ 519113 h 1481194"/>
                  <a:gd name="connsiteX9" fmla="*/ 800806 w 806536"/>
                  <a:gd name="connsiteY9" fmla="*/ 619125 h 1481194"/>
                  <a:gd name="connsiteX10" fmla="*/ 672219 w 806536"/>
                  <a:gd name="connsiteY10" fmla="*/ 714375 h 1481194"/>
                  <a:gd name="connsiteX11" fmla="*/ 667456 w 806536"/>
                  <a:gd name="connsiteY11" fmla="*/ 1366838 h 1481194"/>
                  <a:gd name="connsiteX12" fmla="*/ 596019 w 806536"/>
                  <a:gd name="connsiteY12" fmla="*/ 1481137 h 1481194"/>
                  <a:gd name="connsiteX13" fmla="*/ 524581 w 806536"/>
                  <a:gd name="connsiteY13" fmla="*/ 1350170 h 1481194"/>
                  <a:gd name="connsiteX14" fmla="*/ 524581 w 806536"/>
                  <a:gd name="connsiteY14" fmla="*/ 981075 h 1481194"/>
                  <a:gd name="connsiteX15" fmla="*/ 491244 w 806536"/>
                  <a:gd name="connsiteY15" fmla="*/ 981075 h 1481194"/>
                  <a:gd name="connsiteX16" fmla="*/ 410282 w 806536"/>
                  <a:gd name="connsiteY16" fmla="*/ 1195388 h 1481194"/>
                  <a:gd name="connsiteX17" fmla="*/ 348369 w 806536"/>
                  <a:gd name="connsiteY17" fmla="*/ 981075 h 1481194"/>
                  <a:gd name="connsiteX18" fmla="*/ 315031 w 806536"/>
                  <a:gd name="connsiteY18" fmla="*/ 981075 h 1481194"/>
                  <a:gd name="connsiteX19" fmla="*/ 243594 w 806536"/>
                  <a:gd name="connsiteY19" fmla="*/ 1147763 h 1481194"/>
                  <a:gd name="connsiteX20" fmla="*/ 172156 w 806536"/>
                  <a:gd name="connsiteY20" fmla="*/ 981075 h 1481194"/>
                  <a:gd name="connsiteX21" fmla="*/ 143581 w 806536"/>
                  <a:gd name="connsiteY21" fmla="*/ 981075 h 1481194"/>
                  <a:gd name="connsiteX22" fmla="*/ 67381 w 806536"/>
                  <a:gd name="connsiteY22" fmla="*/ 1131095 h 1481194"/>
                  <a:gd name="connsiteX23" fmla="*/ 706 w 806536"/>
                  <a:gd name="connsiteY23" fmla="*/ 990600 h 1481194"/>
                  <a:gd name="connsiteX0" fmla="*/ 706 w 806536"/>
                  <a:gd name="connsiteY0" fmla="*/ 1006839 h 1497433"/>
                  <a:gd name="connsiteX1" fmla="*/ 706 w 806536"/>
                  <a:gd name="connsiteY1" fmla="*/ 397239 h 1497433"/>
                  <a:gd name="connsiteX2" fmla="*/ 43569 w 806536"/>
                  <a:gd name="connsiteY2" fmla="*/ 244839 h 1497433"/>
                  <a:gd name="connsiteX3" fmla="*/ 205494 w 806536"/>
                  <a:gd name="connsiteY3" fmla="*/ 16239 h 1497433"/>
                  <a:gd name="connsiteX4" fmla="*/ 781756 w 806536"/>
                  <a:gd name="connsiteY4" fmla="*/ 21002 h 1497433"/>
                  <a:gd name="connsiteX5" fmla="*/ 681744 w 806536"/>
                  <a:gd name="connsiteY5" fmla="*/ 40052 h 1497433"/>
                  <a:gd name="connsiteX6" fmla="*/ 615069 w 806536"/>
                  <a:gd name="connsiteY6" fmla="*/ 178164 h 1497433"/>
                  <a:gd name="connsiteX7" fmla="*/ 619831 w 806536"/>
                  <a:gd name="connsiteY7" fmla="*/ 335327 h 1497433"/>
                  <a:gd name="connsiteX8" fmla="*/ 767469 w 806536"/>
                  <a:gd name="connsiteY8" fmla="*/ 535352 h 1497433"/>
                  <a:gd name="connsiteX9" fmla="*/ 800806 w 806536"/>
                  <a:gd name="connsiteY9" fmla="*/ 635364 h 1497433"/>
                  <a:gd name="connsiteX10" fmla="*/ 672219 w 806536"/>
                  <a:gd name="connsiteY10" fmla="*/ 730614 h 1497433"/>
                  <a:gd name="connsiteX11" fmla="*/ 667456 w 806536"/>
                  <a:gd name="connsiteY11" fmla="*/ 1383077 h 1497433"/>
                  <a:gd name="connsiteX12" fmla="*/ 596019 w 806536"/>
                  <a:gd name="connsiteY12" fmla="*/ 1497376 h 1497433"/>
                  <a:gd name="connsiteX13" fmla="*/ 524581 w 806536"/>
                  <a:gd name="connsiteY13" fmla="*/ 1366409 h 1497433"/>
                  <a:gd name="connsiteX14" fmla="*/ 524581 w 806536"/>
                  <a:gd name="connsiteY14" fmla="*/ 997314 h 1497433"/>
                  <a:gd name="connsiteX15" fmla="*/ 491244 w 806536"/>
                  <a:gd name="connsiteY15" fmla="*/ 997314 h 1497433"/>
                  <a:gd name="connsiteX16" fmla="*/ 410282 w 806536"/>
                  <a:gd name="connsiteY16" fmla="*/ 1211627 h 1497433"/>
                  <a:gd name="connsiteX17" fmla="*/ 348369 w 806536"/>
                  <a:gd name="connsiteY17" fmla="*/ 997314 h 1497433"/>
                  <a:gd name="connsiteX18" fmla="*/ 315031 w 806536"/>
                  <a:gd name="connsiteY18" fmla="*/ 997314 h 1497433"/>
                  <a:gd name="connsiteX19" fmla="*/ 243594 w 806536"/>
                  <a:gd name="connsiteY19" fmla="*/ 1164002 h 1497433"/>
                  <a:gd name="connsiteX20" fmla="*/ 172156 w 806536"/>
                  <a:gd name="connsiteY20" fmla="*/ 997314 h 1497433"/>
                  <a:gd name="connsiteX21" fmla="*/ 143581 w 806536"/>
                  <a:gd name="connsiteY21" fmla="*/ 997314 h 1497433"/>
                  <a:gd name="connsiteX22" fmla="*/ 67381 w 806536"/>
                  <a:gd name="connsiteY22" fmla="*/ 1147334 h 1497433"/>
                  <a:gd name="connsiteX23" fmla="*/ 706 w 806536"/>
                  <a:gd name="connsiteY23" fmla="*/ 1006839 h 1497433"/>
                  <a:gd name="connsiteX0" fmla="*/ 706 w 806536"/>
                  <a:gd name="connsiteY0" fmla="*/ 993127 h 1483721"/>
                  <a:gd name="connsiteX1" fmla="*/ 706 w 806536"/>
                  <a:gd name="connsiteY1" fmla="*/ 383527 h 1483721"/>
                  <a:gd name="connsiteX2" fmla="*/ 43569 w 806536"/>
                  <a:gd name="connsiteY2" fmla="*/ 231127 h 1483721"/>
                  <a:gd name="connsiteX3" fmla="*/ 205494 w 806536"/>
                  <a:gd name="connsiteY3" fmla="*/ 2527 h 1483721"/>
                  <a:gd name="connsiteX4" fmla="*/ 781756 w 806536"/>
                  <a:gd name="connsiteY4" fmla="*/ 7290 h 1483721"/>
                  <a:gd name="connsiteX5" fmla="*/ 681744 w 806536"/>
                  <a:gd name="connsiteY5" fmla="*/ 26340 h 1483721"/>
                  <a:gd name="connsiteX6" fmla="*/ 615069 w 806536"/>
                  <a:gd name="connsiteY6" fmla="*/ 164452 h 1483721"/>
                  <a:gd name="connsiteX7" fmla="*/ 619831 w 806536"/>
                  <a:gd name="connsiteY7" fmla="*/ 321615 h 1483721"/>
                  <a:gd name="connsiteX8" fmla="*/ 767469 w 806536"/>
                  <a:gd name="connsiteY8" fmla="*/ 521640 h 1483721"/>
                  <a:gd name="connsiteX9" fmla="*/ 800806 w 806536"/>
                  <a:gd name="connsiteY9" fmla="*/ 621652 h 1483721"/>
                  <a:gd name="connsiteX10" fmla="*/ 672219 w 806536"/>
                  <a:gd name="connsiteY10" fmla="*/ 716902 h 1483721"/>
                  <a:gd name="connsiteX11" fmla="*/ 667456 w 806536"/>
                  <a:gd name="connsiteY11" fmla="*/ 1369365 h 1483721"/>
                  <a:gd name="connsiteX12" fmla="*/ 596019 w 806536"/>
                  <a:gd name="connsiteY12" fmla="*/ 1483664 h 1483721"/>
                  <a:gd name="connsiteX13" fmla="*/ 524581 w 806536"/>
                  <a:gd name="connsiteY13" fmla="*/ 1352697 h 1483721"/>
                  <a:gd name="connsiteX14" fmla="*/ 524581 w 806536"/>
                  <a:gd name="connsiteY14" fmla="*/ 983602 h 1483721"/>
                  <a:gd name="connsiteX15" fmla="*/ 491244 w 806536"/>
                  <a:gd name="connsiteY15" fmla="*/ 983602 h 1483721"/>
                  <a:gd name="connsiteX16" fmla="*/ 410282 w 806536"/>
                  <a:gd name="connsiteY16" fmla="*/ 1197915 h 1483721"/>
                  <a:gd name="connsiteX17" fmla="*/ 348369 w 806536"/>
                  <a:gd name="connsiteY17" fmla="*/ 983602 h 1483721"/>
                  <a:gd name="connsiteX18" fmla="*/ 315031 w 806536"/>
                  <a:gd name="connsiteY18" fmla="*/ 983602 h 1483721"/>
                  <a:gd name="connsiteX19" fmla="*/ 243594 w 806536"/>
                  <a:gd name="connsiteY19" fmla="*/ 1150290 h 1483721"/>
                  <a:gd name="connsiteX20" fmla="*/ 172156 w 806536"/>
                  <a:gd name="connsiteY20" fmla="*/ 983602 h 1483721"/>
                  <a:gd name="connsiteX21" fmla="*/ 143581 w 806536"/>
                  <a:gd name="connsiteY21" fmla="*/ 983602 h 1483721"/>
                  <a:gd name="connsiteX22" fmla="*/ 67381 w 806536"/>
                  <a:gd name="connsiteY22" fmla="*/ 1133622 h 1483721"/>
                  <a:gd name="connsiteX23" fmla="*/ 706 w 806536"/>
                  <a:gd name="connsiteY23" fmla="*/ 993127 h 1483721"/>
                  <a:gd name="connsiteX0" fmla="*/ 706 w 806536"/>
                  <a:gd name="connsiteY0" fmla="*/ 993127 h 1483721"/>
                  <a:gd name="connsiteX1" fmla="*/ 706 w 806536"/>
                  <a:gd name="connsiteY1" fmla="*/ 383527 h 1483721"/>
                  <a:gd name="connsiteX2" fmla="*/ 43569 w 806536"/>
                  <a:gd name="connsiteY2" fmla="*/ 231127 h 1483721"/>
                  <a:gd name="connsiteX3" fmla="*/ 205494 w 806536"/>
                  <a:gd name="connsiteY3" fmla="*/ 2527 h 1483721"/>
                  <a:gd name="connsiteX4" fmla="*/ 781756 w 806536"/>
                  <a:gd name="connsiteY4" fmla="*/ 7290 h 1483721"/>
                  <a:gd name="connsiteX5" fmla="*/ 681744 w 806536"/>
                  <a:gd name="connsiteY5" fmla="*/ 26340 h 1483721"/>
                  <a:gd name="connsiteX6" fmla="*/ 615069 w 806536"/>
                  <a:gd name="connsiteY6" fmla="*/ 164452 h 1483721"/>
                  <a:gd name="connsiteX7" fmla="*/ 619831 w 806536"/>
                  <a:gd name="connsiteY7" fmla="*/ 321615 h 1483721"/>
                  <a:gd name="connsiteX8" fmla="*/ 767469 w 806536"/>
                  <a:gd name="connsiteY8" fmla="*/ 521640 h 1483721"/>
                  <a:gd name="connsiteX9" fmla="*/ 800806 w 806536"/>
                  <a:gd name="connsiteY9" fmla="*/ 621652 h 1483721"/>
                  <a:gd name="connsiteX10" fmla="*/ 672219 w 806536"/>
                  <a:gd name="connsiteY10" fmla="*/ 716902 h 1483721"/>
                  <a:gd name="connsiteX11" fmla="*/ 667456 w 806536"/>
                  <a:gd name="connsiteY11" fmla="*/ 1369365 h 1483721"/>
                  <a:gd name="connsiteX12" fmla="*/ 596019 w 806536"/>
                  <a:gd name="connsiteY12" fmla="*/ 1483664 h 1483721"/>
                  <a:gd name="connsiteX13" fmla="*/ 524581 w 806536"/>
                  <a:gd name="connsiteY13" fmla="*/ 1352697 h 1483721"/>
                  <a:gd name="connsiteX14" fmla="*/ 524581 w 806536"/>
                  <a:gd name="connsiteY14" fmla="*/ 983602 h 1483721"/>
                  <a:gd name="connsiteX15" fmla="*/ 491244 w 806536"/>
                  <a:gd name="connsiteY15" fmla="*/ 983602 h 1483721"/>
                  <a:gd name="connsiteX16" fmla="*/ 410282 w 806536"/>
                  <a:gd name="connsiteY16" fmla="*/ 1197915 h 1483721"/>
                  <a:gd name="connsiteX17" fmla="*/ 348369 w 806536"/>
                  <a:gd name="connsiteY17" fmla="*/ 983602 h 1483721"/>
                  <a:gd name="connsiteX18" fmla="*/ 315031 w 806536"/>
                  <a:gd name="connsiteY18" fmla="*/ 983602 h 1483721"/>
                  <a:gd name="connsiteX19" fmla="*/ 243594 w 806536"/>
                  <a:gd name="connsiteY19" fmla="*/ 1150290 h 1483721"/>
                  <a:gd name="connsiteX20" fmla="*/ 172156 w 806536"/>
                  <a:gd name="connsiteY20" fmla="*/ 983602 h 1483721"/>
                  <a:gd name="connsiteX21" fmla="*/ 143581 w 806536"/>
                  <a:gd name="connsiteY21" fmla="*/ 983602 h 1483721"/>
                  <a:gd name="connsiteX22" fmla="*/ 67381 w 806536"/>
                  <a:gd name="connsiteY22" fmla="*/ 1133622 h 1483721"/>
                  <a:gd name="connsiteX23" fmla="*/ 706 w 806536"/>
                  <a:gd name="connsiteY23" fmla="*/ 993127 h 1483721"/>
                  <a:gd name="connsiteX0" fmla="*/ 706 w 806536"/>
                  <a:gd name="connsiteY0" fmla="*/ 993127 h 1483721"/>
                  <a:gd name="connsiteX1" fmla="*/ 706 w 806536"/>
                  <a:gd name="connsiteY1" fmla="*/ 383527 h 1483721"/>
                  <a:gd name="connsiteX2" fmla="*/ 43569 w 806536"/>
                  <a:gd name="connsiteY2" fmla="*/ 231127 h 1483721"/>
                  <a:gd name="connsiteX3" fmla="*/ 219781 w 806536"/>
                  <a:gd name="connsiteY3" fmla="*/ 2527 h 1483721"/>
                  <a:gd name="connsiteX4" fmla="*/ 781756 w 806536"/>
                  <a:gd name="connsiteY4" fmla="*/ 7290 h 1483721"/>
                  <a:gd name="connsiteX5" fmla="*/ 681744 w 806536"/>
                  <a:gd name="connsiteY5" fmla="*/ 26340 h 1483721"/>
                  <a:gd name="connsiteX6" fmla="*/ 615069 w 806536"/>
                  <a:gd name="connsiteY6" fmla="*/ 164452 h 1483721"/>
                  <a:gd name="connsiteX7" fmla="*/ 619831 w 806536"/>
                  <a:gd name="connsiteY7" fmla="*/ 321615 h 1483721"/>
                  <a:gd name="connsiteX8" fmla="*/ 767469 w 806536"/>
                  <a:gd name="connsiteY8" fmla="*/ 521640 h 1483721"/>
                  <a:gd name="connsiteX9" fmla="*/ 800806 w 806536"/>
                  <a:gd name="connsiteY9" fmla="*/ 621652 h 1483721"/>
                  <a:gd name="connsiteX10" fmla="*/ 672219 w 806536"/>
                  <a:gd name="connsiteY10" fmla="*/ 716902 h 1483721"/>
                  <a:gd name="connsiteX11" fmla="*/ 667456 w 806536"/>
                  <a:gd name="connsiteY11" fmla="*/ 1369365 h 1483721"/>
                  <a:gd name="connsiteX12" fmla="*/ 596019 w 806536"/>
                  <a:gd name="connsiteY12" fmla="*/ 1483664 h 1483721"/>
                  <a:gd name="connsiteX13" fmla="*/ 524581 w 806536"/>
                  <a:gd name="connsiteY13" fmla="*/ 1352697 h 1483721"/>
                  <a:gd name="connsiteX14" fmla="*/ 524581 w 806536"/>
                  <a:gd name="connsiteY14" fmla="*/ 983602 h 1483721"/>
                  <a:gd name="connsiteX15" fmla="*/ 491244 w 806536"/>
                  <a:gd name="connsiteY15" fmla="*/ 983602 h 1483721"/>
                  <a:gd name="connsiteX16" fmla="*/ 410282 w 806536"/>
                  <a:gd name="connsiteY16" fmla="*/ 1197915 h 1483721"/>
                  <a:gd name="connsiteX17" fmla="*/ 348369 w 806536"/>
                  <a:gd name="connsiteY17" fmla="*/ 983602 h 1483721"/>
                  <a:gd name="connsiteX18" fmla="*/ 315031 w 806536"/>
                  <a:gd name="connsiteY18" fmla="*/ 983602 h 1483721"/>
                  <a:gd name="connsiteX19" fmla="*/ 243594 w 806536"/>
                  <a:gd name="connsiteY19" fmla="*/ 1150290 h 1483721"/>
                  <a:gd name="connsiteX20" fmla="*/ 172156 w 806536"/>
                  <a:gd name="connsiteY20" fmla="*/ 983602 h 1483721"/>
                  <a:gd name="connsiteX21" fmla="*/ 143581 w 806536"/>
                  <a:gd name="connsiteY21" fmla="*/ 983602 h 1483721"/>
                  <a:gd name="connsiteX22" fmla="*/ 67381 w 806536"/>
                  <a:gd name="connsiteY22" fmla="*/ 1133622 h 1483721"/>
                  <a:gd name="connsiteX23" fmla="*/ 706 w 806536"/>
                  <a:gd name="connsiteY23" fmla="*/ 993127 h 1483721"/>
                  <a:gd name="connsiteX0" fmla="*/ 706 w 806536"/>
                  <a:gd name="connsiteY0" fmla="*/ 993127 h 1483721"/>
                  <a:gd name="connsiteX1" fmla="*/ 706 w 806536"/>
                  <a:gd name="connsiteY1" fmla="*/ 383527 h 1483721"/>
                  <a:gd name="connsiteX2" fmla="*/ 43569 w 806536"/>
                  <a:gd name="connsiteY2" fmla="*/ 231127 h 1483721"/>
                  <a:gd name="connsiteX3" fmla="*/ 219781 w 806536"/>
                  <a:gd name="connsiteY3" fmla="*/ 2527 h 1483721"/>
                  <a:gd name="connsiteX4" fmla="*/ 781756 w 806536"/>
                  <a:gd name="connsiteY4" fmla="*/ 7290 h 1483721"/>
                  <a:gd name="connsiteX5" fmla="*/ 681744 w 806536"/>
                  <a:gd name="connsiteY5" fmla="*/ 26340 h 1483721"/>
                  <a:gd name="connsiteX6" fmla="*/ 615069 w 806536"/>
                  <a:gd name="connsiteY6" fmla="*/ 164452 h 1483721"/>
                  <a:gd name="connsiteX7" fmla="*/ 619831 w 806536"/>
                  <a:gd name="connsiteY7" fmla="*/ 321615 h 1483721"/>
                  <a:gd name="connsiteX8" fmla="*/ 767469 w 806536"/>
                  <a:gd name="connsiteY8" fmla="*/ 521640 h 1483721"/>
                  <a:gd name="connsiteX9" fmla="*/ 800806 w 806536"/>
                  <a:gd name="connsiteY9" fmla="*/ 621652 h 1483721"/>
                  <a:gd name="connsiteX10" fmla="*/ 672219 w 806536"/>
                  <a:gd name="connsiteY10" fmla="*/ 716902 h 1483721"/>
                  <a:gd name="connsiteX11" fmla="*/ 667456 w 806536"/>
                  <a:gd name="connsiteY11" fmla="*/ 1369365 h 1483721"/>
                  <a:gd name="connsiteX12" fmla="*/ 596019 w 806536"/>
                  <a:gd name="connsiteY12" fmla="*/ 1483664 h 1483721"/>
                  <a:gd name="connsiteX13" fmla="*/ 524581 w 806536"/>
                  <a:gd name="connsiteY13" fmla="*/ 1352697 h 1483721"/>
                  <a:gd name="connsiteX14" fmla="*/ 524581 w 806536"/>
                  <a:gd name="connsiteY14" fmla="*/ 983602 h 1483721"/>
                  <a:gd name="connsiteX15" fmla="*/ 491244 w 806536"/>
                  <a:gd name="connsiteY15" fmla="*/ 983602 h 1483721"/>
                  <a:gd name="connsiteX16" fmla="*/ 410282 w 806536"/>
                  <a:gd name="connsiteY16" fmla="*/ 1197915 h 1483721"/>
                  <a:gd name="connsiteX17" fmla="*/ 348369 w 806536"/>
                  <a:gd name="connsiteY17" fmla="*/ 983602 h 1483721"/>
                  <a:gd name="connsiteX18" fmla="*/ 315031 w 806536"/>
                  <a:gd name="connsiteY18" fmla="*/ 983602 h 1483721"/>
                  <a:gd name="connsiteX19" fmla="*/ 243594 w 806536"/>
                  <a:gd name="connsiteY19" fmla="*/ 1150290 h 1483721"/>
                  <a:gd name="connsiteX20" fmla="*/ 172156 w 806536"/>
                  <a:gd name="connsiteY20" fmla="*/ 983602 h 1483721"/>
                  <a:gd name="connsiteX21" fmla="*/ 143581 w 806536"/>
                  <a:gd name="connsiteY21" fmla="*/ 983602 h 1483721"/>
                  <a:gd name="connsiteX22" fmla="*/ 67381 w 806536"/>
                  <a:gd name="connsiteY22" fmla="*/ 1133622 h 1483721"/>
                  <a:gd name="connsiteX23" fmla="*/ 706 w 806536"/>
                  <a:gd name="connsiteY23" fmla="*/ 993127 h 1483721"/>
                  <a:gd name="connsiteX0" fmla="*/ 6717 w 812547"/>
                  <a:gd name="connsiteY0" fmla="*/ 993127 h 1483721"/>
                  <a:gd name="connsiteX1" fmla="*/ 6717 w 812547"/>
                  <a:gd name="connsiteY1" fmla="*/ 383527 h 1483721"/>
                  <a:gd name="connsiteX2" fmla="*/ 49580 w 812547"/>
                  <a:gd name="connsiteY2" fmla="*/ 231127 h 1483721"/>
                  <a:gd name="connsiteX3" fmla="*/ 225792 w 812547"/>
                  <a:gd name="connsiteY3" fmla="*/ 2527 h 1483721"/>
                  <a:gd name="connsiteX4" fmla="*/ 787767 w 812547"/>
                  <a:gd name="connsiteY4" fmla="*/ 7290 h 1483721"/>
                  <a:gd name="connsiteX5" fmla="*/ 687755 w 812547"/>
                  <a:gd name="connsiteY5" fmla="*/ 26340 h 1483721"/>
                  <a:gd name="connsiteX6" fmla="*/ 621080 w 812547"/>
                  <a:gd name="connsiteY6" fmla="*/ 164452 h 1483721"/>
                  <a:gd name="connsiteX7" fmla="*/ 625842 w 812547"/>
                  <a:gd name="connsiteY7" fmla="*/ 321615 h 1483721"/>
                  <a:gd name="connsiteX8" fmla="*/ 773480 w 812547"/>
                  <a:gd name="connsiteY8" fmla="*/ 521640 h 1483721"/>
                  <a:gd name="connsiteX9" fmla="*/ 806817 w 812547"/>
                  <a:gd name="connsiteY9" fmla="*/ 621652 h 1483721"/>
                  <a:gd name="connsiteX10" fmla="*/ 678230 w 812547"/>
                  <a:gd name="connsiteY10" fmla="*/ 716902 h 1483721"/>
                  <a:gd name="connsiteX11" fmla="*/ 673467 w 812547"/>
                  <a:gd name="connsiteY11" fmla="*/ 1369365 h 1483721"/>
                  <a:gd name="connsiteX12" fmla="*/ 602030 w 812547"/>
                  <a:gd name="connsiteY12" fmla="*/ 1483664 h 1483721"/>
                  <a:gd name="connsiteX13" fmla="*/ 530592 w 812547"/>
                  <a:gd name="connsiteY13" fmla="*/ 1352697 h 1483721"/>
                  <a:gd name="connsiteX14" fmla="*/ 530592 w 812547"/>
                  <a:gd name="connsiteY14" fmla="*/ 983602 h 1483721"/>
                  <a:gd name="connsiteX15" fmla="*/ 497255 w 812547"/>
                  <a:gd name="connsiteY15" fmla="*/ 983602 h 1483721"/>
                  <a:gd name="connsiteX16" fmla="*/ 416293 w 812547"/>
                  <a:gd name="connsiteY16" fmla="*/ 1197915 h 1483721"/>
                  <a:gd name="connsiteX17" fmla="*/ 354380 w 812547"/>
                  <a:gd name="connsiteY17" fmla="*/ 983602 h 1483721"/>
                  <a:gd name="connsiteX18" fmla="*/ 321042 w 812547"/>
                  <a:gd name="connsiteY18" fmla="*/ 983602 h 1483721"/>
                  <a:gd name="connsiteX19" fmla="*/ 249605 w 812547"/>
                  <a:gd name="connsiteY19" fmla="*/ 1150290 h 1483721"/>
                  <a:gd name="connsiteX20" fmla="*/ 178167 w 812547"/>
                  <a:gd name="connsiteY20" fmla="*/ 983602 h 1483721"/>
                  <a:gd name="connsiteX21" fmla="*/ 149592 w 812547"/>
                  <a:gd name="connsiteY21" fmla="*/ 983602 h 1483721"/>
                  <a:gd name="connsiteX22" fmla="*/ 73392 w 812547"/>
                  <a:gd name="connsiteY22" fmla="*/ 1133622 h 1483721"/>
                  <a:gd name="connsiteX23" fmla="*/ 6717 w 812547"/>
                  <a:gd name="connsiteY23" fmla="*/ 993127 h 1483721"/>
                  <a:gd name="connsiteX0" fmla="*/ 3559 w 809389"/>
                  <a:gd name="connsiteY0" fmla="*/ 993127 h 1483721"/>
                  <a:gd name="connsiteX1" fmla="*/ 3559 w 809389"/>
                  <a:gd name="connsiteY1" fmla="*/ 383527 h 1483721"/>
                  <a:gd name="connsiteX2" fmla="*/ 46422 w 809389"/>
                  <a:gd name="connsiteY2" fmla="*/ 231127 h 1483721"/>
                  <a:gd name="connsiteX3" fmla="*/ 222634 w 809389"/>
                  <a:gd name="connsiteY3" fmla="*/ 2527 h 1483721"/>
                  <a:gd name="connsiteX4" fmla="*/ 784609 w 809389"/>
                  <a:gd name="connsiteY4" fmla="*/ 7290 h 1483721"/>
                  <a:gd name="connsiteX5" fmla="*/ 684597 w 809389"/>
                  <a:gd name="connsiteY5" fmla="*/ 26340 h 1483721"/>
                  <a:gd name="connsiteX6" fmla="*/ 617922 w 809389"/>
                  <a:gd name="connsiteY6" fmla="*/ 164452 h 1483721"/>
                  <a:gd name="connsiteX7" fmla="*/ 622684 w 809389"/>
                  <a:gd name="connsiteY7" fmla="*/ 321615 h 1483721"/>
                  <a:gd name="connsiteX8" fmla="*/ 770322 w 809389"/>
                  <a:gd name="connsiteY8" fmla="*/ 521640 h 1483721"/>
                  <a:gd name="connsiteX9" fmla="*/ 803659 w 809389"/>
                  <a:gd name="connsiteY9" fmla="*/ 621652 h 1483721"/>
                  <a:gd name="connsiteX10" fmla="*/ 675072 w 809389"/>
                  <a:gd name="connsiteY10" fmla="*/ 716902 h 1483721"/>
                  <a:gd name="connsiteX11" fmla="*/ 670309 w 809389"/>
                  <a:gd name="connsiteY11" fmla="*/ 1369365 h 1483721"/>
                  <a:gd name="connsiteX12" fmla="*/ 598872 w 809389"/>
                  <a:gd name="connsiteY12" fmla="*/ 1483664 h 1483721"/>
                  <a:gd name="connsiteX13" fmla="*/ 527434 w 809389"/>
                  <a:gd name="connsiteY13" fmla="*/ 1352697 h 1483721"/>
                  <a:gd name="connsiteX14" fmla="*/ 527434 w 809389"/>
                  <a:gd name="connsiteY14" fmla="*/ 983602 h 1483721"/>
                  <a:gd name="connsiteX15" fmla="*/ 494097 w 809389"/>
                  <a:gd name="connsiteY15" fmla="*/ 983602 h 1483721"/>
                  <a:gd name="connsiteX16" fmla="*/ 413135 w 809389"/>
                  <a:gd name="connsiteY16" fmla="*/ 1197915 h 1483721"/>
                  <a:gd name="connsiteX17" fmla="*/ 351222 w 809389"/>
                  <a:gd name="connsiteY17" fmla="*/ 983602 h 1483721"/>
                  <a:gd name="connsiteX18" fmla="*/ 317884 w 809389"/>
                  <a:gd name="connsiteY18" fmla="*/ 983602 h 1483721"/>
                  <a:gd name="connsiteX19" fmla="*/ 246447 w 809389"/>
                  <a:gd name="connsiteY19" fmla="*/ 1150290 h 1483721"/>
                  <a:gd name="connsiteX20" fmla="*/ 175009 w 809389"/>
                  <a:gd name="connsiteY20" fmla="*/ 983602 h 1483721"/>
                  <a:gd name="connsiteX21" fmla="*/ 146434 w 809389"/>
                  <a:gd name="connsiteY21" fmla="*/ 983602 h 1483721"/>
                  <a:gd name="connsiteX22" fmla="*/ 70234 w 809389"/>
                  <a:gd name="connsiteY22" fmla="*/ 1133622 h 1483721"/>
                  <a:gd name="connsiteX23" fmla="*/ 3559 w 809389"/>
                  <a:gd name="connsiteY23" fmla="*/ 993127 h 1483721"/>
                  <a:gd name="connsiteX0" fmla="*/ 16586 w 822416"/>
                  <a:gd name="connsiteY0" fmla="*/ 993127 h 1483721"/>
                  <a:gd name="connsiteX1" fmla="*/ 16586 w 822416"/>
                  <a:gd name="connsiteY1" fmla="*/ 383527 h 1483721"/>
                  <a:gd name="connsiteX2" fmla="*/ 235661 w 822416"/>
                  <a:gd name="connsiteY2" fmla="*/ 2527 h 1483721"/>
                  <a:gd name="connsiteX3" fmla="*/ 797636 w 822416"/>
                  <a:gd name="connsiteY3" fmla="*/ 7290 h 1483721"/>
                  <a:gd name="connsiteX4" fmla="*/ 697624 w 822416"/>
                  <a:gd name="connsiteY4" fmla="*/ 26340 h 1483721"/>
                  <a:gd name="connsiteX5" fmla="*/ 630949 w 822416"/>
                  <a:gd name="connsiteY5" fmla="*/ 164452 h 1483721"/>
                  <a:gd name="connsiteX6" fmla="*/ 635711 w 822416"/>
                  <a:gd name="connsiteY6" fmla="*/ 321615 h 1483721"/>
                  <a:gd name="connsiteX7" fmla="*/ 783349 w 822416"/>
                  <a:gd name="connsiteY7" fmla="*/ 521640 h 1483721"/>
                  <a:gd name="connsiteX8" fmla="*/ 816686 w 822416"/>
                  <a:gd name="connsiteY8" fmla="*/ 621652 h 1483721"/>
                  <a:gd name="connsiteX9" fmla="*/ 688099 w 822416"/>
                  <a:gd name="connsiteY9" fmla="*/ 716902 h 1483721"/>
                  <a:gd name="connsiteX10" fmla="*/ 683336 w 822416"/>
                  <a:gd name="connsiteY10" fmla="*/ 1369365 h 1483721"/>
                  <a:gd name="connsiteX11" fmla="*/ 611899 w 822416"/>
                  <a:gd name="connsiteY11" fmla="*/ 1483664 h 1483721"/>
                  <a:gd name="connsiteX12" fmla="*/ 540461 w 822416"/>
                  <a:gd name="connsiteY12" fmla="*/ 1352697 h 1483721"/>
                  <a:gd name="connsiteX13" fmla="*/ 540461 w 822416"/>
                  <a:gd name="connsiteY13" fmla="*/ 983602 h 1483721"/>
                  <a:gd name="connsiteX14" fmla="*/ 507124 w 822416"/>
                  <a:gd name="connsiteY14" fmla="*/ 983602 h 1483721"/>
                  <a:gd name="connsiteX15" fmla="*/ 426162 w 822416"/>
                  <a:gd name="connsiteY15" fmla="*/ 1197915 h 1483721"/>
                  <a:gd name="connsiteX16" fmla="*/ 364249 w 822416"/>
                  <a:gd name="connsiteY16" fmla="*/ 983602 h 1483721"/>
                  <a:gd name="connsiteX17" fmla="*/ 330911 w 822416"/>
                  <a:gd name="connsiteY17" fmla="*/ 983602 h 1483721"/>
                  <a:gd name="connsiteX18" fmla="*/ 259474 w 822416"/>
                  <a:gd name="connsiteY18" fmla="*/ 1150290 h 1483721"/>
                  <a:gd name="connsiteX19" fmla="*/ 188036 w 822416"/>
                  <a:gd name="connsiteY19" fmla="*/ 983602 h 1483721"/>
                  <a:gd name="connsiteX20" fmla="*/ 159461 w 822416"/>
                  <a:gd name="connsiteY20" fmla="*/ 983602 h 1483721"/>
                  <a:gd name="connsiteX21" fmla="*/ 83261 w 822416"/>
                  <a:gd name="connsiteY21" fmla="*/ 1133622 h 1483721"/>
                  <a:gd name="connsiteX22" fmla="*/ 16586 w 822416"/>
                  <a:gd name="connsiteY22" fmla="*/ 993127 h 1483721"/>
                  <a:gd name="connsiteX0" fmla="*/ 8126 w 813956"/>
                  <a:gd name="connsiteY0" fmla="*/ 993127 h 1483721"/>
                  <a:gd name="connsiteX1" fmla="*/ 8126 w 813956"/>
                  <a:gd name="connsiteY1" fmla="*/ 383527 h 1483721"/>
                  <a:gd name="connsiteX2" fmla="*/ 227201 w 813956"/>
                  <a:gd name="connsiteY2" fmla="*/ 2527 h 1483721"/>
                  <a:gd name="connsiteX3" fmla="*/ 789176 w 813956"/>
                  <a:gd name="connsiteY3" fmla="*/ 7290 h 1483721"/>
                  <a:gd name="connsiteX4" fmla="*/ 689164 w 813956"/>
                  <a:gd name="connsiteY4" fmla="*/ 26340 h 1483721"/>
                  <a:gd name="connsiteX5" fmla="*/ 622489 w 813956"/>
                  <a:gd name="connsiteY5" fmla="*/ 164452 h 1483721"/>
                  <a:gd name="connsiteX6" fmla="*/ 627251 w 813956"/>
                  <a:gd name="connsiteY6" fmla="*/ 321615 h 1483721"/>
                  <a:gd name="connsiteX7" fmla="*/ 774889 w 813956"/>
                  <a:gd name="connsiteY7" fmla="*/ 521640 h 1483721"/>
                  <a:gd name="connsiteX8" fmla="*/ 808226 w 813956"/>
                  <a:gd name="connsiteY8" fmla="*/ 621652 h 1483721"/>
                  <a:gd name="connsiteX9" fmla="*/ 679639 w 813956"/>
                  <a:gd name="connsiteY9" fmla="*/ 716902 h 1483721"/>
                  <a:gd name="connsiteX10" fmla="*/ 674876 w 813956"/>
                  <a:gd name="connsiteY10" fmla="*/ 1369365 h 1483721"/>
                  <a:gd name="connsiteX11" fmla="*/ 603439 w 813956"/>
                  <a:gd name="connsiteY11" fmla="*/ 1483664 h 1483721"/>
                  <a:gd name="connsiteX12" fmla="*/ 532001 w 813956"/>
                  <a:gd name="connsiteY12" fmla="*/ 1352697 h 1483721"/>
                  <a:gd name="connsiteX13" fmla="*/ 532001 w 813956"/>
                  <a:gd name="connsiteY13" fmla="*/ 983602 h 1483721"/>
                  <a:gd name="connsiteX14" fmla="*/ 498664 w 813956"/>
                  <a:gd name="connsiteY14" fmla="*/ 983602 h 1483721"/>
                  <a:gd name="connsiteX15" fmla="*/ 417702 w 813956"/>
                  <a:gd name="connsiteY15" fmla="*/ 1197915 h 1483721"/>
                  <a:gd name="connsiteX16" fmla="*/ 355789 w 813956"/>
                  <a:gd name="connsiteY16" fmla="*/ 983602 h 1483721"/>
                  <a:gd name="connsiteX17" fmla="*/ 322451 w 813956"/>
                  <a:gd name="connsiteY17" fmla="*/ 983602 h 1483721"/>
                  <a:gd name="connsiteX18" fmla="*/ 251014 w 813956"/>
                  <a:gd name="connsiteY18" fmla="*/ 1150290 h 1483721"/>
                  <a:gd name="connsiteX19" fmla="*/ 179576 w 813956"/>
                  <a:gd name="connsiteY19" fmla="*/ 983602 h 1483721"/>
                  <a:gd name="connsiteX20" fmla="*/ 151001 w 813956"/>
                  <a:gd name="connsiteY20" fmla="*/ 983602 h 1483721"/>
                  <a:gd name="connsiteX21" fmla="*/ 74801 w 813956"/>
                  <a:gd name="connsiteY21" fmla="*/ 1133622 h 1483721"/>
                  <a:gd name="connsiteX22" fmla="*/ 8126 w 813956"/>
                  <a:gd name="connsiteY22" fmla="*/ 993127 h 1483721"/>
                  <a:gd name="connsiteX0" fmla="*/ 8126 w 813956"/>
                  <a:gd name="connsiteY0" fmla="*/ 993127 h 1483721"/>
                  <a:gd name="connsiteX1" fmla="*/ 8126 w 813956"/>
                  <a:gd name="connsiteY1" fmla="*/ 383527 h 1483721"/>
                  <a:gd name="connsiteX2" fmla="*/ 227201 w 813956"/>
                  <a:gd name="connsiteY2" fmla="*/ 2527 h 1483721"/>
                  <a:gd name="connsiteX3" fmla="*/ 789176 w 813956"/>
                  <a:gd name="connsiteY3" fmla="*/ 7290 h 1483721"/>
                  <a:gd name="connsiteX4" fmla="*/ 689164 w 813956"/>
                  <a:gd name="connsiteY4" fmla="*/ 26340 h 1483721"/>
                  <a:gd name="connsiteX5" fmla="*/ 622489 w 813956"/>
                  <a:gd name="connsiteY5" fmla="*/ 164452 h 1483721"/>
                  <a:gd name="connsiteX6" fmla="*/ 627251 w 813956"/>
                  <a:gd name="connsiteY6" fmla="*/ 321615 h 1483721"/>
                  <a:gd name="connsiteX7" fmla="*/ 774889 w 813956"/>
                  <a:gd name="connsiteY7" fmla="*/ 521640 h 1483721"/>
                  <a:gd name="connsiteX8" fmla="*/ 808226 w 813956"/>
                  <a:gd name="connsiteY8" fmla="*/ 621652 h 1483721"/>
                  <a:gd name="connsiteX9" fmla="*/ 679639 w 813956"/>
                  <a:gd name="connsiteY9" fmla="*/ 716902 h 1483721"/>
                  <a:gd name="connsiteX10" fmla="*/ 674876 w 813956"/>
                  <a:gd name="connsiteY10" fmla="*/ 1369365 h 1483721"/>
                  <a:gd name="connsiteX11" fmla="*/ 603439 w 813956"/>
                  <a:gd name="connsiteY11" fmla="*/ 1483664 h 1483721"/>
                  <a:gd name="connsiteX12" fmla="*/ 532001 w 813956"/>
                  <a:gd name="connsiteY12" fmla="*/ 1352697 h 1483721"/>
                  <a:gd name="connsiteX13" fmla="*/ 532001 w 813956"/>
                  <a:gd name="connsiteY13" fmla="*/ 983602 h 1483721"/>
                  <a:gd name="connsiteX14" fmla="*/ 498664 w 813956"/>
                  <a:gd name="connsiteY14" fmla="*/ 983602 h 1483721"/>
                  <a:gd name="connsiteX15" fmla="*/ 417702 w 813956"/>
                  <a:gd name="connsiteY15" fmla="*/ 1197915 h 1483721"/>
                  <a:gd name="connsiteX16" fmla="*/ 355789 w 813956"/>
                  <a:gd name="connsiteY16" fmla="*/ 983602 h 1483721"/>
                  <a:gd name="connsiteX17" fmla="*/ 322451 w 813956"/>
                  <a:gd name="connsiteY17" fmla="*/ 983602 h 1483721"/>
                  <a:gd name="connsiteX18" fmla="*/ 251014 w 813956"/>
                  <a:gd name="connsiteY18" fmla="*/ 1150290 h 1483721"/>
                  <a:gd name="connsiteX19" fmla="*/ 179576 w 813956"/>
                  <a:gd name="connsiteY19" fmla="*/ 983602 h 1483721"/>
                  <a:gd name="connsiteX20" fmla="*/ 151001 w 813956"/>
                  <a:gd name="connsiteY20" fmla="*/ 983602 h 1483721"/>
                  <a:gd name="connsiteX21" fmla="*/ 74801 w 813956"/>
                  <a:gd name="connsiteY21" fmla="*/ 1133622 h 1483721"/>
                  <a:gd name="connsiteX22" fmla="*/ 8126 w 813956"/>
                  <a:gd name="connsiteY22" fmla="*/ 993127 h 1483721"/>
                  <a:gd name="connsiteX0" fmla="*/ 8126 w 813956"/>
                  <a:gd name="connsiteY0" fmla="*/ 992093 h 1482687"/>
                  <a:gd name="connsiteX1" fmla="*/ 8126 w 813956"/>
                  <a:gd name="connsiteY1" fmla="*/ 382493 h 1482687"/>
                  <a:gd name="connsiteX2" fmla="*/ 227201 w 813956"/>
                  <a:gd name="connsiteY2" fmla="*/ 1493 h 1482687"/>
                  <a:gd name="connsiteX3" fmla="*/ 789176 w 813956"/>
                  <a:gd name="connsiteY3" fmla="*/ 6256 h 1482687"/>
                  <a:gd name="connsiteX4" fmla="*/ 689164 w 813956"/>
                  <a:gd name="connsiteY4" fmla="*/ 25306 h 1482687"/>
                  <a:gd name="connsiteX5" fmla="*/ 622489 w 813956"/>
                  <a:gd name="connsiteY5" fmla="*/ 163418 h 1482687"/>
                  <a:gd name="connsiteX6" fmla="*/ 627251 w 813956"/>
                  <a:gd name="connsiteY6" fmla="*/ 320581 h 1482687"/>
                  <a:gd name="connsiteX7" fmla="*/ 774889 w 813956"/>
                  <a:gd name="connsiteY7" fmla="*/ 520606 h 1482687"/>
                  <a:gd name="connsiteX8" fmla="*/ 808226 w 813956"/>
                  <a:gd name="connsiteY8" fmla="*/ 620618 h 1482687"/>
                  <a:gd name="connsiteX9" fmla="*/ 679639 w 813956"/>
                  <a:gd name="connsiteY9" fmla="*/ 715868 h 1482687"/>
                  <a:gd name="connsiteX10" fmla="*/ 674876 w 813956"/>
                  <a:gd name="connsiteY10" fmla="*/ 1368331 h 1482687"/>
                  <a:gd name="connsiteX11" fmla="*/ 603439 w 813956"/>
                  <a:gd name="connsiteY11" fmla="*/ 1482630 h 1482687"/>
                  <a:gd name="connsiteX12" fmla="*/ 532001 w 813956"/>
                  <a:gd name="connsiteY12" fmla="*/ 1351663 h 1482687"/>
                  <a:gd name="connsiteX13" fmla="*/ 532001 w 813956"/>
                  <a:gd name="connsiteY13" fmla="*/ 982568 h 1482687"/>
                  <a:gd name="connsiteX14" fmla="*/ 498664 w 813956"/>
                  <a:gd name="connsiteY14" fmla="*/ 982568 h 1482687"/>
                  <a:gd name="connsiteX15" fmla="*/ 417702 w 813956"/>
                  <a:gd name="connsiteY15" fmla="*/ 1196881 h 1482687"/>
                  <a:gd name="connsiteX16" fmla="*/ 355789 w 813956"/>
                  <a:gd name="connsiteY16" fmla="*/ 982568 h 1482687"/>
                  <a:gd name="connsiteX17" fmla="*/ 322451 w 813956"/>
                  <a:gd name="connsiteY17" fmla="*/ 982568 h 1482687"/>
                  <a:gd name="connsiteX18" fmla="*/ 251014 w 813956"/>
                  <a:gd name="connsiteY18" fmla="*/ 1149256 h 1482687"/>
                  <a:gd name="connsiteX19" fmla="*/ 179576 w 813956"/>
                  <a:gd name="connsiteY19" fmla="*/ 982568 h 1482687"/>
                  <a:gd name="connsiteX20" fmla="*/ 151001 w 813956"/>
                  <a:gd name="connsiteY20" fmla="*/ 982568 h 1482687"/>
                  <a:gd name="connsiteX21" fmla="*/ 74801 w 813956"/>
                  <a:gd name="connsiteY21" fmla="*/ 1132588 h 1482687"/>
                  <a:gd name="connsiteX22" fmla="*/ 8126 w 813956"/>
                  <a:gd name="connsiteY22" fmla="*/ 992093 h 1482687"/>
                  <a:gd name="connsiteX0" fmla="*/ 8126 w 812959"/>
                  <a:gd name="connsiteY0" fmla="*/ 992093 h 1482687"/>
                  <a:gd name="connsiteX1" fmla="*/ 8126 w 812959"/>
                  <a:gd name="connsiteY1" fmla="*/ 382493 h 1482687"/>
                  <a:gd name="connsiteX2" fmla="*/ 227201 w 812959"/>
                  <a:gd name="connsiteY2" fmla="*/ 1493 h 1482687"/>
                  <a:gd name="connsiteX3" fmla="*/ 789176 w 812959"/>
                  <a:gd name="connsiteY3" fmla="*/ 6256 h 1482687"/>
                  <a:gd name="connsiteX4" fmla="*/ 689164 w 812959"/>
                  <a:gd name="connsiteY4" fmla="*/ 25306 h 1482687"/>
                  <a:gd name="connsiteX5" fmla="*/ 622489 w 812959"/>
                  <a:gd name="connsiteY5" fmla="*/ 163418 h 1482687"/>
                  <a:gd name="connsiteX6" fmla="*/ 627251 w 812959"/>
                  <a:gd name="connsiteY6" fmla="*/ 320581 h 1482687"/>
                  <a:gd name="connsiteX7" fmla="*/ 774889 w 812959"/>
                  <a:gd name="connsiteY7" fmla="*/ 520606 h 1482687"/>
                  <a:gd name="connsiteX8" fmla="*/ 808226 w 812959"/>
                  <a:gd name="connsiteY8" fmla="*/ 620618 h 1482687"/>
                  <a:gd name="connsiteX9" fmla="*/ 679639 w 812959"/>
                  <a:gd name="connsiteY9" fmla="*/ 715868 h 1482687"/>
                  <a:gd name="connsiteX10" fmla="*/ 674876 w 812959"/>
                  <a:gd name="connsiteY10" fmla="*/ 1368331 h 1482687"/>
                  <a:gd name="connsiteX11" fmla="*/ 603439 w 812959"/>
                  <a:gd name="connsiteY11" fmla="*/ 1482630 h 1482687"/>
                  <a:gd name="connsiteX12" fmla="*/ 532001 w 812959"/>
                  <a:gd name="connsiteY12" fmla="*/ 1351663 h 1482687"/>
                  <a:gd name="connsiteX13" fmla="*/ 532001 w 812959"/>
                  <a:gd name="connsiteY13" fmla="*/ 982568 h 1482687"/>
                  <a:gd name="connsiteX14" fmla="*/ 498664 w 812959"/>
                  <a:gd name="connsiteY14" fmla="*/ 982568 h 1482687"/>
                  <a:gd name="connsiteX15" fmla="*/ 417702 w 812959"/>
                  <a:gd name="connsiteY15" fmla="*/ 1196881 h 1482687"/>
                  <a:gd name="connsiteX16" fmla="*/ 355789 w 812959"/>
                  <a:gd name="connsiteY16" fmla="*/ 982568 h 1482687"/>
                  <a:gd name="connsiteX17" fmla="*/ 322451 w 812959"/>
                  <a:gd name="connsiteY17" fmla="*/ 982568 h 1482687"/>
                  <a:gd name="connsiteX18" fmla="*/ 251014 w 812959"/>
                  <a:gd name="connsiteY18" fmla="*/ 1149256 h 1482687"/>
                  <a:gd name="connsiteX19" fmla="*/ 179576 w 812959"/>
                  <a:gd name="connsiteY19" fmla="*/ 982568 h 1482687"/>
                  <a:gd name="connsiteX20" fmla="*/ 151001 w 812959"/>
                  <a:gd name="connsiteY20" fmla="*/ 982568 h 1482687"/>
                  <a:gd name="connsiteX21" fmla="*/ 74801 w 812959"/>
                  <a:gd name="connsiteY21" fmla="*/ 1132588 h 1482687"/>
                  <a:gd name="connsiteX22" fmla="*/ 8126 w 812959"/>
                  <a:gd name="connsiteY22" fmla="*/ 992093 h 1482687"/>
                  <a:gd name="connsiteX0" fmla="*/ 8126 w 811804"/>
                  <a:gd name="connsiteY0" fmla="*/ 992093 h 1482687"/>
                  <a:gd name="connsiteX1" fmla="*/ 8126 w 811804"/>
                  <a:gd name="connsiteY1" fmla="*/ 382493 h 1482687"/>
                  <a:gd name="connsiteX2" fmla="*/ 227201 w 811804"/>
                  <a:gd name="connsiteY2" fmla="*/ 1493 h 1482687"/>
                  <a:gd name="connsiteX3" fmla="*/ 789176 w 811804"/>
                  <a:gd name="connsiteY3" fmla="*/ 6256 h 1482687"/>
                  <a:gd name="connsiteX4" fmla="*/ 689164 w 811804"/>
                  <a:gd name="connsiteY4" fmla="*/ 25306 h 1482687"/>
                  <a:gd name="connsiteX5" fmla="*/ 622489 w 811804"/>
                  <a:gd name="connsiteY5" fmla="*/ 163418 h 1482687"/>
                  <a:gd name="connsiteX6" fmla="*/ 627251 w 811804"/>
                  <a:gd name="connsiteY6" fmla="*/ 320581 h 1482687"/>
                  <a:gd name="connsiteX7" fmla="*/ 762983 w 811804"/>
                  <a:gd name="connsiteY7" fmla="*/ 503937 h 1482687"/>
                  <a:gd name="connsiteX8" fmla="*/ 808226 w 811804"/>
                  <a:gd name="connsiteY8" fmla="*/ 620618 h 1482687"/>
                  <a:gd name="connsiteX9" fmla="*/ 679639 w 811804"/>
                  <a:gd name="connsiteY9" fmla="*/ 715868 h 1482687"/>
                  <a:gd name="connsiteX10" fmla="*/ 674876 w 811804"/>
                  <a:gd name="connsiteY10" fmla="*/ 1368331 h 1482687"/>
                  <a:gd name="connsiteX11" fmla="*/ 603439 w 811804"/>
                  <a:gd name="connsiteY11" fmla="*/ 1482630 h 1482687"/>
                  <a:gd name="connsiteX12" fmla="*/ 532001 w 811804"/>
                  <a:gd name="connsiteY12" fmla="*/ 1351663 h 1482687"/>
                  <a:gd name="connsiteX13" fmla="*/ 532001 w 811804"/>
                  <a:gd name="connsiteY13" fmla="*/ 982568 h 1482687"/>
                  <a:gd name="connsiteX14" fmla="*/ 498664 w 811804"/>
                  <a:gd name="connsiteY14" fmla="*/ 982568 h 1482687"/>
                  <a:gd name="connsiteX15" fmla="*/ 417702 w 811804"/>
                  <a:gd name="connsiteY15" fmla="*/ 1196881 h 1482687"/>
                  <a:gd name="connsiteX16" fmla="*/ 355789 w 811804"/>
                  <a:gd name="connsiteY16" fmla="*/ 982568 h 1482687"/>
                  <a:gd name="connsiteX17" fmla="*/ 322451 w 811804"/>
                  <a:gd name="connsiteY17" fmla="*/ 982568 h 1482687"/>
                  <a:gd name="connsiteX18" fmla="*/ 251014 w 811804"/>
                  <a:gd name="connsiteY18" fmla="*/ 1149256 h 1482687"/>
                  <a:gd name="connsiteX19" fmla="*/ 179576 w 811804"/>
                  <a:gd name="connsiteY19" fmla="*/ 982568 h 1482687"/>
                  <a:gd name="connsiteX20" fmla="*/ 151001 w 811804"/>
                  <a:gd name="connsiteY20" fmla="*/ 982568 h 1482687"/>
                  <a:gd name="connsiteX21" fmla="*/ 74801 w 811804"/>
                  <a:gd name="connsiteY21" fmla="*/ 1132588 h 1482687"/>
                  <a:gd name="connsiteX22" fmla="*/ 8126 w 811804"/>
                  <a:gd name="connsiteY22" fmla="*/ 992093 h 1482687"/>
                  <a:gd name="connsiteX0" fmla="*/ 8126 w 812678"/>
                  <a:gd name="connsiteY0" fmla="*/ 992093 h 1482687"/>
                  <a:gd name="connsiteX1" fmla="*/ 8126 w 812678"/>
                  <a:gd name="connsiteY1" fmla="*/ 382493 h 1482687"/>
                  <a:gd name="connsiteX2" fmla="*/ 227201 w 812678"/>
                  <a:gd name="connsiteY2" fmla="*/ 1493 h 1482687"/>
                  <a:gd name="connsiteX3" fmla="*/ 789176 w 812678"/>
                  <a:gd name="connsiteY3" fmla="*/ 6256 h 1482687"/>
                  <a:gd name="connsiteX4" fmla="*/ 689164 w 812678"/>
                  <a:gd name="connsiteY4" fmla="*/ 25306 h 1482687"/>
                  <a:gd name="connsiteX5" fmla="*/ 622489 w 812678"/>
                  <a:gd name="connsiteY5" fmla="*/ 163418 h 1482687"/>
                  <a:gd name="connsiteX6" fmla="*/ 627251 w 812678"/>
                  <a:gd name="connsiteY6" fmla="*/ 320581 h 1482687"/>
                  <a:gd name="connsiteX7" fmla="*/ 762983 w 812678"/>
                  <a:gd name="connsiteY7" fmla="*/ 503937 h 1482687"/>
                  <a:gd name="connsiteX8" fmla="*/ 808226 w 812678"/>
                  <a:gd name="connsiteY8" fmla="*/ 620618 h 1482687"/>
                  <a:gd name="connsiteX9" fmla="*/ 679639 w 812678"/>
                  <a:gd name="connsiteY9" fmla="*/ 715868 h 1482687"/>
                  <a:gd name="connsiteX10" fmla="*/ 674876 w 812678"/>
                  <a:gd name="connsiteY10" fmla="*/ 1368331 h 1482687"/>
                  <a:gd name="connsiteX11" fmla="*/ 603439 w 812678"/>
                  <a:gd name="connsiteY11" fmla="*/ 1482630 h 1482687"/>
                  <a:gd name="connsiteX12" fmla="*/ 532001 w 812678"/>
                  <a:gd name="connsiteY12" fmla="*/ 1351663 h 1482687"/>
                  <a:gd name="connsiteX13" fmla="*/ 532001 w 812678"/>
                  <a:gd name="connsiteY13" fmla="*/ 982568 h 1482687"/>
                  <a:gd name="connsiteX14" fmla="*/ 498664 w 812678"/>
                  <a:gd name="connsiteY14" fmla="*/ 982568 h 1482687"/>
                  <a:gd name="connsiteX15" fmla="*/ 417702 w 812678"/>
                  <a:gd name="connsiteY15" fmla="*/ 1196881 h 1482687"/>
                  <a:gd name="connsiteX16" fmla="*/ 355789 w 812678"/>
                  <a:gd name="connsiteY16" fmla="*/ 982568 h 1482687"/>
                  <a:gd name="connsiteX17" fmla="*/ 322451 w 812678"/>
                  <a:gd name="connsiteY17" fmla="*/ 982568 h 1482687"/>
                  <a:gd name="connsiteX18" fmla="*/ 251014 w 812678"/>
                  <a:gd name="connsiteY18" fmla="*/ 1149256 h 1482687"/>
                  <a:gd name="connsiteX19" fmla="*/ 179576 w 812678"/>
                  <a:gd name="connsiteY19" fmla="*/ 982568 h 1482687"/>
                  <a:gd name="connsiteX20" fmla="*/ 151001 w 812678"/>
                  <a:gd name="connsiteY20" fmla="*/ 982568 h 1482687"/>
                  <a:gd name="connsiteX21" fmla="*/ 74801 w 812678"/>
                  <a:gd name="connsiteY21" fmla="*/ 1132588 h 1482687"/>
                  <a:gd name="connsiteX22" fmla="*/ 8126 w 812678"/>
                  <a:gd name="connsiteY22" fmla="*/ 992093 h 1482687"/>
                  <a:gd name="connsiteX0" fmla="*/ 8126 w 811804"/>
                  <a:gd name="connsiteY0" fmla="*/ 992093 h 1482687"/>
                  <a:gd name="connsiteX1" fmla="*/ 8126 w 811804"/>
                  <a:gd name="connsiteY1" fmla="*/ 382493 h 1482687"/>
                  <a:gd name="connsiteX2" fmla="*/ 227201 w 811804"/>
                  <a:gd name="connsiteY2" fmla="*/ 1493 h 1482687"/>
                  <a:gd name="connsiteX3" fmla="*/ 789176 w 811804"/>
                  <a:gd name="connsiteY3" fmla="*/ 6256 h 1482687"/>
                  <a:gd name="connsiteX4" fmla="*/ 689164 w 811804"/>
                  <a:gd name="connsiteY4" fmla="*/ 25306 h 1482687"/>
                  <a:gd name="connsiteX5" fmla="*/ 622489 w 811804"/>
                  <a:gd name="connsiteY5" fmla="*/ 163418 h 1482687"/>
                  <a:gd name="connsiteX6" fmla="*/ 627251 w 811804"/>
                  <a:gd name="connsiteY6" fmla="*/ 320581 h 1482687"/>
                  <a:gd name="connsiteX7" fmla="*/ 762983 w 811804"/>
                  <a:gd name="connsiteY7" fmla="*/ 503937 h 1482687"/>
                  <a:gd name="connsiteX8" fmla="*/ 808226 w 811804"/>
                  <a:gd name="connsiteY8" fmla="*/ 620618 h 1482687"/>
                  <a:gd name="connsiteX9" fmla="*/ 679639 w 811804"/>
                  <a:gd name="connsiteY9" fmla="*/ 715868 h 1482687"/>
                  <a:gd name="connsiteX10" fmla="*/ 674876 w 811804"/>
                  <a:gd name="connsiteY10" fmla="*/ 1368331 h 1482687"/>
                  <a:gd name="connsiteX11" fmla="*/ 603439 w 811804"/>
                  <a:gd name="connsiteY11" fmla="*/ 1482630 h 1482687"/>
                  <a:gd name="connsiteX12" fmla="*/ 532001 w 811804"/>
                  <a:gd name="connsiteY12" fmla="*/ 1351663 h 1482687"/>
                  <a:gd name="connsiteX13" fmla="*/ 532001 w 811804"/>
                  <a:gd name="connsiteY13" fmla="*/ 982568 h 1482687"/>
                  <a:gd name="connsiteX14" fmla="*/ 498664 w 811804"/>
                  <a:gd name="connsiteY14" fmla="*/ 982568 h 1482687"/>
                  <a:gd name="connsiteX15" fmla="*/ 417702 w 811804"/>
                  <a:gd name="connsiteY15" fmla="*/ 1196881 h 1482687"/>
                  <a:gd name="connsiteX16" fmla="*/ 355789 w 811804"/>
                  <a:gd name="connsiteY16" fmla="*/ 982568 h 1482687"/>
                  <a:gd name="connsiteX17" fmla="*/ 322451 w 811804"/>
                  <a:gd name="connsiteY17" fmla="*/ 982568 h 1482687"/>
                  <a:gd name="connsiteX18" fmla="*/ 251014 w 811804"/>
                  <a:gd name="connsiteY18" fmla="*/ 1149256 h 1482687"/>
                  <a:gd name="connsiteX19" fmla="*/ 179576 w 811804"/>
                  <a:gd name="connsiteY19" fmla="*/ 982568 h 1482687"/>
                  <a:gd name="connsiteX20" fmla="*/ 151001 w 811804"/>
                  <a:gd name="connsiteY20" fmla="*/ 982568 h 1482687"/>
                  <a:gd name="connsiteX21" fmla="*/ 74801 w 811804"/>
                  <a:gd name="connsiteY21" fmla="*/ 1132588 h 1482687"/>
                  <a:gd name="connsiteX22" fmla="*/ 8126 w 811804"/>
                  <a:gd name="connsiteY22" fmla="*/ 992093 h 1482687"/>
                  <a:gd name="connsiteX0" fmla="*/ 8126 w 811804"/>
                  <a:gd name="connsiteY0" fmla="*/ 992093 h 1482687"/>
                  <a:gd name="connsiteX1" fmla="*/ 8126 w 811804"/>
                  <a:gd name="connsiteY1" fmla="*/ 382493 h 1482687"/>
                  <a:gd name="connsiteX2" fmla="*/ 227201 w 811804"/>
                  <a:gd name="connsiteY2" fmla="*/ 1493 h 1482687"/>
                  <a:gd name="connsiteX3" fmla="*/ 789176 w 811804"/>
                  <a:gd name="connsiteY3" fmla="*/ 6256 h 1482687"/>
                  <a:gd name="connsiteX4" fmla="*/ 689164 w 811804"/>
                  <a:gd name="connsiteY4" fmla="*/ 25306 h 1482687"/>
                  <a:gd name="connsiteX5" fmla="*/ 622489 w 811804"/>
                  <a:gd name="connsiteY5" fmla="*/ 163418 h 1482687"/>
                  <a:gd name="connsiteX6" fmla="*/ 627251 w 811804"/>
                  <a:gd name="connsiteY6" fmla="*/ 320581 h 1482687"/>
                  <a:gd name="connsiteX7" fmla="*/ 762983 w 811804"/>
                  <a:gd name="connsiteY7" fmla="*/ 503937 h 1482687"/>
                  <a:gd name="connsiteX8" fmla="*/ 808226 w 811804"/>
                  <a:gd name="connsiteY8" fmla="*/ 620618 h 1482687"/>
                  <a:gd name="connsiteX9" fmla="*/ 679639 w 811804"/>
                  <a:gd name="connsiteY9" fmla="*/ 715868 h 1482687"/>
                  <a:gd name="connsiteX10" fmla="*/ 674876 w 811804"/>
                  <a:gd name="connsiteY10" fmla="*/ 1368331 h 1482687"/>
                  <a:gd name="connsiteX11" fmla="*/ 603439 w 811804"/>
                  <a:gd name="connsiteY11" fmla="*/ 1482630 h 1482687"/>
                  <a:gd name="connsiteX12" fmla="*/ 532001 w 811804"/>
                  <a:gd name="connsiteY12" fmla="*/ 1351663 h 1482687"/>
                  <a:gd name="connsiteX13" fmla="*/ 532001 w 811804"/>
                  <a:gd name="connsiteY13" fmla="*/ 982568 h 1482687"/>
                  <a:gd name="connsiteX14" fmla="*/ 498664 w 811804"/>
                  <a:gd name="connsiteY14" fmla="*/ 982568 h 1482687"/>
                  <a:gd name="connsiteX15" fmla="*/ 417702 w 811804"/>
                  <a:gd name="connsiteY15" fmla="*/ 1196881 h 1482687"/>
                  <a:gd name="connsiteX16" fmla="*/ 355789 w 811804"/>
                  <a:gd name="connsiteY16" fmla="*/ 982568 h 1482687"/>
                  <a:gd name="connsiteX17" fmla="*/ 322451 w 811804"/>
                  <a:gd name="connsiteY17" fmla="*/ 982568 h 1482687"/>
                  <a:gd name="connsiteX18" fmla="*/ 251014 w 811804"/>
                  <a:gd name="connsiteY18" fmla="*/ 1149256 h 1482687"/>
                  <a:gd name="connsiteX19" fmla="*/ 179576 w 811804"/>
                  <a:gd name="connsiteY19" fmla="*/ 982568 h 1482687"/>
                  <a:gd name="connsiteX20" fmla="*/ 151001 w 811804"/>
                  <a:gd name="connsiteY20" fmla="*/ 982568 h 1482687"/>
                  <a:gd name="connsiteX21" fmla="*/ 74801 w 811804"/>
                  <a:gd name="connsiteY21" fmla="*/ 1132588 h 1482687"/>
                  <a:gd name="connsiteX22" fmla="*/ 8126 w 811804"/>
                  <a:gd name="connsiteY22" fmla="*/ 992093 h 1482687"/>
                  <a:gd name="connsiteX0" fmla="*/ 8126 w 812678"/>
                  <a:gd name="connsiteY0" fmla="*/ 992093 h 1482687"/>
                  <a:gd name="connsiteX1" fmla="*/ 8126 w 812678"/>
                  <a:gd name="connsiteY1" fmla="*/ 382493 h 1482687"/>
                  <a:gd name="connsiteX2" fmla="*/ 227201 w 812678"/>
                  <a:gd name="connsiteY2" fmla="*/ 1493 h 1482687"/>
                  <a:gd name="connsiteX3" fmla="*/ 789176 w 812678"/>
                  <a:gd name="connsiteY3" fmla="*/ 6256 h 1482687"/>
                  <a:gd name="connsiteX4" fmla="*/ 689164 w 812678"/>
                  <a:gd name="connsiteY4" fmla="*/ 25306 h 1482687"/>
                  <a:gd name="connsiteX5" fmla="*/ 622489 w 812678"/>
                  <a:gd name="connsiteY5" fmla="*/ 163418 h 1482687"/>
                  <a:gd name="connsiteX6" fmla="*/ 627251 w 812678"/>
                  <a:gd name="connsiteY6" fmla="*/ 320581 h 1482687"/>
                  <a:gd name="connsiteX7" fmla="*/ 762983 w 812678"/>
                  <a:gd name="connsiteY7" fmla="*/ 503937 h 1482687"/>
                  <a:gd name="connsiteX8" fmla="*/ 808226 w 812678"/>
                  <a:gd name="connsiteY8" fmla="*/ 620618 h 1482687"/>
                  <a:gd name="connsiteX9" fmla="*/ 679639 w 812678"/>
                  <a:gd name="connsiteY9" fmla="*/ 715868 h 1482687"/>
                  <a:gd name="connsiteX10" fmla="*/ 674876 w 812678"/>
                  <a:gd name="connsiteY10" fmla="*/ 1368331 h 1482687"/>
                  <a:gd name="connsiteX11" fmla="*/ 603439 w 812678"/>
                  <a:gd name="connsiteY11" fmla="*/ 1482630 h 1482687"/>
                  <a:gd name="connsiteX12" fmla="*/ 532001 w 812678"/>
                  <a:gd name="connsiteY12" fmla="*/ 1351663 h 1482687"/>
                  <a:gd name="connsiteX13" fmla="*/ 532001 w 812678"/>
                  <a:gd name="connsiteY13" fmla="*/ 982568 h 1482687"/>
                  <a:gd name="connsiteX14" fmla="*/ 498664 w 812678"/>
                  <a:gd name="connsiteY14" fmla="*/ 982568 h 1482687"/>
                  <a:gd name="connsiteX15" fmla="*/ 417702 w 812678"/>
                  <a:gd name="connsiteY15" fmla="*/ 1196881 h 1482687"/>
                  <a:gd name="connsiteX16" fmla="*/ 355789 w 812678"/>
                  <a:gd name="connsiteY16" fmla="*/ 982568 h 1482687"/>
                  <a:gd name="connsiteX17" fmla="*/ 322451 w 812678"/>
                  <a:gd name="connsiteY17" fmla="*/ 982568 h 1482687"/>
                  <a:gd name="connsiteX18" fmla="*/ 251014 w 812678"/>
                  <a:gd name="connsiteY18" fmla="*/ 1149256 h 1482687"/>
                  <a:gd name="connsiteX19" fmla="*/ 179576 w 812678"/>
                  <a:gd name="connsiteY19" fmla="*/ 982568 h 1482687"/>
                  <a:gd name="connsiteX20" fmla="*/ 151001 w 812678"/>
                  <a:gd name="connsiteY20" fmla="*/ 982568 h 1482687"/>
                  <a:gd name="connsiteX21" fmla="*/ 74801 w 812678"/>
                  <a:gd name="connsiteY21" fmla="*/ 1132588 h 1482687"/>
                  <a:gd name="connsiteX22" fmla="*/ 8126 w 812678"/>
                  <a:gd name="connsiteY22" fmla="*/ 992093 h 1482687"/>
                  <a:gd name="connsiteX0" fmla="*/ 8126 w 810177"/>
                  <a:gd name="connsiteY0" fmla="*/ 992093 h 1482687"/>
                  <a:gd name="connsiteX1" fmla="*/ 8126 w 810177"/>
                  <a:gd name="connsiteY1" fmla="*/ 382493 h 1482687"/>
                  <a:gd name="connsiteX2" fmla="*/ 227201 w 810177"/>
                  <a:gd name="connsiteY2" fmla="*/ 1493 h 1482687"/>
                  <a:gd name="connsiteX3" fmla="*/ 789176 w 810177"/>
                  <a:gd name="connsiteY3" fmla="*/ 6256 h 1482687"/>
                  <a:gd name="connsiteX4" fmla="*/ 689164 w 810177"/>
                  <a:gd name="connsiteY4" fmla="*/ 25306 h 1482687"/>
                  <a:gd name="connsiteX5" fmla="*/ 622489 w 810177"/>
                  <a:gd name="connsiteY5" fmla="*/ 163418 h 1482687"/>
                  <a:gd name="connsiteX6" fmla="*/ 627251 w 810177"/>
                  <a:gd name="connsiteY6" fmla="*/ 320581 h 1482687"/>
                  <a:gd name="connsiteX7" fmla="*/ 762983 w 810177"/>
                  <a:gd name="connsiteY7" fmla="*/ 503937 h 1482687"/>
                  <a:gd name="connsiteX8" fmla="*/ 808226 w 810177"/>
                  <a:gd name="connsiteY8" fmla="*/ 620618 h 1482687"/>
                  <a:gd name="connsiteX9" fmla="*/ 679639 w 810177"/>
                  <a:gd name="connsiteY9" fmla="*/ 715868 h 1482687"/>
                  <a:gd name="connsiteX10" fmla="*/ 674876 w 810177"/>
                  <a:gd name="connsiteY10" fmla="*/ 1368331 h 1482687"/>
                  <a:gd name="connsiteX11" fmla="*/ 603439 w 810177"/>
                  <a:gd name="connsiteY11" fmla="*/ 1482630 h 1482687"/>
                  <a:gd name="connsiteX12" fmla="*/ 532001 w 810177"/>
                  <a:gd name="connsiteY12" fmla="*/ 1351663 h 1482687"/>
                  <a:gd name="connsiteX13" fmla="*/ 532001 w 810177"/>
                  <a:gd name="connsiteY13" fmla="*/ 982568 h 1482687"/>
                  <a:gd name="connsiteX14" fmla="*/ 498664 w 810177"/>
                  <a:gd name="connsiteY14" fmla="*/ 982568 h 1482687"/>
                  <a:gd name="connsiteX15" fmla="*/ 417702 w 810177"/>
                  <a:gd name="connsiteY15" fmla="*/ 1196881 h 1482687"/>
                  <a:gd name="connsiteX16" fmla="*/ 355789 w 810177"/>
                  <a:gd name="connsiteY16" fmla="*/ 982568 h 1482687"/>
                  <a:gd name="connsiteX17" fmla="*/ 322451 w 810177"/>
                  <a:gd name="connsiteY17" fmla="*/ 982568 h 1482687"/>
                  <a:gd name="connsiteX18" fmla="*/ 251014 w 810177"/>
                  <a:gd name="connsiteY18" fmla="*/ 1149256 h 1482687"/>
                  <a:gd name="connsiteX19" fmla="*/ 179576 w 810177"/>
                  <a:gd name="connsiteY19" fmla="*/ 982568 h 1482687"/>
                  <a:gd name="connsiteX20" fmla="*/ 151001 w 810177"/>
                  <a:gd name="connsiteY20" fmla="*/ 982568 h 1482687"/>
                  <a:gd name="connsiteX21" fmla="*/ 74801 w 810177"/>
                  <a:gd name="connsiteY21" fmla="*/ 1132588 h 1482687"/>
                  <a:gd name="connsiteX22" fmla="*/ 8126 w 810177"/>
                  <a:gd name="connsiteY22" fmla="*/ 992093 h 1482687"/>
                  <a:gd name="connsiteX0" fmla="*/ 8126 w 810317"/>
                  <a:gd name="connsiteY0" fmla="*/ 992093 h 1482687"/>
                  <a:gd name="connsiteX1" fmla="*/ 8126 w 810317"/>
                  <a:gd name="connsiteY1" fmla="*/ 382493 h 1482687"/>
                  <a:gd name="connsiteX2" fmla="*/ 227201 w 810317"/>
                  <a:gd name="connsiteY2" fmla="*/ 1493 h 1482687"/>
                  <a:gd name="connsiteX3" fmla="*/ 789176 w 810317"/>
                  <a:gd name="connsiteY3" fmla="*/ 6256 h 1482687"/>
                  <a:gd name="connsiteX4" fmla="*/ 689164 w 810317"/>
                  <a:gd name="connsiteY4" fmla="*/ 25306 h 1482687"/>
                  <a:gd name="connsiteX5" fmla="*/ 622489 w 810317"/>
                  <a:gd name="connsiteY5" fmla="*/ 163418 h 1482687"/>
                  <a:gd name="connsiteX6" fmla="*/ 627251 w 810317"/>
                  <a:gd name="connsiteY6" fmla="*/ 320581 h 1482687"/>
                  <a:gd name="connsiteX7" fmla="*/ 762983 w 810317"/>
                  <a:gd name="connsiteY7" fmla="*/ 503937 h 1482687"/>
                  <a:gd name="connsiteX8" fmla="*/ 808226 w 810317"/>
                  <a:gd name="connsiteY8" fmla="*/ 620618 h 1482687"/>
                  <a:gd name="connsiteX9" fmla="*/ 679639 w 810317"/>
                  <a:gd name="connsiteY9" fmla="*/ 715868 h 1482687"/>
                  <a:gd name="connsiteX10" fmla="*/ 674876 w 810317"/>
                  <a:gd name="connsiteY10" fmla="*/ 1368331 h 1482687"/>
                  <a:gd name="connsiteX11" fmla="*/ 603439 w 810317"/>
                  <a:gd name="connsiteY11" fmla="*/ 1482630 h 1482687"/>
                  <a:gd name="connsiteX12" fmla="*/ 532001 w 810317"/>
                  <a:gd name="connsiteY12" fmla="*/ 1351663 h 1482687"/>
                  <a:gd name="connsiteX13" fmla="*/ 532001 w 810317"/>
                  <a:gd name="connsiteY13" fmla="*/ 982568 h 1482687"/>
                  <a:gd name="connsiteX14" fmla="*/ 498664 w 810317"/>
                  <a:gd name="connsiteY14" fmla="*/ 982568 h 1482687"/>
                  <a:gd name="connsiteX15" fmla="*/ 417702 w 810317"/>
                  <a:gd name="connsiteY15" fmla="*/ 1196881 h 1482687"/>
                  <a:gd name="connsiteX16" fmla="*/ 355789 w 810317"/>
                  <a:gd name="connsiteY16" fmla="*/ 982568 h 1482687"/>
                  <a:gd name="connsiteX17" fmla="*/ 322451 w 810317"/>
                  <a:gd name="connsiteY17" fmla="*/ 982568 h 1482687"/>
                  <a:gd name="connsiteX18" fmla="*/ 251014 w 810317"/>
                  <a:gd name="connsiteY18" fmla="*/ 1149256 h 1482687"/>
                  <a:gd name="connsiteX19" fmla="*/ 179576 w 810317"/>
                  <a:gd name="connsiteY19" fmla="*/ 982568 h 1482687"/>
                  <a:gd name="connsiteX20" fmla="*/ 151001 w 810317"/>
                  <a:gd name="connsiteY20" fmla="*/ 982568 h 1482687"/>
                  <a:gd name="connsiteX21" fmla="*/ 74801 w 810317"/>
                  <a:gd name="connsiteY21" fmla="*/ 1132588 h 1482687"/>
                  <a:gd name="connsiteX22" fmla="*/ 8126 w 810317"/>
                  <a:gd name="connsiteY22" fmla="*/ 992093 h 1482687"/>
                  <a:gd name="connsiteX0" fmla="*/ 8126 w 810317"/>
                  <a:gd name="connsiteY0" fmla="*/ 992093 h 1482688"/>
                  <a:gd name="connsiteX1" fmla="*/ 8126 w 810317"/>
                  <a:gd name="connsiteY1" fmla="*/ 382493 h 1482688"/>
                  <a:gd name="connsiteX2" fmla="*/ 227201 w 810317"/>
                  <a:gd name="connsiteY2" fmla="*/ 1493 h 1482688"/>
                  <a:gd name="connsiteX3" fmla="*/ 789176 w 810317"/>
                  <a:gd name="connsiteY3" fmla="*/ 6256 h 1482688"/>
                  <a:gd name="connsiteX4" fmla="*/ 689164 w 810317"/>
                  <a:gd name="connsiteY4" fmla="*/ 25306 h 1482688"/>
                  <a:gd name="connsiteX5" fmla="*/ 622489 w 810317"/>
                  <a:gd name="connsiteY5" fmla="*/ 163418 h 1482688"/>
                  <a:gd name="connsiteX6" fmla="*/ 627251 w 810317"/>
                  <a:gd name="connsiteY6" fmla="*/ 320581 h 1482688"/>
                  <a:gd name="connsiteX7" fmla="*/ 762983 w 810317"/>
                  <a:gd name="connsiteY7" fmla="*/ 503937 h 1482688"/>
                  <a:gd name="connsiteX8" fmla="*/ 808226 w 810317"/>
                  <a:gd name="connsiteY8" fmla="*/ 620618 h 1482688"/>
                  <a:gd name="connsiteX9" fmla="*/ 679639 w 810317"/>
                  <a:gd name="connsiteY9" fmla="*/ 715868 h 1482688"/>
                  <a:gd name="connsiteX10" fmla="*/ 674876 w 810317"/>
                  <a:gd name="connsiteY10" fmla="*/ 1368331 h 1482688"/>
                  <a:gd name="connsiteX11" fmla="*/ 603439 w 810317"/>
                  <a:gd name="connsiteY11" fmla="*/ 1482630 h 1482688"/>
                  <a:gd name="connsiteX12" fmla="*/ 532001 w 810317"/>
                  <a:gd name="connsiteY12" fmla="*/ 1351663 h 1482688"/>
                  <a:gd name="connsiteX13" fmla="*/ 532001 w 810317"/>
                  <a:gd name="connsiteY13" fmla="*/ 982568 h 1482688"/>
                  <a:gd name="connsiteX14" fmla="*/ 498664 w 810317"/>
                  <a:gd name="connsiteY14" fmla="*/ 982568 h 1482688"/>
                  <a:gd name="connsiteX15" fmla="*/ 417702 w 810317"/>
                  <a:gd name="connsiteY15" fmla="*/ 1196881 h 1482688"/>
                  <a:gd name="connsiteX16" fmla="*/ 355789 w 810317"/>
                  <a:gd name="connsiteY16" fmla="*/ 982568 h 1482688"/>
                  <a:gd name="connsiteX17" fmla="*/ 322451 w 810317"/>
                  <a:gd name="connsiteY17" fmla="*/ 982568 h 1482688"/>
                  <a:gd name="connsiteX18" fmla="*/ 251014 w 810317"/>
                  <a:gd name="connsiteY18" fmla="*/ 1149256 h 1482688"/>
                  <a:gd name="connsiteX19" fmla="*/ 179576 w 810317"/>
                  <a:gd name="connsiteY19" fmla="*/ 982568 h 1482688"/>
                  <a:gd name="connsiteX20" fmla="*/ 151001 w 810317"/>
                  <a:gd name="connsiteY20" fmla="*/ 982568 h 1482688"/>
                  <a:gd name="connsiteX21" fmla="*/ 74801 w 810317"/>
                  <a:gd name="connsiteY21" fmla="*/ 1132588 h 1482688"/>
                  <a:gd name="connsiteX22" fmla="*/ 8126 w 810317"/>
                  <a:gd name="connsiteY22" fmla="*/ 992093 h 1482688"/>
                  <a:gd name="connsiteX0" fmla="*/ 8126 w 810317"/>
                  <a:gd name="connsiteY0" fmla="*/ 992093 h 1482688"/>
                  <a:gd name="connsiteX1" fmla="*/ 8126 w 810317"/>
                  <a:gd name="connsiteY1" fmla="*/ 382493 h 1482688"/>
                  <a:gd name="connsiteX2" fmla="*/ 227201 w 810317"/>
                  <a:gd name="connsiteY2" fmla="*/ 1493 h 1482688"/>
                  <a:gd name="connsiteX3" fmla="*/ 789176 w 810317"/>
                  <a:gd name="connsiteY3" fmla="*/ 6256 h 1482688"/>
                  <a:gd name="connsiteX4" fmla="*/ 689164 w 810317"/>
                  <a:gd name="connsiteY4" fmla="*/ 25306 h 1482688"/>
                  <a:gd name="connsiteX5" fmla="*/ 622489 w 810317"/>
                  <a:gd name="connsiteY5" fmla="*/ 163418 h 1482688"/>
                  <a:gd name="connsiteX6" fmla="*/ 627251 w 810317"/>
                  <a:gd name="connsiteY6" fmla="*/ 320581 h 1482688"/>
                  <a:gd name="connsiteX7" fmla="*/ 762983 w 810317"/>
                  <a:gd name="connsiteY7" fmla="*/ 503937 h 1482688"/>
                  <a:gd name="connsiteX8" fmla="*/ 808226 w 810317"/>
                  <a:gd name="connsiteY8" fmla="*/ 620618 h 1482688"/>
                  <a:gd name="connsiteX9" fmla="*/ 679639 w 810317"/>
                  <a:gd name="connsiteY9" fmla="*/ 715868 h 1482688"/>
                  <a:gd name="connsiteX10" fmla="*/ 674876 w 810317"/>
                  <a:gd name="connsiteY10" fmla="*/ 1368331 h 1482688"/>
                  <a:gd name="connsiteX11" fmla="*/ 603439 w 810317"/>
                  <a:gd name="connsiteY11" fmla="*/ 1482630 h 1482688"/>
                  <a:gd name="connsiteX12" fmla="*/ 532001 w 810317"/>
                  <a:gd name="connsiteY12" fmla="*/ 1351663 h 1482688"/>
                  <a:gd name="connsiteX13" fmla="*/ 532001 w 810317"/>
                  <a:gd name="connsiteY13" fmla="*/ 982568 h 1482688"/>
                  <a:gd name="connsiteX14" fmla="*/ 498664 w 810317"/>
                  <a:gd name="connsiteY14" fmla="*/ 982568 h 1482688"/>
                  <a:gd name="connsiteX15" fmla="*/ 417702 w 810317"/>
                  <a:gd name="connsiteY15" fmla="*/ 1196881 h 1482688"/>
                  <a:gd name="connsiteX16" fmla="*/ 355789 w 810317"/>
                  <a:gd name="connsiteY16" fmla="*/ 982568 h 1482688"/>
                  <a:gd name="connsiteX17" fmla="*/ 322451 w 810317"/>
                  <a:gd name="connsiteY17" fmla="*/ 982568 h 1482688"/>
                  <a:gd name="connsiteX18" fmla="*/ 251014 w 810317"/>
                  <a:gd name="connsiteY18" fmla="*/ 1149256 h 1482688"/>
                  <a:gd name="connsiteX19" fmla="*/ 179576 w 810317"/>
                  <a:gd name="connsiteY19" fmla="*/ 982568 h 1482688"/>
                  <a:gd name="connsiteX20" fmla="*/ 151001 w 810317"/>
                  <a:gd name="connsiteY20" fmla="*/ 982568 h 1482688"/>
                  <a:gd name="connsiteX21" fmla="*/ 74801 w 810317"/>
                  <a:gd name="connsiteY21" fmla="*/ 1132588 h 1482688"/>
                  <a:gd name="connsiteX22" fmla="*/ 8126 w 810317"/>
                  <a:gd name="connsiteY22" fmla="*/ 992093 h 1482688"/>
                  <a:gd name="connsiteX0" fmla="*/ 8126 w 810317"/>
                  <a:gd name="connsiteY0" fmla="*/ 992093 h 1482656"/>
                  <a:gd name="connsiteX1" fmla="*/ 8126 w 810317"/>
                  <a:gd name="connsiteY1" fmla="*/ 382493 h 1482656"/>
                  <a:gd name="connsiteX2" fmla="*/ 227201 w 810317"/>
                  <a:gd name="connsiteY2" fmla="*/ 1493 h 1482656"/>
                  <a:gd name="connsiteX3" fmla="*/ 789176 w 810317"/>
                  <a:gd name="connsiteY3" fmla="*/ 6256 h 1482656"/>
                  <a:gd name="connsiteX4" fmla="*/ 689164 w 810317"/>
                  <a:gd name="connsiteY4" fmla="*/ 25306 h 1482656"/>
                  <a:gd name="connsiteX5" fmla="*/ 622489 w 810317"/>
                  <a:gd name="connsiteY5" fmla="*/ 163418 h 1482656"/>
                  <a:gd name="connsiteX6" fmla="*/ 627251 w 810317"/>
                  <a:gd name="connsiteY6" fmla="*/ 320581 h 1482656"/>
                  <a:gd name="connsiteX7" fmla="*/ 762983 w 810317"/>
                  <a:gd name="connsiteY7" fmla="*/ 503937 h 1482656"/>
                  <a:gd name="connsiteX8" fmla="*/ 808226 w 810317"/>
                  <a:gd name="connsiteY8" fmla="*/ 620618 h 1482656"/>
                  <a:gd name="connsiteX9" fmla="*/ 679639 w 810317"/>
                  <a:gd name="connsiteY9" fmla="*/ 715868 h 1482656"/>
                  <a:gd name="connsiteX10" fmla="*/ 674876 w 810317"/>
                  <a:gd name="connsiteY10" fmla="*/ 1368331 h 1482656"/>
                  <a:gd name="connsiteX11" fmla="*/ 603439 w 810317"/>
                  <a:gd name="connsiteY11" fmla="*/ 1482630 h 1482656"/>
                  <a:gd name="connsiteX12" fmla="*/ 532001 w 810317"/>
                  <a:gd name="connsiteY12" fmla="*/ 1351663 h 1482656"/>
                  <a:gd name="connsiteX13" fmla="*/ 532001 w 810317"/>
                  <a:gd name="connsiteY13" fmla="*/ 982568 h 1482656"/>
                  <a:gd name="connsiteX14" fmla="*/ 498664 w 810317"/>
                  <a:gd name="connsiteY14" fmla="*/ 982568 h 1482656"/>
                  <a:gd name="connsiteX15" fmla="*/ 417702 w 810317"/>
                  <a:gd name="connsiteY15" fmla="*/ 1196881 h 1482656"/>
                  <a:gd name="connsiteX16" fmla="*/ 355789 w 810317"/>
                  <a:gd name="connsiteY16" fmla="*/ 982568 h 1482656"/>
                  <a:gd name="connsiteX17" fmla="*/ 322451 w 810317"/>
                  <a:gd name="connsiteY17" fmla="*/ 982568 h 1482656"/>
                  <a:gd name="connsiteX18" fmla="*/ 251014 w 810317"/>
                  <a:gd name="connsiteY18" fmla="*/ 1149256 h 1482656"/>
                  <a:gd name="connsiteX19" fmla="*/ 179576 w 810317"/>
                  <a:gd name="connsiteY19" fmla="*/ 982568 h 1482656"/>
                  <a:gd name="connsiteX20" fmla="*/ 151001 w 810317"/>
                  <a:gd name="connsiteY20" fmla="*/ 982568 h 1482656"/>
                  <a:gd name="connsiteX21" fmla="*/ 74801 w 810317"/>
                  <a:gd name="connsiteY21" fmla="*/ 1132588 h 1482656"/>
                  <a:gd name="connsiteX22" fmla="*/ 8126 w 810317"/>
                  <a:gd name="connsiteY22" fmla="*/ 992093 h 1482656"/>
                  <a:gd name="connsiteX0" fmla="*/ 8126 w 810317"/>
                  <a:gd name="connsiteY0" fmla="*/ 992093 h 1477930"/>
                  <a:gd name="connsiteX1" fmla="*/ 8126 w 810317"/>
                  <a:gd name="connsiteY1" fmla="*/ 382493 h 1477930"/>
                  <a:gd name="connsiteX2" fmla="*/ 227201 w 810317"/>
                  <a:gd name="connsiteY2" fmla="*/ 1493 h 1477930"/>
                  <a:gd name="connsiteX3" fmla="*/ 789176 w 810317"/>
                  <a:gd name="connsiteY3" fmla="*/ 6256 h 1477930"/>
                  <a:gd name="connsiteX4" fmla="*/ 689164 w 810317"/>
                  <a:gd name="connsiteY4" fmla="*/ 25306 h 1477930"/>
                  <a:gd name="connsiteX5" fmla="*/ 622489 w 810317"/>
                  <a:gd name="connsiteY5" fmla="*/ 163418 h 1477930"/>
                  <a:gd name="connsiteX6" fmla="*/ 627251 w 810317"/>
                  <a:gd name="connsiteY6" fmla="*/ 320581 h 1477930"/>
                  <a:gd name="connsiteX7" fmla="*/ 762983 w 810317"/>
                  <a:gd name="connsiteY7" fmla="*/ 503937 h 1477930"/>
                  <a:gd name="connsiteX8" fmla="*/ 808226 w 810317"/>
                  <a:gd name="connsiteY8" fmla="*/ 620618 h 1477930"/>
                  <a:gd name="connsiteX9" fmla="*/ 679639 w 810317"/>
                  <a:gd name="connsiteY9" fmla="*/ 715868 h 1477930"/>
                  <a:gd name="connsiteX10" fmla="*/ 674876 w 810317"/>
                  <a:gd name="connsiteY10" fmla="*/ 1368331 h 1477930"/>
                  <a:gd name="connsiteX11" fmla="*/ 601058 w 810317"/>
                  <a:gd name="connsiteY11" fmla="*/ 1477868 h 1477930"/>
                  <a:gd name="connsiteX12" fmla="*/ 532001 w 810317"/>
                  <a:gd name="connsiteY12" fmla="*/ 1351663 h 1477930"/>
                  <a:gd name="connsiteX13" fmla="*/ 532001 w 810317"/>
                  <a:gd name="connsiteY13" fmla="*/ 982568 h 1477930"/>
                  <a:gd name="connsiteX14" fmla="*/ 498664 w 810317"/>
                  <a:gd name="connsiteY14" fmla="*/ 982568 h 1477930"/>
                  <a:gd name="connsiteX15" fmla="*/ 417702 w 810317"/>
                  <a:gd name="connsiteY15" fmla="*/ 1196881 h 1477930"/>
                  <a:gd name="connsiteX16" fmla="*/ 355789 w 810317"/>
                  <a:gd name="connsiteY16" fmla="*/ 982568 h 1477930"/>
                  <a:gd name="connsiteX17" fmla="*/ 322451 w 810317"/>
                  <a:gd name="connsiteY17" fmla="*/ 982568 h 1477930"/>
                  <a:gd name="connsiteX18" fmla="*/ 251014 w 810317"/>
                  <a:gd name="connsiteY18" fmla="*/ 1149256 h 1477930"/>
                  <a:gd name="connsiteX19" fmla="*/ 179576 w 810317"/>
                  <a:gd name="connsiteY19" fmla="*/ 982568 h 1477930"/>
                  <a:gd name="connsiteX20" fmla="*/ 151001 w 810317"/>
                  <a:gd name="connsiteY20" fmla="*/ 982568 h 1477930"/>
                  <a:gd name="connsiteX21" fmla="*/ 74801 w 810317"/>
                  <a:gd name="connsiteY21" fmla="*/ 1132588 h 1477930"/>
                  <a:gd name="connsiteX22" fmla="*/ 8126 w 810317"/>
                  <a:gd name="connsiteY22" fmla="*/ 992093 h 1477930"/>
                  <a:gd name="connsiteX0" fmla="*/ 8126 w 810317"/>
                  <a:gd name="connsiteY0" fmla="*/ 992093 h 1477868"/>
                  <a:gd name="connsiteX1" fmla="*/ 8126 w 810317"/>
                  <a:gd name="connsiteY1" fmla="*/ 382493 h 1477868"/>
                  <a:gd name="connsiteX2" fmla="*/ 227201 w 810317"/>
                  <a:gd name="connsiteY2" fmla="*/ 1493 h 1477868"/>
                  <a:gd name="connsiteX3" fmla="*/ 789176 w 810317"/>
                  <a:gd name="connsiteY3" fmla="*/ 6256 h 1477868"/>
                  <a:gd name="connsiteX4" fmla="*/ 689164 w 810317"/>
                  <a:gd name="connsiteY4" fmla="*/ 25306 h 1477868"/>
                  <a:gd name="connsiteX5" fmla="*/ 622489 w 810317"/>
                  <a:gd name="connsiteY5" fmla="*/ 163418 h 1477868"/>
                  <a:gd name="connsiteX6" fmla="*/ 627251 w 810317"/>
                  <a:gd name="connsiteY6" fmla="*/ 320581 h 1477868"/>
                  <a:gd name="connsiteX7" fmla="*/ 762983 w 810317"/>
                  <a:gd name="connsiteY7" fmla="*/ 503937 h 1477868"/>
                  <a:gd name="connsiteX8" fmla="*/ 808226 w 810317"/>
                  <a:gd name="connsiteY8" fmla="*/ 620618 h 1477868"/>
                  <a:gd name="connsiteX9" fmla="*/ 679639 w 810317"/>
                  <a:gd name="connsiteY9" fmla="*/ 715868 h 1477868"/>
                  <a:gd name="connsiteX10" fmla="*/ 674876 w 810317"/>
                  <a:gd name="connsiteY10" fmla="*/ 1351662 h 1477868"/>
                  <a:gd name="connsiteX11" fmla="*/ 601058 w 810317"/>
                  <a:gd name="connsiteY11" fmla="*/ 1477868 h 1477868"/>
                  <a:gd name="connsiteX12" fmla="*/ 532001 w 810317"/>
                  <a:gd name="connsiteY12" fmla="*/ 1351663 h 1477868"/>
                  <a:gd name="connsiteX13" fmla="*/ 532001 w 810317"/>
                  <a:gd name="connsiteY13" fmla="*/ 982568 h 1477868"/>
                  <a:gd name="connsiteX14" fmla="*/ 498664 w 810317"/>
                  <a:gd name="connsiteY14" fmla="*/ 982568 h 1477868"/>
                  <a:gd name="connsiteX15" fmla="*/ 417702 w 810317"/>
                  <a:gd name="connsiteY15" fmla="*/ 1196881 h 1477868"/>
                  <a:gd name="connsiteX16" fmla="*/ 355789 w 810317"/>
                  <a:gd name="connsiteY16" fmla="*/ 982568 h 1477868"/>
                  <a:gd name="connsiteX17" fmla="*/ 322451 w 810317"/>
                  <a:gd name="connsiteY17" fmla="*/ 982568 h 1477868"/>
                  <a:gd name="connsiteX18" fmla="*/ 251014 w 810317"/>
                  <a:gd name="connsiteY18" fmla="*/ 1149256 h 1477868"/>
                  <a:gd name="connsiteX19" fmla="*/ 179576 w 810317"/>
                  <a:gd name="connsiteY19" fmla="*/ 982568 h 1477868"/>
                  <a:gd name="connsiteX20" fmla="*/ 151001 w 810317"/>
                  <a:gd name="connsiteY20" fmla="*/ 982568 h 1477868"/>
                  <a:gd name="connsiteX21" fmla="*/ 74801 w 810317"/>
                  <a:gd name="connsiteY21" fmla="*/ 1132588 h 1477868"/>
                  <a:gd name="connsiteX22" fmla="*/ 8126 w 810317"/>
                  <a:gd name="connsiteY22" fmla="*/ 992093 h 1477868"/>
                  <a:gd name="connsiteX0" fmla="*/ 8126 w 810317"/>
                  <a:gd name="connsiteY0" fmla="*/ 992093 h 1477868"/>
                  <a:gd name="connsiteX1" fmla="*/ 8126 w 810317"/>
                  <a:gd name="connsiteY1" fmla="*/ 382493 h 1477868"/>
                  <a:gd name="connsiteX2" fmla="*/ 227201 w 810317"/>
                  <a:gd name="connsiteY2" fmla="*/ 1493 h 1477868"/>
                  <a:gd name="connsiteX3" fmla="*/ 789176 w 810317"/>
                  <a:gd name="connsiteY3" fmla="*/ 6256 h 1477868"/>
                  <a:gd name="connsiteX4" fmla="*/ 689164 w 810317"/>
                  <a:gd name="connsiteY4" fmla="*/ 25306 h 1477868"/>
                  <a:gd name="connsiteX5" fmla="*/ 622489 w 810317"/>
                  <a:gd name="connsiteY5" fmla="*/ 163418 h 1477868"/>
                  <a:gd name="connsiteX6" fmla="*/ 627251 w 810317"/>
                  <a:gd name="connsiteY6" fmla="*/ 320581 h 1477868"/>
                  <a:gd name="connsiteX7" fmla="*/ 762983 w 810317"/>
                  <a:gd name="connsiteY7" fmla="*/ 503937 h 1477868"/>
                  <a:gd name="connsiteX8" fmla="*/ 808226 w 810317"/>
                  <a:gd name="connsiteY8" fmla="*/ 620618 h 1477868"/>
                  <a:gd name="connsiteX9" fmla="*/ 679639 w 810317"/>
                  <a:gd name="connsiteY9" fmla="*/ 715868 h 1477868"/>
                  <a:gd name="connsiteX10" fmla="*/ 674876 w 810317"/>
                  <a:gd name="connsiteY10" fmla="*/ 1351662 h 1477868"/>
                  <a:gd name="connsiteX11" fmla="*/ 601058 w 810317"/>
                  <a:gd name="connsiteY11" fmla="*/ 1477868 h 1477868"/>
                  <a:gd name="connsiteX12" fmla="*/ 532001 w 810317"/>
                  <a:gd name="connsiteY12" fmla="*/ 1351663 h 1477868"/>
                  <a:gd name="connsiteX13" fmla="*/ 532001 w 810317"/>
                  <a:gd name="connsiteY13" fmla="*/ 982568 h 1477868"/>
                  <a:gd name="connsiteX14" fmla="*/ 498664 w 810317"/>
                  <a:gd name="connsiteY14" fmla="*/ 982568 h 1477868"/>
                  <a:gd name="connsiteX15" fmla="*/ 417702 w 810317"/>
                  <a:gd name="connsiteY15" fmla="*/ 1196881 h 1477868"/>
                  <a:gd name="connsiteX16" fmla="*/ 355789 w 810317"/>
                  <a:gd name="connsiteY16" fmla="*/ 982568 h 1477868"/>
                  <a:gd name="connsiteX17" fmla="*/ 322451 w 810317"/>
                  <a:gd name="connsiteY17" fmla="*/ 982568 h 1477868"/>
                  <a:gd name="connsiteX18" fmla="*/ 251014 w 810317"/>
                  <a:gd name="connsiteY18" fmla="*/ 1149256 h 1477868"/>
                  <a:gd name="connsiteX19" fmla="*/ 179576 w 810317"/>
                  <a:gd name="connsiteY19" fmla="*/ 982568 h 1477868"/>
                  <a:gd name="connsiteX20" fmla="*/ 151001 w 810317"/>
                  <a:gd name="connsiteY20" fmla="*/ 982568 h 1477868"/>
                  <a:gd name="connsiteX21" fmla="*/ 74801 w 810317"/>
                  <a:gd name="connsiteY21" fmla="*/ 1132588 h 1477868"/>
                  <a:gd name="connsiteX22" fmla="*/ 8126 w 810317"/>
                  <a:gd name="connsiteY22" fmla="*/ 992093 h 1477868"/>
                  <a:gd name="connsiteX0" fmla="*/ 8126 w 810317"/>
                  <a:gd name="connsiteY0" fmla="*/ 992093 h 1477868"/>
                  <a:gd name="connsiteX1" fmla="*/ 8126 w 810317"/>
                  <a:gd name="connsiteY1" fmla="*/ 382493 h 1477868"/>
                  <a:gd name="connsiteX2" fmla="*/ 227201 w 810317"/>
                  <a:gd name="connsiteY2" fmla="*/ 1493 h 1477868"/>
                  <a:gd name="connsiteX3" fmla="*/ 789176 w 810317"/>
                  <a:gd name="connsiteY3" fmla="*/ 6256 h 1477868"/>
                  <a:gd name="connsiteX4" fmla="*/ 689164 w 810317"/>
                  <a:gd name="connsiteY4" fmla="*/ 25306 h 1477868"/>
                  <a:gd name="connsiteX5" fmla="*/ 622489 w 810317"/>
                  <a:gd name="connsiteY5" fmla="*/ 163418 h 1477868"/>
                  <a:gd name="connsiteX6" fmla="*/ 627251 w 810317"/>
                  <a:gd name="connsiteY6" fmla="*/ 320581 h 1477868"/>
                  <a:gd name="connsiteX7" fmla="*/ 762983 w 810317"/>
                  <a:gd name="connsiteY7" fmla="*/ 503937 h 1477868"/>
                  <a:gd name="connsiteX8" fmla="*/ 808226 w 810317"/>
                  <a:gd name="connsiteY8" fmla="*/ 620618 h 1477868"/>
                  <a:gd name="connsiteX9" fmla="*/ 679639 w 810317"/>
                  <a:gd name="connsiteY9" fmla="*/ 715868 h 1477868"/>
                  <a:gd name="connsiteX10" fmla="*/ 674876 w 810317"/>
                  <a:gd name="connsiteY10" fmla="*/ 1351662 h 1477868"/>
                  <a:gd name="connsiteX11" fmla="*/ 601058 w 810317"/>
                  <a:gd name="connsiteY11" fmla="*/ 1477868 h 1477868"/>
                  <a:gd name="connsiteX12" fmla="*/ 532001 w 810317"/>
                  <a:gd name="connsiteY12" fmla="*/ 1351663 h 1477868"/>
                  <a:gd name="connsiteX13" fmla="*/ 532001 w 810317"/>
                  <a:gd name="connsiteY13" fmla="*/ 982568 h 1477868"/>
                  <a:gd name="connsiteX14" fmla="*/ 498664 w 810317"/>
                  <a:gd name="connsiteY14" fmla="*/ 982568 h 1477868"/>
                  <a:gd name="connsiteX15" fmla="*/ 417702 w 810317"/>
                  <a:gd name="connsiteY15" fmla="*/ 1196881 h 1477868"/>
                  <a:gd name="connsiteX16" fmla="*/ 355789 w 810317"/>
                  <a:gd name="connsiteY16" fmla="*/ 982568 h 1477868"/>
                  <a:gd name="connsiteX17" fmla="*/ 322451 w 810317"/>
                  <a:gd name="connsiteY17" fmla="*/ 982568 h 1477868"/>
                  <a:gd name="connsiteX18" fmla="*/ 251014 w 810317"/>
                  <a:gd name="connsiteY18" fmla="*/ 1149256 h 1477868"/>
                  <a:gd name="connsiteX19" fmla="*/ 179576 w 810317"/>
                  <a:gd name="connsiteY19" fmla="*/ 982568 h 1477868"/>
                  <a:gd name="connsiteX20" fmla="*/ 151001 w 810317"/>
                  <a:gd name="connsiteY20" fmla="*/ 982568 h 1477868"/>
                  <a:gd name="connsiteX21" fmla="*/ 74801 w 810317"/>
                  <a:gd name="connsiteY21" fmla="*/ 1132588 h 1477868"/>
                  <a:gd name="connsiteX22" fmla="*/ 8126 w 810317"/>
                  <a:gd name="connsiteY22" fmla="*/ 992093 h 1477868"/>
                  <a:gd name="connsiteX0" fmla="*/ 8126 w 810317"/>
                  <a:gd name="connsiteY0" fmla="*/ 992093 h 1477868"/>
                  <a:gd name="connsiteX1" fmla="*/ 8126 w 810317"/>
                  <a:gd name="connsiteY1" fmla="*/ 382493 h 1477868"/>
                  <a:gd name="connsiteX2" fmla="*/ 227201 w 810317"/>
                  <a:gd name="connsiteY2" fmla="*/ 1493 h 1477868"/>
                  <a:gd name="connsiteX3" fmla="*/ 789176 w 810317"/>
                  <a:gd name="connsiteY3" fmla="*/ 6256 h 1477868"/>
                  <a:gd name="connsiteX4" fmla="*/ 689164 w 810317"/>
                  <a:gd name="connsiteY4" fmla="*/ 25306 h 1477868"/>
                  <a:gd name="connsiteX5" fmla="*/ 622489 w 810317"/>
                  <a:gd name="connsiteY5" fmla="*/ 163418 h 1477868"/>
                  <a:gd name="connsiteX6" fmla="*/ 627251 w 810317"/>
                  <a:gd name="connsiteY6" fmla="*/ 320581 h 1477868"/>
                  <a:gd name="connsiteX7" fmla="*/ 762983 w 810317"/>
                  <a:gd name="connsiteY7" fmla="*/ 503937 h 1477868"/>
                  <a:gd name="connsiteX8" fmla="*/ 808226 w 810317"/>
                  <a:gd name="connsiteY8" fmla="*/ 620618 h 1477868"/>
                  <a:gd name="connsiteX9" fmla="*/ 679639 w 810317"/>
                  <a:gd name="connsiteY9" fmla="*/ 715868 h 1477868"/>
                  <a:gd name="connsiteX10" fmla="*/ 674876 w 810317"/>
                  <a:gd name="connsiteY10" fmla="*/ 1351662 h 1477868"/>
                  <a:gd name="connsiteX11" fmla="*/ 601058 w 810317"/>
                  <a:gd name="connsiteY11" fmla="*/ 1477868 h 1477868"/>
                  <a:gd name="connsiteX12" fmla="*/ 532001 w 810317"/>
                  <a:gd name="connsiteY12" fmla="*/ 1351663 h 1477868"/>
                  <a:gd name="connsiteX13" fmla="*/ 532001 w 810317"/>
                  <a:gd name="connsiteY13" fmla="*/ 982568 h 1477868"/>
                  <a:gd name="connsiteX14" fmla="*/ 498664 w 810317"/>
                  <a:gd name="connsiteY14" fmla="*/ 982568 h 1477868"/>
                  <a:gd name="connsiteX15" fmla="*/ 417702 w 810317"/>
                  <a:gd name="connsiteY15" fmla="*/ 1196881 h 1477868"/>
                  <a:gd name="connsiteX16" fmla="*/ 355789 w 810317"/>
                  <a:gd name="connsiteY16" fmla="*/ 982568 h 1477868"/>
                  <a:gd name="connsiteX17" fmla="*/ 322451 w 810317"/>
                  <a:gd name="connsiteY17" fmla="*/ 982568 h 1477868"/>
                  <a:gd name="connsiteX18" fmla="*/ 251014 w 810317"/>
                  <a:gd name="connsiteY18" fmla="*/ 1149256 h 1477868"/>
                  <a:gd name="connsiteX19" fmla="*/ 179576 w 810317"/>
                  <a:gd name="connsiteY19" fmla="*/ 982568 h 1477868"/>
                  <a:gd name="connsiteX20" fmla="*/ 151001 w 810317"/>
                  <a:gd name="connsiteY20" fmla="*/ 982568 h 1477868"/>
                  <a:gd name="connsiteX21" fmla="*/ 74801 w 810317"/>
                  <a:gd name="connsiteY21" fmla="*/ 1132588 h 1477868"/>
                  <a:gd name="connsiteX22" fmla="*/ 8126 w 810317"/>
                  <a:gd name="connsiteY22" fmla="*/ 992093 h 1477868"/>
                  <a:gd name="connsiteX0" fmla="*/ 8126 w 810317"/>
                  <a:gd name="connsiteY0" fmla="*/ 992093 h 1477868"/>
                  <a:gd name="connsiteX1" fmla="*/ 8126 w 810317"/>
                  <a:gd name="connsiteY1" fmla="*/ 382493 h 1477868"/>
                  <a:gd name="connsiteX2" fmla="*/ 227201 w 810317"/>
                  <a:gd name="connsiteY2" fmla="*/ 1493 h 1477868"/>
                  <a:gd name="connsiteX3" fmla="*/ 789176 w 810317"/>
                  <a:gd name="connsiteY3" fmla="*/ 6256 h 1477868"/>
                  <a:gd name="connsiteX4" fmla="*/ 689164 w 810317"/>
                  <a:gd name="connsiteY4" fmla="*/ 25306 h 1477868"/>
                  <a:gd name="connsiteX5" fmla="*/ 622489 w 810317"/>
                  <a:gd name="connsiteY5" fmla="*/ 163418 h 1477868"/>
                  <a:gd name="connsiteX6" fmla="*/ 627251 w 810317"/>
                  <a:gd name="connsiteY6" fmla="*/ 320581 h 1477868"/>
                  <a:gd name="connsiteX7" fmla="*/ 762983 w 810317"/>
                  <a:gd name="connsiteY7" fmla="*/ 503937 h 1477868"/>
                  <a:gd name="connsiteX8" fmla="*/ 808226 w 810317"/>
                  <a:gd name="connsiteY8" fmla="*/ 620618 h 1477868"/>
                  <a:gd name="connsiteX9" fmla="*/ 679639 w 810317"/>
                  <a:gd name="connsiteY9" fmla="*/ 715868 h 1477868"/>
                  <a:gd name="connsiteX10" fmla="*/ 674876 w 810317"/>
                  <a:gd name="connsiteY10" fmla="*/ 1351662 h 1477868"/>
                  <a:gd name="connsiteX11" fmla="*/ 601058 w 810317"/>
                  <a:gd name="connsiteY11" fmla="*/ 1477868 h 1477868"/>
                  <a:gd name="connsiteX12" fmla="*/ 532001 w 810317"/>
                  <a:gd name="connsiteY12" fmla="*/ 1351663 h 1477868"/>
                  <a:gd name="connsiteX13" fmla="*/ 532001 w 810317"/>
                  <a:gd name="connsiteY13" fmla="*/ 982568 h 1477868"/>
                  <a:gd name="connsiteX14" fmla="*/ 498664 w 810317"/>
                  <a:gd name="connsiteY14" fmla="*/ 982568 h 1477868"/>
                  <a:gd name="connsiteX15" fmla="*/ 417702 w 810317"/>
                  <a:gd name="connsiteY15" fmla="*/ 1196881 h 1477868"/>
                  <a:gd name="connsiteX16" fmla="*/ 355789 w 810317"/>
                  <a:gd name="connsiteY16" fmla="*/ 982568 h 1477868"/>
                  <a:gd name="connsiteX17" fmla="*/ 322451 w 810317"/>
                  <a:gd name="connsiteY17" fmla="*/ 982568 h 1477868"/>
                  <a:gd name="connsiteX18" fmla="*/ 251014 w 810317"/>
                  <a:gd name="connsiteY18" fmla="*/ 1149256 h 1477868"/>
                  <a:gd name="connsiteX19" fmla="*/ 179576 w 810317"/>
                  <a:gd name="connsiteY19" fmla="*/ 982568 h 1477868"/>
                  <a:gd name="connsiteX20" fmla="*/ 151001 w 810317"/>
                  <a:gd name="connsiteY20" fmla="*/ 982568 h 1477868"/>
                  <a:gd name="connsiteX21" fmla="*/ 74801 w 810317"/>
                  <a:gd name="connsiteY21" fmla="*/ 1132588 h 1477868"/>
                  <a:gd name="connsiteX22" fmla="*/ 8126 w 810317"/>
                  <a:gd name="connsiteY22" fmla="*/ 992093 h 1477868"/>
                  <a:gd name="connsiteX0" fmla="*/ 8126 w 810317"/>
                  <a:gd name="connsiteY0" fmla="*/ 992093 h 1478085"/>
                  <a:gd name="connsiteX1" fmla="*/ 8126 w 810317"/>
                  <a:gd name="connsiteY1" fmla="*/ 382493 h 1478085"/>
                  <a:gd name="connsiteX2" fmla="*/ 227201 w 810317"/>
                  <a:gd name="connsiteY2" fmla="*/ 1493 h 1478085"/>
                  <a:gd name="connsiteX3" fmla="*/ 789176 w 810317"/>
                  <a:gd name="connsiteY3" fmla="*/ 6256 h 1478085"/>
                  <a:gd name="connsiteX4" fmla="*/ 689164 w 810317"/>
                  <a:gd name="connsiteY4" fmla="*/ 25306 h 1478085"/>
                  <a:gd name="connsiteX5" fmla="*/ 622489 w 810317"/>
                  <a:gd name="connsiteY5" fmla="*/ 163418 h 1478085"/>
                  <a:gd name="connsiteX6" fmla="*/ 627251 w 810317"/>
                  <a:gd name="connsiteY6" fmla="*/ 320581 h 1478085"/>
                  <a:gd name="connsiteX7" fmla="*/ 762983 w 810317"/>
                  <a:gd name="connsiteY7" fmla="*/ 503937 h 1478085"/>
                  <a:gd name="connsiteX8" fmla="*/ 808226 w 810317"/>
                  <a:gd name="connsiteY8" fmla="*/ 620618 h 1478085"/>
                  <a:gd name="connsiteX9" fmla="*/ 679639 w 810317"/>
                  <a:gd name="connsiteY9" fmla="*/ 715868 h 1478085"/>
                  <a:gd name="connsiteX10" fmla="*/ 674876 w 810317"/>
                  <a:gd name="connsiteY10" fmla="*/ 1351662 h 1478085"/>
                  <a:gd name="connsiteX11" fmla="*/ 601058 w 810317"/>
                  <a:gd name="connsiteY11" fmla="*/ 1477868 h 1478085"/>
                  <a:gd name="connsiteX12" fmla="*/ 532001 w 810317"/>
                  <a:gd name="connsiteY12" fmla="*/ 1351663 h 1478085"/>
                  <a:gd name="connsiteX13" fmla="*/ 532001 w 810317"/>
                  <a:gd name="connsiteY13" fmla="*/ 982568 h 1478085"/>
                  <a:gd name="connsiteX14" fmla="*/ 498664 w 810317"/>
                  <a:gd name="connsiteY14" fmla="*/ 982568 h 1478085"/>
                  <a:gd name="connsiteX15" fmla="*/ 417702 w 810317"/>
                  <a:gd name="connsiteY15" fmla="*/ 1196881 h 1478085"/>
                  <a:gd name="connsiteX16" fmla="*/ 355789 w 810317"/>
                  <a:gd name="connsiteY16" fmla="*/ 982568 h 1478085"/>
                  <a:gd name="connsiteX17" fmla="*/ 322451 w 810317"/>
                  <a:gd name="connsiteY17" fmla="*/ 982568 h 1478085"/>
                  <a:gd name="connsiteX18" fmla="*/ 251014 w 810317"/>
                  <a:gd name="connsiteY18" fmla="*/ 1149256 h 1478085"/>
                  <a:gd name="connsiteX19" fmla="*/ 179576 w 810317"/>
                  <a:gd name="connsiteY19" fmla="*/ 982568 h 1478085"/>
                  <a:gd name="connsiteX20" fmla="*/ 151001 w 810317"/>
                  <a:gd name="connsiteY20" fmla="*/ 982568 h 1478085"/>
                  <a:gd name="connsiteX21" fmla="*/ 74801 w 810317"/>
                  <a:gd name="connsiteY21" fmla="*/ 1132588 h 1478085"/>
                  <a:gd name="connsiteX22" fmla="*/ 8126 w 810317"/>
                  <a:gd name="connsiteY22" fmla="*/ 992093 h 1478085"/>
                  <a:gd name="connsiteX0" fmla="*/ 8126 w 810317"/>
                  <a:gd name="connsiteY0" fmla="*/ 992093 h 1478085"/>
                  <a:gd name="connsiteX1" fmla="*/ 8126 w 810317"/>
                  <a:gd name="connsiteY1" fmla="*/ 382493 h 1478085"/>
                  <a:gd name="connsiteX2" fmla="*/ 227201 w 810317"/>
                  <a:gd name="connsiteY2" fmla="*/ 1493 h 1478085"/>
                  <a:gd name="connsiteX3" fmla="*/ 789176 w 810317"/>
                  <a:gd name="connsiteY3" fmla="*/ 6256 h 1478085"/>
                  <a:gd name="connsiteX4" fmla="*/ 689164 w 810317"/>
                  <a:gd name="connsiteY4" fmla="*/ 25306 h 1478085"/>
                  <a:gd name="connsiteX5" fmla="*/ 622489 w 810317"/>
                  <a:gd name="connsiteY5" fmla="*/ 163418 h 1478085"/>
                  <a:gd name="connsiteX6" fmla="*/ 627251 w 810317"/>
                  <a:gd name="connsiteY6" fmla="*/ 320581 h 1478085"/>
                  <a:gd name="connsiteX7" fmla="*/ 762983 w 810317"/>
                  <a:gd name="connsiteY7" fmla="*/ 503937 h 1478085"/>
                  <a:gd name="connsiteX8" fmla="*/ 808226 w 810317"/>
                  <a:gd name="connsiteY8" fmla="*/ 620618 h 1478085"/>
                  <a:gd name="connsiteX9" fmla="*/ 679639 w 810317"/>
                  <a:gd name="connsiteY9" fmla="*/ 715868 h 1478085"/>
                  <a:gd name="connsiteX10" fmla="*/ 674876 w 810317"/>
                  <a:gd name="connsiteY10" fmla="*/ 1351662 h 1478085"/>
                  <a:gd name="connsiteX11" fmla="*/ 601058 w 810317"/>
                  <a:gd name="connsiteY11" fmla="*/ 1477868 h 1478085"/>
                  <a:gd name="connsiteX12" fmla="*/ 532001 w 810317"/>
                  <a:gd name="connsiteY12" fmla="*/ 1351663 h 1478085"/>
                  <a:gd name="connsiteX13" fmla="*/ 532001 w 810317"/>
                  <a:gd name="connsiteY13" fmla="*/ 982568 h 1478085"/>
                  <a:gd name="connsiteX14" fmla="*/ 498664 w 810317"/>
                  <a:gd name="connsiteY14" fmla="*/ 982568 h 1478085"/>
                  <a:gd name="connsiteX15" fmla="*/ 417702 w 810317"/>
                  <a:gd name="connsiteY15" fmla="*/ 1196881 h 1478085"/>
                  <a:gd name="connsiteX16" fmla="*/ 355789 w 810317"/>
                  <a:gd name="connsiteY16" fmla="*/ 982568 h 1478085"/>
                  <a:gd name="connsiteX17" fmla="*/ 322451 w 810317"/>
                  <a:gd name="connsiteY17" fmla="*/ 982568 h 1478085"/>
                  <a:gd name="connsiteX18" fmla="*/ 251014 w 810317"/>
                  <a:gd name="connsiteY18" fmla="*/ 1149256 h 1478085"/>
                  <a:gd name="connsiteX19" fmla="*/ 179576 w 810317"/>
                  <a:gd name="connsiteY19" fmla="*/ 982568 h 1478085"/>
                  <a:gd name="connsiteX20" fmla="*/ 151001 w 810317"/>
                  <a:gd name="connsiteY20" fmla="*/ 982568 h 1478085"/>
                  <a:gd name="connsiteX21" fmla="*/ 74801 w 810317"/>
                  <a:gd name="connsiteY21" fmla="*/ 1132588 h 1478085"/>
                  <a:gd name="connsiteX22" fmla="*/ 8126 w 810317"/>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17702 w 811235"/>
                  <a:gd name="connsiteY15" fmla="*/ 1196881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17702 w 811235"/>
                  <a:gd name="connsiteY15" fmla="*/ 1196881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24846 w 811235"/>
                  <a:gd name="connsiteY15" fmla="*/ 1199262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24846 w 811235"/>
                  <a:gd name="connsiteY15" fmla="*/ 1199262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24846 w 811235"/>
                  <a:gd name="connsiteY15" fmla="*/ 1199262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24846 w 811235"/>
                  <a:gd name="connsiteY15" fmla="*/ 1199262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24846 w 811235"/>
                  <a:gd name="connsiteY15" fmla="*/ 1199262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8085"/>
                  <a:gd name="connsiteX1" fmla="*/ 8126 w 811235"/>
                  <a:gd name="connsiteY1" fmla="*/ 382493 h 1478085"/>
                  <a:gd name="connsiteX2" fmla="*/ 227201 w 811235"/>
                  <a:gd name="connsiteY2" fmla="*/ 1493 h 1478085"/>
                  <a:gd name="connsiteX3" fmla="*/ 789176 w 811235"/>
                  <a:gd name="connsiteY3" fmla="*/ 6256 h 1478085"/>
                  <a:gd name="connsiteX4" fmla="*/ 689164 w 811235"/>
                  <a:gd name="connsiteY4" fmla="*/ 25306 h 1478085"/>
                  <a:gd name="connsiteX5" fmla="*/ 622489 w 811235"/>
                  <a:gd name="connsiteY5" fmla="*/ 163418 h 1478085"/>
                  <a:gd name="connsiteX6" fmla="*/ 627251 w 811235"/>
                  <a:gd name="connsiteY6" fmla="*/ 320581 h 1478085"/>
                  <a:gd name="connsiteX7" fmla="*/ 762983 w 811235"/>
                  <a:gd name="connsiteY7" fmla="*/ 503937 h 1478085"/>
                  <a:gd name="connsiteX8" fmla="*/ 808226 w 811235"/>
                  <a:gd name="connsiteY8" fmla="*/ 620618 h 1478085"/>
                  <a:gd name="connsiteX9" fmla="*/ 679639 w 811235"/>
                  <a:gd name="connsiteY9" fmla="*/ 715868 h 1478085"/>
                  <a:gd name="connsiteX10" fmla="*/ 674876 w 811235"/>
                  <a:gd name="connsiteY10" fmla="*/ 1351662 h 1478085"/>
                  <a:gd name="connsiteX11" fmla="*/ 601058 w 811235"/>
                  <a:gd name="connsiteY11" fmla="*/ 1477868 h 1478085"/>
                  <a:gd name="connsiteX12" fmla="*/ 532001 w 811235"/>
                  <a:gd name="connsiteY12" fmla="*/ 1351663 h 1478085"/>
                  <a:gd name="connsiteX13" fmla="*/ 532001 w 811235"/>
                  <a:gd name="connsiteY13" fmla="*/ 982568 h 1478085"/>
                  <a:gd name="connsiteX14" fmla="*/ 498664 w 811235"/>
                  <a:gd name="connsiteY14" fmla="*/ 982568 h 1478085"/>
                  <a:gd name="connsiteX15" fmla="*/ 424846 w 811235"/>
                  <a:gd name="connsiteY15" fmla="*/ 1199262 h 1478085"/>
                  <a:gd name="connsiteX16" fmla="*/ 355789 w 811235"/>
                  <a:gd name="connsiteY16" fmla="*/ 982568 h 1478085"/>
                  <a:gd name="connsiteX17" fmla="*/ 322451 w 811235"/>
                  <a:gd name="connsiteY17" fmla="*/ 982568 h 1478085"/>
                  <a:gd name="connsiteX18" fmla="*/ 251014 w 811235"/>
                  <a:gd name="connsiteY18" fmla="*/ 1149256 h 1478085"/>
                  <a:gd name="connsiteX19" fmla="*/ 179576 w 811235"/>
                  <a:gd name="connsiteY19" fmla="*/ 982568 h 1478085"/>
                  <a:gd name="connsiteX20" fmla="*/ 151001 w 811235"/>
                  <a:gd name="connsiteY20" fmla="*/ 982568 h 1478085"/>
                  <a:gd name="connsiteX21" fmla="*/ 74801 w 811235"/>
                  <a:gd name="connsiteY21" fmla="*/ 1132588 h 1478085"/>
                  <a:gd name="connsiteX22" fmla="*/ 8126 w 811235"/>
                  <a:gd name="connsiteY22" fmla="*/ 992093 h 1478085"/>
                  <a:gd name="connsiteX0" fmla="*/ 8126 w 811235"/>
                  <a:gd name="connsiteY0" fmla="*/ 992093 h 1477957"/>
                  <a:gd name="connsiteX1" fmla="*/ 8126 w 811235"/>
                  <a:gd name="connsiteY1" fmla="*/ 382493 h 1477957"/>
                  <a:gd name="connsiteX2" fmla="*/ 227201 w 811235"/>
                  <a:gd name="connsiteY2" fmla="*/ 1493 h 1477957"/>
                  <a:gd name="connsiteX3" fmla="*/ 789176 w 811235"/>
                  <a:gd name="connsiteY3" fmla="*/ 6256 h 1477957"/>
                  <a:gd name="connsiteX4" fmla="*/ 689164 w 811235"/>
                  <a:gd name="connsiteY4" fmla="*/ 25306 h 1477957"/>
                  <a:gd name="connsiteX5" fmla="*/ 622489 w 811235"/>
                  <a:gd name="connsiteY5" fmla="*/ 163418 h 1477957"/>
                  <a:gd name="connsiteX6" fmla="*/ 627251 w 811235"/>
                  <a:gd name="connsiteY6" fmla="*/ 320581 h 1477957"/>
                  <a:gd name="connsiteX7" fmla="*/ 762983 w 811235"/>
                  <a:gd name="connsiteY7" fmla="*/ 503937 h 1477957"/>
                  <a:gd name="connsiteX8" fmla="*/ 808226 w 811235"/>
                  <a:gd name="connsiteY8" fmla="*/ 620618 h 1477957"/>
                  <a:gd name="connsiteX9" fmla="*/ 679639 w 811235"/>
                  <a:gd name="connsiteY9" fmla="*/ 715868 h 1477957"/>
                  <a:gd name="connsiteX10" fmla="*/ 674876 w 811235"/>
                  <a:gd name="connsiteY10" fmla="*/ 1351662 h 1477957"/>
                  <a:gd name="connsiteX11" fmla="*/ 601058 w 811235"/>
                  <a:gd name="connsiteY11" fmla="*/ 1477868 h 1477957"/>
                  <a:gd name="connsiteX12" fmla="*/ 532001 w 811235"/>
                  <a:gd name="connsiteY12" fmla="*/ 1351663 h 1477957"/>
                  <a:gd name="connsiteX13" fmla="*/ 532001 w 811235"/>
                  <a:gd name="connsiteY13" fmla="*/ 982568 h 1477957"/>
                  <a:gd name="connsiteX14" fmla="*/ 498664 w 811235"/>
                  <a:gd name="connsiteY14" fmla="*/ 982568 h 1477957"/>
                  <a:gd name="connsiteX15" fmla="*/ 424846 w 811235"/>
                  <a:gd name="connsiteY15" fmla="*/ 1199262 h 1477957"/>
                  <a:gd name="connsiteX16" fmla="*/ 355789 w 811235"/>
                  <a:gd name="connsiteY16" fmla="*/ 982568 h 1477957"/>
                  <a:gd name="connsiteX17" fmla="*/ 322451 w 811235"/>
                  <a:gd name="connsiteY17" fmla="*/ 982568 h 1477957"/>
                  <a:gd name="connsiteX18" fmla="*/ 251014 w 811235"/>
                  <a:gd name="connsiteY18" fmla="*/ 1149256 h 1477957"/>
                  <a:gd name="connsiteX19" fmla="*/ 179576 w 811235"/>
                  <a:gd name="connsiteY19" fmla="*/ 982568 h 1477957"/>
                  <a:gd name="connsiteX20" fmla="*/ 151001 w 811235"/>
                  <a:gd name="connsiteY20" fmla="*/ 982568 h 1477957"/>
                  <a:gd name="connsiteX21" fmla="*/ 74801 w 811235"/>
                  <a:gd name="connsiteY21" fmla="*/ 1132588 h 1477957"/>
                  <a:gd name="connsiteX22" fmla="*/ 8126 w 811235"/>
                  <a:gd name="connsiteY22" fmla="*/ 992093 h 1477957"/>
                  <a:gd name="connsiteX0" fmla="*/ 8126 w 811235"/>
                  <a:gd name="connsiteY0" fmla="*/ 992093 h 1477868"/>
                  <a:gd name="connsiteX1" fmla="*/ 8126 w 811235"/>
                  <a:gd name="connsiteY1" fmla="*/ 382493 h 1477868"/>
                  <a:gd name="connsiteX2" fmla="*/ 227201 w 811235"/>
                  <a:gd name="connsiteY2" fmla="*/ 1493 h 1477868"/>
                  <a:gd name="connsiteX3" fmla="*/ 789176 w 811235"/>
                  <a:gd name="connsiteY3" fmla="*/ 6256 h 1477868"/>
                  <a:gd name="connsiteX4" fmla="*/ 689164 w 811235"/>
                  <a:gd name="connsiteY4" fmla="*/ 25306 h 1477868"/>
                  <a:gd name="connsiteX5" fmla="*/ 622489 w 811235"/>
                  <a:gd name="connsiteY5" fmla="*/ 163418 h 1477868"/>
                  <a:gd name="connsiteX6" fmla="*/ 627251 w 811235"/>
                  <a:gd name="connsiteY6" fmla="*/ 320581 h 1477868"/>
                  <a:gd name="connsiteX7" fmla="*/ 762983 w 811235"/>
                  <a:gd name="connsiteY7" fmla="*/ 503937 h 1477868"/>
                  <a:gd name="connsiteX8" fmla="*/ 808226 w 811235"/>
                  <a:gd name="connsiteY8" fmla="*/ 620618 h 1477868"/>
                  <a:gd name="connsiteX9" fmla="*/ 679639 w 811235"/>
                  <a:gd name="connsiteY9" fmla="*/ 715868 h 1477868"/>
                  <a:gd name="connsiteX10" fmla="*/ 674876 w 811235"/>
                  <a:gd name="connsiteY10" fmla="*/ 1351662 h 1477868"/>
                  <a:gd name="connsiteX11" fmla="*/ 601058 w 811235"/>
                  <a:gd name="connsiteY11" fmla="*/ 1477868 h 1477868"/>
                  <a:gd name="connsiteX12" fmla="*/ 532001 w 811235"/>
                  <a:gd name="connsiteY12" fmla="*/ 1351663 h 1477868"/>
                  <a:gd name="connsiteX13" fmla="*/ 532001 w 811235"/>
                  <a:gd name="connsiteY13" fmla="*/ 982568 h 1477868"/>
                  <a:gd name="connsiteX14" fmla="*/ 498664 w 811235"/>
                  <a:gd name="connsiteY14" fmla="*/ 982568 h 1477868"/>
                  <a:gd name="connsiteX15" fmla="*/ 424846 w 811235"/>
                  <a:gd name="connsiteY15" fmla="*/ 1199262 h 1477868"/>
                  <a:gd name="connsiteX16" fmla="*/ 355789 w 811235"/>
                  <a:gd name="connsiteY16" fmla="*/ 982568 h 1477868"/>
                  <a:gd name="connsiteX17" fmla="*/ 322451 w 811235"/>
                  <a:gd name="connsiteY17" fmla="*/ 982568 h 1477868"/>
                  <a:gd name="connsiteX18" fmla="*/ 251014 w 811235"/>
                  <a:gd name="connsiteY18" fmla="*/ 1149256 h 1477868"/>
                  <a:gd name="connsiteX19" fmla="*/ 179576 w 811235"/>
                  <a:gd name="connsiteY19" fmla="*/ 982568 h 1477868"/>
                  <a:gd name="connsiteX20" fmla="*/ 151001 w 811235"/>
                  <a:gd name="connsiteY20" fmla="*/ 982568 h 1477868"/>
                  <a:gd name="connsiteX21" fmla="*/ 74801 w 811235"/>
                  <a:gd name="connsiteY21" fmla="*/ 1132588 h 1477868"/>
                  <a:gd name="connsiteX22" fmla="*/ 8126 w 811235"/>
                  <a:gd name="connsiteY22" fmla="*/ 992093 h 1477868"/>
                  <a:gd name="connsiteX0" fmla="*/ 8126 w 811235"/>
                  <a:gd name="connsiteY0" fmla="*/ 992093 h 1477868"/>
                  <a:gd name="connsiteX1" fmla="*/ 8126 w 811235"/>
                  <a:gd name="connsiteY1" fmla="*/ 382493 h 1477868"/>
                  <a:gd name="connsiteX2" fmla="*/ 227201 w 811235"/>
                  <a:gd name="connsiteY2" fmla="*/ 1493 h 1477868"/>
                  <a:gd name="connsiteX3" fmla="*/ 789176 w 811235"/>
                  <a:gd name="connsiteY3" fmla="*/ 6256 h 1477868"/>
                  <a:gd name="connsiteX4" fmla="*/ 689164 w 811235"/>
                  <a:gd name="connsiteY4" fmla="*/ 25306 h 1477868"/>
                  <a:gd name="connsiteX5" fmla="*/ 622489 w 811235"/>
                  <a:gd name="connsiteY5" fmla="*/ 163418 h 1477868"/>
                  <a:gd name="connsiteX6" fmla="*/ 627251 w 811235"/>
                  <a:gd name="connsiteY6" fmla="*/ 320581 h 1477868"/>
                  <a:gd name="connsiteX7" fmla="*/ 762983 w 811235"/>
                  <a:gd name="connsiteY7" fmla="*/ 503937 h 1477868"/>
                  <a:gd name="connsiteX8" fmla="*/ 808226 w 811235"/>
                  <a:gd name="connsiteY8" fmla="*/ 620618 h 1477868"/>
                  <a:gd name="connsiteX9" fmla="*/ 679639 w 811235"/>
                  <a:gd name="connsiteY9" fmla="*/ 715868 h 1477868"/>
                  <a:gd name="connsiteX10" fmla="*/ 674876 w 811235"/>
                  <a:gd name="connsiteY10" fmla="*/ 1351662 h 1477868"/>
                  <a:gd name="connsiteX11" fmla="*/ 601058 w 811235"/>
                  <a:gd name="connsiteY11" fmla="*/ 1477868 h 1477868"/>
                  <a:gd name="connsiteX12" fmla="*/ 532001 w 811235"/>
                  <a:gd name="connsiteY12" fmla="*/ 1351663 h 1477868"/>
                  <a:gd name="connsiteX13" fmla="*/ 532001 w 811235"/>
                  <a:gd name="connsiteY13" fmla="*/ 982568 h 1477868"/>
                  <a:gd name="connsiteX14" fmla="*/ 498664 w 811235"/>
                  <a:gd name="connsiteY14" fmla="*/ 982568 h 1477868"/>
                  <a:gd name="connsiteX15" fmla="*/ 424846 w 811235"/>
                  <a:gd name="connsiteY15" fmla="*/ 1199262 h 1477868"/>
                  <a:gd name="connsiteX16" fmla="*/ 355789 w 811235"/>
                  <a:gd name="connsiteY16" fmla="*/ 982568 h 1477868"/>
                  <a:gd name="connsiteX17" fmla="*/ 322451 w 811235"/>
                  <a:gd name="connsiteY17" fmla="*/ 982568 h 1477868"/>
                  <a:gd name="connsiteX18" fmla="*/ 251014 w 811235"/>
                  <a:gd name="connsiteY18" fmla="*/ 1149256 h 1477868"/>
                  <a:gd name="connsiteX19" fmla="*/ 179576 w 811235"/>
                  <a:gd name="connsiteY19" fmla="*/ 982568 h 1477868"/>
                  <a:gd name="connsiteX20" fmla="*/ 151001 w 811235"/>
                  <a:gd name="connsiteY20" fmla="*/ 982568 h 1477868"/>
                  <a:gd name="connsiteX21" fmla="*/ 74801 w 811235"/>
                  <a:gd name="connsiteY21" fmla="*/ 1132588 h 1477868"/>
                  <a:gd name="connsiteX22" fmla="*/ 8126 w 811235"/>
                  <a:gd name="connsiteY22" fmla="*/ 992093 h 1477868"/>
                  <a:gd name="connsiteX0" fmla="*/ 8126 w 811235"/>
                  <a:gd name="connsiteY0" fmla="*/ 992093 h 1477868"/>
                  <a:gd name="connsiteX1" fmla="*/ 8126 w 811235"/>
                  <a:gd name="connsiteY1" fmla="*/ 382493 h 1477868"/>
                  <a:gd name="connsiteX2" fmla="*/ 227201 w 811235"/>
                  <a:gd name="connsiteY2" fmla="*/ 1493 h 1477868"/>
                  <a:gd name="connsiteX3" fmla="*/ 789176 w 811235"/>
                  <a:gd name="connsiteY3" fmla="*/ 6256 h 1477868"/>
                  <a:gd name="connsiteX4" fmla="*/ 689164 w 811235"/>
                  <a:gd name="connsiteY4" fmla="*/ 25306 h 1477868"/>
                  <a:gd name="connsiteX5" fmla="*/ 622489 w 811235"/>
                  <a:gd name="connsiteY5" fmla="*/ 163418 h 1477868"/>
                  <a:gd name="connsiteX6" fmla="*/ 627251 w 811235"/>
                  <a:gd name="connsiteY6" fmla="*/ 320581 h 1477868"/>
                  <a:gd name="connsiteX7" fmla="*/ 762983 w 811235"/>
                  <a:gd name="connsiteY7" fmla="*/ 503937 h 1477868"/>
                  <a:gd name="connsiteX8" fmla="*/ 808226 w 811235"/>
                  <a:gd name="connsiteY8" fmla="*/ 620618 h 1477868"/>
                  <a:gd name="connsiteX9" fmla="*/ 679639 w 811235"/>
                  <a:gd name="connsiteY9" fmla="*/ 715868 h 1477868"/>
                  <a:gd name="connsiteX10" fmla="*/ 674876 w 811235"/>
                  <a:gd name="connsiteY10" fmla="*/ 1351662 h 1477868"/>
                  <a:gd name="connsiteX11" fmla="*/ 601058 w 811235"/>
                  <a:gd name="connsiteY11" fmla="*/ 1477868 h 1477868"/>
                  <a:gd name="connsiteX12" fmla="*/ 532001 w 811235"/>
                  <a:gd name="connsiteY12" fmla="*/ 1351663 h 1477868"/>
                  <a:gd name="connsiteX13" fmla="*/ 532001 w 811235"/>
                  <a:gd name="connsiteY13" fmla="*/ 982568 h 1477868"/>
                  <a:gd name="connsiteX14" fmla="*/ 498664 w 811235"/>
                  <a:gd name="connsiteY14" fmla="*/ 982568 h 1477868"/>
                  <a:gd name="connsiteX15" fmla="*/ 424846 w 811235"/>
                  <a:gd name="connsiteY15" fmla="*/ 1199262 h 1477868"/>
                  <a:gd name="connsiteX16" fmla="*/ 355789 w 811235"/>
                  <a:gd name="connsiteY16" fmla="*/ 982568 h 1477868"/>
                  <a:gd name="connsiteX17" fmla="*/ 322451 w 811235"/>
                  <a:gd name="connsiteY17" fmla="*/ 982568 h 1477868"/>
                  <a:gd name="connsiteX18" fmla="*/ 251014 w 811235"/>
                  <a:gd name="connsiteY18" fmla="*/ 1149256 h 1477868"/>
                  <a:gd name="connsiteX19" fmla="*/ 179576 w 811235"/>
                  <a:gd name="connsiteY19" fmla="*/ 982568 h 1477868"/>
                  <a:gd name="connsiteX20" fmla="*/ 151001 w 811235"/>
                  <a:gd name="connsiteY20" fmla="*/ 982568 h 1477868"/>
                  <a:gd name="connsiteX21" fmla="*/ 74801 w 811235"/>
                  <a:gd name="connsiteY21" fmla="*/ 1132588 h 1477868"/>
                  <a:gd name="connsiteX22" fmla="*/ 8126 w 811235"/>
                  <a:gd name="connsiteY22" fmla="*/ 992093 h 1477868"/>
                  <a:gd name="connsiteX0" fmla="*/ 8126 w 811235"/>
                  <a:gd name="connsiteY0" fmla="*/ 992093 h 1477868"/>
                  <a:gd name="connsiteX1" fmla="*/ 8126 w 811235"/>
                  <a:gd name="connsiteY1" fmla="*/ 382493 h 1477868"/>
                  <a:gd name="connsiteX2" fmla="*/ 227201 w 811235"/>
                  <a:gd name="connsiteY2" fmla="*/ 1493 h 1477868"/>
                  <a:gd name="connsiteX3" fmla="*/ 789176 w 811235"/>
                  <a:gd name="connsiteY3" fmla="*/ 6256 h 1477868"/>
                  <a:gd name="connsiteX4" fmla="*/ 689164 w 811235"/>
                  <a:gd name="connsiteY4" fmla="*/ 25306 h 1477868"/>
                  <a:gd name="connsiteX5" fmla="*/ 622489 w 811235"/>
                  <a:gd name="connsiteY5" fmla="*/ 163418 h 1477868"/>
                  <a:gd name="connsiteX6" fmla="*/ 627251 w 811235"/>
                  <a:gd name="connsiteY6" fmla="*/ 320581 h 1477868"/>
                  <a:gd name="connsiteX7" fmla="*/ 762983 w 811235"/>
                  <a:gd name="connsiteY7" fmla="*/ 503937 h 1477868"/>
                  <a:gd name="connsiteX8" fmla="*/ 808226 w 811235"/>
                  <a:gd name="connsiteY8" fmla="*/ 620618 h 1477868"/>
                  <a:gd name="connsiteX9" fmla="*/ 679639 w 811235"/>
                  <a:gd name="connsiteY9" fmla="*/ 715868 h 1477868"/>
                  <a:gd name="connsiteX10" fmla="*/ 674876 w 811235"/>
                  <a:gd name="connsiteY10" fmla="*/ 1351662 h 1477868"/>
                  <a:gd name="connsiteX11" fmla="*/ 601058 w 811235"/>
                  <a:gd name="connsiteY11" fmla="*/ 1477868 h 1477868"/>
                  <a:gd name="connsiteX12" fmla="*/ 532001 w 811235"/>
                  <a:gd name="connsiteY12" fmla="*/ 1351663 h 1477868"/>
                  <a:gd name="connsiteX13" fmla="*/ 532001 w 811235"/>
                  <a:gd name="connsiteY13" fmla="*/ 982568 h 1477868"/>
                  <a:gd name="connsiteX14" fmla="*/ 498664 w 811235"/>
                  <a:gd name="connsiteY14" fmla="*/ 982568 h 1477868"/>
                  <a:gd name="connsiteX15" fmla="*/ 424846 w 811235"/>
                  <a:gd name="connsiteY15" fmla="*/ 1199262 h 1477868"/>
                  <a:gd name="connsiteX16" fmla="*/ 355789 w 811235"/>
                  <a:gd name="connsiteY16" fmla="*/ 982568 h 1477868"/>
                  <a:gd name="connsiteX17" fmla="*/ 322451 w 811235"/>
                  <a:gd name="connsiteY17" fmla="*/ 982568 h 1477868"/>
                  <a:gd name="connsiteX18" fmla="*/ 251014 w 811235"/>
                  <a:gd name="connsiteY18" fmla="*/ 1149256 h 1477868"/>
                  <a:gd name="connsiteX19" fmla="*/ 179576 w 811235"/>
                  <a:gd name="connsiteY19" fmla="*/ 982568 h 1477868"/>
                  <a:gd name="connsiteX20" fmla="*/ 151001 w 811235"/>
                  <a:gd name="connsiteY20" fmla="*/ 982568 h 1477868"/>
                  <a:gd name="connsiteX21" fmla="*/ 74801 w 811235"/>
                  <a:gd name="connsiteY21" fmla="*/ 1132588 h 1477868"/>
                  <a:gd name="connsiteX22" fmla="*/ 8126 w 811235"/>
                  <a:gd name="connsiteY22" fmla="*/ 992093 h 1477868"/>
                  <a:gd name="connsiteX0" fmla="*/ 8126 w 811235"/>
                  <a:gd name="connsiteY0" fmla="*/ 992093 h 1477868"/>
                  <a:gd name="connsiteX1" fmla="*/ 8126 w 811235"/>
                  <a:gd name="connsiteY1" fmla="*/ 382493 h 1477868"/>
                  <a:gd name="connsiteX2" fmla="*/ 227201 w 811235"/>
                  <a:gd name="connsiteY2" fmla="*/ 1493 h 1477868"/>
                  <a:gd name="connsiteX3" fmla="*/ 789176 w 811235"/>
                  <a:gd name="connsiteY3" fmla="*/ 6256 h 1477868"/>
                  <a:gd name="connsiteX4" fmla="*/ 689164 w 811235"/>
                  <a:gd name="connsiteY4" fmla="*/ 25306 h 1477868"/>
                  <a:gd name="connsiteX5" fmla="*/ 622489 w 811235"/>
                  <a:gd name="connsiteY5" fmla="*/ 163418 h 1477868"/>
                  <a:gd name="connsiteX6" fmla="*/ 627251 w 811235"/>
                  <a:gd name="connsiteY6" fmla="*/ 320581 h 1477868"/>
                  <a:gd name="connsiteX7" fmla="*/ 762983 w 811235"/>
                  <a:gd name="connsiteY7" fmla="*/ 503937 h 1477868"/>
                  <a:gd name="connsiteX8" fmla="*/ 808226 w 811235"/>
                  <a:gd name="connsiteY8" fmla="*/ 620618 h 1477868"/>
                  <a:gd name="connsiteX9" fmla="*/ 679639 w 811235"/>
                  <a:gd name="connsiteY9" fmla="*/ 715868 h 1477868"/>
                  <a:gd name="connsiteX10" fmla="*/ 674876 w 811235"/>
                  <a:gd name="connsiteY10" fmla="*/ 1351662 h 1477868"/>
                  <a:gd name="connsiteX11" fmla="*/ 601058 w 811235"/>
                  <a:gd name="connsiteY11" fmla="*/ 1477868 h 1477868"/>
                  <a:gd name="connsiteX12" fmla="*/ 532001 w 811235"/>
                  <a:gd name="connsiteY12" fmla="*/ 1351663 h 1477868"/>
                  <a:gd name="connsiteX13" fmla="*/ 532001 w 811235"/>
                  <a:gd name="connsiteY13" fmla="*/ 982568 h 1477868"/>
                  <a:gd name="connsiteX14" fmla="*/ 498664 w 811235"/>
                  <a:gd name="connsiteY14" fmla="*/ 982568 h 1477868"/>
                  <a:gd name="connsiteX15" fmla="*/ 424846 w 811235"/>
                  <a:gd name="connsiteY15" fmla="*/ 1199262 h 1477868"/>
                  <a:gd name="connsiteX16" fmla="*/ 355789 w 811235"/>
                  <a:gd name="connsiteY16" fmla="*/ 982568 h 1477868"/>
                  <a:gd name="connsiteX17" fmla="*/ 322451 w 811235"/>
                  <a:gd name="connsiteY17" fmla="*/ 982568 h 1477868"/>
                  <a:gd name="connsiteX18" fmla="*/ 251014 w 811235"/>
                  <a:gd name="connsiteY18" fmla="*/ 1149256 h 1477868"/>
                  <a:gd name="connsiteX19" fmla="*/ 179576 w 811235"/>
                  <a:gd name="connsiteY19" fmla="*/ 982568 h 1477868"/>
                  <a:gd name="connsiteX20" fmla="*/ 151001 w 811235"/>
                  <a:gd name="connsiteY20" fmla="*/ 982568 h 1477868"/>
                  <a:gd name="connsiteX21" fmla="*/ 74801 w 811235"/>
                  <a:gd name="connsiteY21" fmla="*/ 1132588 h 1477868"/>
                  <a:gd name="connsiteX22" fmla="*/ 8126 w 811235"/>
                  <a:gd name="connsiteY22" fmla="*/ 992093 h 1477868"/>
                  <a:gd name="connsiteX0" fmla="*/ 8126 w 811235"/>
                  <a:gd name="connsiteY0" fmla="*/ 992093 h 1477890"/>
                  <a:gd name="connsiteX1" fmla="*/ 8126 w 811235"/>
                  <a:gd name="connsiteY1" fmla="*/ 382493 h 1477890"/>
                  <a:gd name="connsiteX2" fmla="*/ 227201 w 811235"/>
                  <a:gd name="connsiteY2" fmla="*/ 1493 h 1477890"/>
                  <a:gd name="connsiteX3" fmla="*/ 789176 w 811235"/>
                  <a:gd name="connsiteY3" fmla="*/ 6256 h 1477890"/>
                  <a:gd name="connsiteX4" fmla="*/ 689164 w 811235"/>
                  <a:gd name="connsiteY4" fmla="*/ 25306 h 1477890"/>
                  <a:gd name="connsiteX5" fmla="*/ 622489 w 811235"/>
                  <a:gd name="connsiteY5" fmla="*/ 163418 h 1477890"/>
                  <a:gd name="connsiteX6" fmla="*/ 627251 w 811235"/>
                  <a:gd name="connsiteY6" fmla="*/ 320581 h 1477890"/>
                  <a:gd name="connsiteX7" fmla="*/ 762983 w 811235"/>
                  <a:gd name="connsiteY7" fmla="*/ 503937 h 1477890"/>
                  <a:gd name="connsiteX8" fmla="*/ 808226 w 811235"/>
                  <a:gd name="connsiteY8" fmla="*/ 620618 h 1477890"/>
                  <a:gd name="connsiteX9" fmla="*/ 679639 w 811235"/>
                  <a:gd name="connsiteY9" fmla="*/ 715868 h 1477890"/>
                  <a:gd name="connsiteX10" fmla="*/ 674876 w 811235"/>
                  <a:gd name="connsiteY10" fmla="*/ 1351662 h 1477890"/>
                  <a:gd name="connsiteX11" fmla="*/ 603439 w 811235"/>
                  <a:gd name="connsiteY11" fmla="*/ 1477868 h 1477890"/>
                  <a:gd name="connsiteX12" fmla="*/ 532001 w 811235"/>
                  <a:gd name="connsiteY12" fmla="*/ 1351663 h 1477890"/>
                  <a:gd name="connsiteX13" fmla="*/ 532001 w 811235"/>
                  <a:gd name="connsiteY13" fmla="*/ 982568 h 1477890"/>
                  <a:gd name="connsiteX14" fmla="*/ 498664 w 811235"/>
                  <a:gd name="connsiteY14" fmla="*/ 982568 h 1477890"/>
                  <a:gd name="connsiteX15" fmla="*/ 424846 w 811235"/>
                  <a:gd name="connsiteY15" fmla="*/ 1199262 h 1477890"/>
                  <a:gd name="connsiteX16" fmla="*/ 355789 w 811235"/>
                  <a:gd name="connsiteY16" fmla="*/ 982568 h 1477890"/>
                  <a:gd name="connsiteX17" fmla="*/ 322451 w 811235"/>
                  <a:gd name="connsiteY17" fmla="*/ 982568 h 1477890"/>
                  <a:gd name="connsiteX18" fmla="*/ 251014 w 811235"/>
                  <a:gd name="connsiteY18" fmla="*/ 1149256 h 1477890"/>
                  <a:gd name="connsiteX19" fmla="*/ 179576 w 811235"/>
                  <a:gd name="connsiteY19" fmla="*/ 982568 h 1477890"/>
                  <a:gd name="connsiteX20" fmla="*/ 151001 w 811235"/>
                  <a:gd name="connsiteY20" fmla="*/ 982568 h 1477890"/>
                  <a:gd name="connsiteX21" fmla="*/ 74801 w 811235"/>
                  <a:gd name="connsiteY21" fmla="*/ 1132588 h 1477890"/>
                  <a:gd name="connsiteX22" fmla="*/ 8126 w 811235"/>
                  <a:gd name="connsiteY22" fmla="*/ 992093 h 1477890"/>
                  <a:gd name="connsiteX0" fmla="*/ 8126 w 811235"/>
                  <a:gd name="connsiteY0" fmla="*/ 992093 h 1477890"/>
                  <a:gd name="connsiteX1" fmla="*/ 8126 w 811235"/>
                  <a:gd name="connsiteY1" fmla="*/ 382493 h 1477890"/>
                  <a:gd name="connsiteX2" fmla="*/ 227201 w 811235"/>
                  <a:gd name="connsiteY2" fmla="*/ 1493 h 1477890"/>
                  <a:gd name="connsiteX3" fmla="*/ 789176 w 811235"/>
                  <a:gd name="connsiteY3" fmla="*/ 6256 h 1477890"/>
                  <a:gd name="connsiteX4" fmla="*/ 689164 w 811235"/>
                  <a:gd name="connsiteY4" fmla="*/ 25306 h 1477890"/>
                  <a:gd name="connsiteX5" fmla="*/ 622489 w 811235"/>
                  <a:gd name="connsiteY5" fmla="*/ 163418 h 1477890"/>
                  <a:gd name="connsiteX6" fmla="*/ 627251 w 811235"/>
                  <a:gd name="connsiteY6" fmla="*/ 320581 h 1477890"/>
                  <a:gd name="connsiteX7" fmla="*/ 762983 w 811235"/>
                  <a:gd name="connsiteY7" fmla="*/ 503937 h 1477890"/>
                  <a:gd name="connsiteX8" fmla="*/ 808226 w 811235"/>
                  <a:gd name="connsiteY8" fmla="*/ 620618 h 1477890"/>
                  <a:gd name="connsiteX9" fmla="*/ 679639 w 811235"/>
                  <a:gd name="connsiteY9" fmla="*/ 715868 h 1477890"/>
                  <a:gd name="connsiteX10" fmla="*/ 674876 w 811235"/>
                  <a:gd name="connsiteY10" fmla="*/ 1351662 h 1477890"/>
                  <a:gd name="connsiteX11" fmla="*/ 603439 w 811235"/>
                  <a:gd name="connsiteY11" fmla="*/ 1477868 h 1477890"/>
                  <a:gd name="connsiteX12" fmla="*/ 532001 w 811235"/>
                  <a:gd name="connsiteY12" fmla="*/ 1351663 h 1477890"/>
                  <a:gd name="connsiteX13" fmla="*/ 532001 w 811235"/>
                  <a:gd name="connsiteY13" fmla="*/ 982568 h 1477890"/>
                  <a:gd name="connsiteX14" fmla="*/ 498664 w 811235"/>
                  <a:gd name="connsiteY14" fmla="*/ 982568 h 1477890"/>
                  <a:gd name="connsiteX15" fmla="*/ 424846 w 811235"/>
                  <a:gd name="connsiteY15" fmla="*/ 1199262 h 1477890"/>
                  <a:gd name="connsiteX16" fmla="*/ 355789 w 811235"/>
                  <a:gd name="connsiteY16" fmla="*/ 982568 h 1477890"/>
                  <a:gd name="connsiteX17" fmla="*/ 322451 w 811235"/>
                  <a:gd name="connsiteY17" fmla="*/ 982568 h 1477890"/>
                  <a:gd name="connsiteX18" fmla="*/ 251014 w 811235"/>
                  <a:gd name="connsiteY18" fmla="*/ 1149256 h 1477890"/>
                  <a:gd name="connsiteX19" fmla="*/ 179576 w 811235"/>
                  <a:gd name="connsiteY19" fmla="*/ 982568 h 1477890"/>
                  <a:gd name="connsiteX20" fmla="*/ 151001 w 811235"/>
                  <a:gd name="connsiteY20" fmla="*/ 982568 h 1477890"/>
                  <a:gd name="connsiteX21" fmla="*/ 74801 w 811235"/>
                  <a:gd name="connsiteY21" fmla="*/ 1132588 h 1477890"/>
                  <a:gd name="connsiteX22" fmla="*/ 8126 w 811235"/>
                  <a:gd name="connsiteY22" fmla="*/ 992093 h 1477890"/>
                  <a:gd name="connsiteX0" fmla="*/ 8126 w 811235"/>
                  <a:gd name="connsiteY0" fmla="*/ 992093 h 1477890"/>
                  <a:gd name="connsiteX1" fmla="*/ 8126 w 811235"/>
                  <a:gd name="connsiteY1" fmla="*/ 382493 h 1477890"/>
                  <a:gd name="connsiteX2" fmla="*/ 227201 w 811235"/>
                  <a:gd name="connsiteY2" fmla="*/ 1493 h 1477890"/>
                  <a:gd name="connsiteX3" fmla="*/ 789176 w 811235"/>
                  <a:gd name="connsiteY3" fmla="*/ 6256 h 1477890"/>
                  <a:gd name="connsiteX4" fmla="*/ 689164 w 811235"/>
                  <a:gd name="connsiteY4" fmla="*/ 25306 h 1477890"/>
                  <a:gd name="connsiteX5" fmla="*/ 622489 w 811235"/>
                  <a:gd name="connsiteY5" fmla="*/ 163418 h 1477890"/>
                  <a:gd name="connsiteX6" fmla="*/ 627251 w 811235"/>
                  <a:gd name="connsiteY6" fmla="*/ 320581 h 1477890"/>
                  <a:gd name="connsiteX7" fmla="*/ 762983 w 811235"/>
                  <a:gd name="connsiteY7" fmla="*/ 503937 h 1477890"/>
                  <a:gd name="connsiteX8" fmla="*/ 808226 w 811235"/>
                  <a:gd name="connsiteY8" fmla="*/ 620618 h 1477890"/>
                  <a:gd name="connsiteX9" fmla="*/ 679639 w 811235"/>
                  <a:gd name="connsiteY9" fmla="*/ 715868 h 1477890"/>
                  <a:gd name="connsiteX10" fmla="*/ 674876 w 811235"/>
                  <a:gd name="connsiteY10" fmla="*/ 1351662 h 1477890"/>
                  <a:gd name="connsiteX11" fmla="*/ 603439 w 811235"/>
                  <a:gd name="connsiteY11" fmla="*/ 1477868 h 1477890"/>
                  <a:gd name="connsiteX12" fmla="*/ 532001 w 811235"/>
                  <a:gd name="connsiteY12" fmla="*/ 1351663 h 1477890"/>
                  <a:gd name="connsiteX13" fmla="*/ 532001 w 811235"/>
                  <a:gd name="connsiteY13" fmla="*/ 982568 h 1477890"/>
                  <a:gd name="connsiteX14" fmla="*/ 498664 w 811235"/>
                  <a:gd name="connsiteY14" fmla="*/ 982568 h 1477890"/>
                  <a:gd name="connsiteX15" fmla="*/ 424846 w 811235"/>
                  <a:gd name="connsiteY15" fmla="*/ 1199262 h 1477890"/>
                  <a:gd name="connsiteX16" fmla="*/ 355789 w 811235"/>
                  <a:gd name="connsiteY16" fmla="*/ 982568 h 1477890"/>
                  <a:gd name="connsiteX17" fmla="*/ 322451 w 811235"/>
                  <a:gd name="connsiteY17" fmla="*/ 982568 h 1477890"/>
                  <a:gd name="connsiteX18" fmla="*/ 251014 w 811235"/>
                  <a:gd name="connsiteY18" fmla="*/ 1149256 h 1477890"/>
                  <a:gd name="connsiteX19" fmla="*/ 179576 w 811235"/>
                  <a:gd name="connsiteY19" fmla="*/ 982568 h 1477890"/>
                  <a:gd name="connsiteX20" fmla="*/ 151001 w 811235"/>
                  <a:gd name="connsiteY20" fmla="*/ 982568 h 1477890"/>
                  <a:gd name="connsiteX21" fmla="*/ 74801 w 811235"/>
                  <a:gd name="connsiteY21" fmla="*/ 1132588 h 1477890"/>
                  <a:gd name="connsiteX22" fmla="*/ 8126 w 811235"/>
                  <a:gd name="connsiteY22" fmla="*/ 992093 h 1477890"/>
                  <a:gd name="connsiteX0" fmla="*/ 8126 w 811235"/>
                  <a:gd name="connsiteY0" fmla="*/ 992093 h 1477890"/>
                  <a:gd name="connsiteX1" fmla="*/ 8126 w 811235"/>
                  <a:gd name="connsiteY1" fmla="*/ 382493 h 1477890"/>
                  <a:gd name="connsiteX2" fmla="*/ 227201 w 811235"/>
                  <a:gd name="connsiteY2" fmla="*/ 1493 h 1477890"/>
                  <a:gd name="connsiteX3" fmla="*/ 789176 w 811235"/>
                  <a:gd name="connsiteY3" fmla="*/ 6256 h 1477890"/>
                  <a:gd name="connsiteX4" fmla="*/ 689164 w 811235"/>
                  <a:gd name="connsiteY4" fmla="*/ 25306 h 1477890"/>
                  <a:gd name="connsiteX5" fmla="*/ 622489 w 811235"/>
                  <a:gd name="connsiteY5" fmla="*/ 163418 h 1477890"/>
                  <a:gd name="connsiteX6" fmla="*/ 627251 w 811235"/>
                  <a:gd name="connsiteY6" fmla="*/ 320581 h 1477890"/>
                  <a:gd name="connsiteX7" fmla="*/ 762983 w 811235"/>
                  <a:gd name="connsiteY7" fmla="*/ 503937 h 1477890"/>
                  <a:gd name="connsiteX8" fmla="*/ 808226 w 811235"/>
                  <a:gd name="connsiteY8" fmla="*/ 620618 h 1477890"/>
                  <a:gd name="connsiteX9" fmla="*/ 679639 w 811235"/>
                  <a:gd name="connsiteY9" fmla="*/ 715868 h 1477890"/>
                  <a:gd name="connsiteX10" fmla="*/ 674876 w 811235"/>
                  <a:gd name="connsiteY10" fmla="*/ 1351662 h 1477890"/>
                  <a:gd name="connsiteX11" fmla="*/ 603439 w 811235"/>
                  <a:gd name="connsiteY11" fmla="*/ 1477868 h 1477890"/>
                  <a:gd name="connsiteX12" fmla="*/ 532001 w 811235"/>
                  <a:gd name="connsiteY12" fmla="*/ 1351663 h 1477890"/>
                  <a:gd name="connsiteX13" fmla="*/ 532001 w 811235"/>
                  <a:gd name="connsiteY13" fmla="*/ 982568 h 1477890"/>
                  <a:gd name="connsiteX14" fmla="*/ 498664 w 811235"/>
                  <a:gd name="connsiteY14" fmla="*/ 982568 h 1477890"/>
                  <a:gd name="connsiteX15" fmla="*/ 424846 w 811235"/>
                  <a:gd name="connsiteY15" fmla="*/ 1199262 h 1477890"/>
                  <a:gd name="connsiteX16" fmla="*/ 355789 w 811235"/>
                  <a:gd name="connsiteY16" fmla="*/ 982568 h 1477890"/>
                  <a:gd name="connsiteX17" fmla="*/ 322451 w 811235"/>
                  <a:gd name="connsiteY17" fmla="*/ 982568 h 1477890"/>
                  <a:gd name="connsiteX18" fmla="*/ 251014 w 811235"/>
                  <a:gd name="connsiteY18" fmla="*/ 1149256 h 1477890"/>
                  <a:gd name="connsiteX19" fmla="*/ 179576 w 811235"/>
                  <a:gd name="connsiteY19" fmla="*/ 982568 h 1477890"/>
                  <a:gd name="connsiteX20" fmla="*/ 151001 w 811235"/>
                  <a:gd name="connsiteY20" fmla="*/ 982568 h 1477890"/>
                  <a:gd name="connsiteX21" fmla="*/ 74801 w 811235"/>
                  <a:gd name="connsiteY21" fmla="*/ 1132588 h 1477890"/>
                  <a:gd name="connsiteX22" fmla="*/ 8126 w 811235"/>
                  <a:gd name="connsiteY22" fmla="*/ 992093 h 1477890"/>
                  <a:gd name="connsiteX0" fmla="*/ 8126 w 811235"/>
                  <a:gd name="connsiteY0" fmla="*/ 992093 h 1477890"/>
                  <a:gd name="connsiteX1" fmla="*/ 8126 w 811235"/>
                  <a:gd name="connsiteY1" fmla="*/ 382493 h 1477890"/>
                  <a:gd name="connsiteX2" fmla="*/ 227201 w 811235"/>
                  <a:gd name="connsiteY2" fmla="*/ 1493 h 1477890"/>
                  <a:gd name="connsiteX3" fmla="*/ 789176 w 811235"/>
                  <a:gd name="connsiteY3" fmla="*/ 6256 h 1477890"/>
                  <a:gd name="connsiteX4" fmla="*/ 689164 w 811235"/>
                  <a:gd name="connsiteY4" fmla="*/ 25306 h 1477890"/>
                  <a:gd name="connsiteX5" fmla="*/ 622489 w 811235"/>
                  <a:gd name="connsiteY5" fmla="*/ 163418 h 1477890"/>
                  <a:gd name="connsiteX6" fmla="*/ 627251 w 811235"/>
                  <a:gd name="connsiteY6" fmla="*/ 320581 h 1477890"/>
                  <a:gd name="connsiteX7" fmla="*/ 762983 w 811235"/>
                  <a:gd name="connsiteY7" fmla="*/ 503937 h 1477890"/>
                  <a:gd name="connsiteX8" fmla="*/ 808226 w 811235"/>
                  <a:gd name="connsiteY8" fmla="*/ 620618 h 1477890"/>
                  <a:gd name="connsiteX9" fmla="*/ 679639 w 811235"/>
                  <a:gd name="connsiteY9" fmla="*/ 715868 h 1477890"/>
                  <a:gd name="connsiteX10" fmla="*/ 674876 w 811235"/>
                  <a:gd name="connsiteY10" fmla="*/ 1351662 h 1477890"/>
                  <a:gd name="connsiteX11" fmla="*/ 603439 w 811235"/>
                  <a:gd name="connsiteY11" fmla="*/ 1477868 h 1477890"/>
                  <a:gd name="connsiteX12" fmla="*/ 532001 w 811235"/>
                  <a:gd name="connsiteY12" fmla="*/ 1351663 h 1477890"/>
                  <a:gd name="connsiteX13" fmla="*/ 532001 w 811235"/>
                  <a:gd name="connsiteY13" fmla="*/ 982568 h 1477890"/>
                  <a:gd name="connsiteX14" fmla="*/ 498664 w 811235"/>
                  <a:gd name="connsiteY14" fmla="*/ 982568 h 1477890"/>
                  <a:gd name="connsiteX15" fmla="*/ 424846 w 811235"/>
                  <a:gd name="connsiteY15" fmla="*/ 1199262 h 1477890"/>
                  <a:gd name="connsiteX16" fmla="*/ 355789 w 811235"/>
                  <a:gd name="connsiteY16" fmla="*/ 982568 h 1477890"/>
                  <a:gd name="connsiteX17" fmla="*/ 322451 w 811235"/>
                  <a:gd name="connsiteY17" fmla="*/ 982568 h 1477890"/>
                  <a:gd name="connsiteX18" fmla="*/ 251014 w 811235"/>
                  <a:gd name="connsiteY18" fmla="*/ 1149256 h 1477890"/>
                  <a:gd name="connsiteX19" fmla="*/ 179576 w 811235"/>
                  <a:gd name="connsiteY19" fmla="*/ 982568 h 1477890"/>
                  <a:gd name="connsiteX20" fmla="*/ 151001 w 811235"/>
                  <a:gd name="connsiteY20" fmla="*/ 982568 h 1477890"/>
                  <a:gd name="connsiteX21" fmla="*/ 74801 w 811235"/>
                  <a:gd name="connsiteY21" fmla="*/ 1132588 h 1477890"/>
                  <a:gd name="connsiteX22" fmla="*/ 8126 w 811235"/>
                  <a:gd name="connsiteY22" fmla="*/ 992093 h 1477890"/>
                  <a:gd name="connsiteX0" fmla="*/ 8126 w 811235"/>
                  <a:gd name="connsiteY0" fmla="*/ 992093 h 1477869"/>
                  <a:gd name="connsiteX1" fmla="*/ 8126 w 811235"/>
                  <a:gd name="connsiteY1" fmla="*/ 382493 h 1477869"/>
                  <a:gd name="connsiteX2" fmla="*/ 227201 w 811235"/>
                  <a:gd name="connsiteY2" fmla="*/ 1493 h 1477869"/>
                  <a:gd name="connsiteX3" fmla="*/ 789176 w 811235"/>
                  <a:gd name="connsiteY3" fmla="*/ 6256 h 1477869"/>
                  <a:gd name="connsiteX4" fmla="*/ 689164 w 811235"/>
                  <a:gd name="connsiteY4" fmla="*/ 25306 h 1477869"/>
                  <a:gd name="connsiteX5" fmla="*/ 622489 w 811235"/>
                  <a:gd name="connsiteY5" fmla="*/ 163418 h 1477869"/>
                  <a:gd name="connsiteX6" fmla="*/ 627251 w 811235"/>
                  <a:gd name="connsiteY6" fmla="*/ 320581 h 1477869"/>
                  <a:gd name="connsiteX7" fmla="*/ 762983 w 811235"/>
                  <a:gd name="connsiteY7" fmla="*/ 503937 h 1477869"/>
                  <a:gd name="connsiteX8" fmla="*/ 808226 w 811235"/>
                  <a:gd name="connsiteY8" fmla="*/ 620618 h 1477869"/>
                  <a:gd name="connsiteX9" fmla="*/ 679639 w 811235"/>
                  <a:gd name="connsiteY9" fmla="*/ 715868 h 1477869"/>
                  <a:gd name="connsiteX10" fmla="*/ 674876 w 811235"/>
                  <a:gd name="connsiteY10" fmla="*/ 1351662 h 1477869"/>
                  <a:gd name="connsiteX11" fmla="*/ 603439 w 811235"/>
                  <a:gd name="connsiteY11" fmla="*/ 1477868 h 1477869"/>
                  <a:gd name="connsiteX12" fmla="*/ 532001 w 811235"/>
                  <a:gd name="connsiteY12" fmla="*/ 1351663 h 1477869"/>
                  <a:gd name="connsiteX13" fmla="*/ 532001 w 811235"/>
                  <a:gd name="connsiteY13" fmla="*/ 982568 h 1477869"/>
                  <a:gd name="connsiteX14" fmla="*/ 498664 w 811235"/>
                  <a:gd name="connsiteY14" fmla="*/ 982568 h 1477869"/>
                  <a:gd name="connsiteX15" fmla="*/ 424846 w 811235"/>
                  <a:gd name="connsiteY15" fmla="*/ 1199262 h 1477869"/>
                  <a:gd name="connsiteX16" fmla="*/ 355789 w 811235"/>
                  <a:gd name="connsiteY16" fmla="*/ 982568 h 1477869"/>
                  <a:gd name="connsiteX17" fmla="*/ 322451 w 811235"/>
                  <a:gd name="connsiteY17" fmla="*/ 982568 h 1477869"/>
                  <a:gd name="connsiteX18" fmla="*/ 251014 w 811235"/>
                  <a:gd name="connsiteY18" fmla="*/ 1149256 h 1477869"/>
                  <a:gd name="connsiteX19" fmla="*/ 179576 w 811235"/>
                  <a:gd name="connsiteY19" fmla="*/ 982568 h 1477869"/>
                  <a:gd name="connsiteX20" fmla="*/ 151001 w 811235"/>
                  <a:gd name="connsiteY20" fmla="*/ 982568 h 1477869"/>
                  <a:gd name="connsiteX21" fmla="*/ 74801 w 811235"/>
                  <a:gd name="connsiteY21" fmla="*/ 1132588 h 1477869"/>
                  <a:gd name="connsiteX22" fmla="*/ 8126 w 811235"/>
                  <a:gd name="connsiteY22" fmla="*/ 992093 h 1477869"/>
                  <a:gd name="connsiteX0" fmla="*/ 8126 w 811235"/>
                  <a:gd name="connsiteY0" fmla="*/ 992093 h 1475526"/>
                  <a:gd name="connsiteX1" fmla="*/ 8126 w 811235"/>
                  <a:gd name="connsiteY1" fmla="*/ 382493 h 1475526"/>
                  <a:gd name="connsiteX2" fmla="*/ 227201 w 811235"/>
                  <a:gd name="connsiteY2" fmla="*/ 1493 h 1475526"/>
                  <a:gd name="connsiteX3" fmla="*/ 789176 w 811235"/>
                  <a:gd name="connsiteY3" fmla="*/ 6256 h 1475526"/>
                  <a:gd name="connsiteX4" fmla="*/ 689164 w 811235"/>
                  <a:gd name="connsiteY4" fmla="*/ 25306 h 1475526"/>
                  <a:gd name="connsiteX5" fmla="*/ 622489 w 811235"/>
                  <a:gd name="connsiteY5" fmla="*/ 163418 h 1475526"/>
                  <a:gd name="connsiteX6" fmla="*/ 627251 w 811235"/>
                  <a:gd name="connsiteY6" fmla="*/ 320581 h 1475526"/>
                  <a:gd name="connsiteX7" fmla="*/ 762983 w 811235"/>
                  <a:gd name="connsiteY7" fmla="*/ 503937 h 1475526"/>
                  <a:gd name="connsiteX8" fmla="*/ 808226 w 811235"/>
                  <a:gd name="connsiteY8" fmla="*/ 620618 h 1475526"/>
                  <a:gd name="connsiteX9" fmla="*/ 679639 w 811235"/>
                  <a:gd name="connsiteY9" fmla="*/ 715868 h 1475526"/>
                  <a:gd name="connsiteX10" fmla="*/ 674876 w 811235"/>
                  <a:gd name="connsiteY10" fmla="*/ 1351662 h 1475526"/>
                  <a:gd name="connsiteX11" fmla="*/ 605820 w 811235"/>
                  <a:gd name="connsiteY11" fmla="*/ 1475487 h 1475526"/>
                  <a:gd name="connsiteX12" fmla="*/ 532001 w 811235"/>
                  <a:gd name="connsiteY12" fmla="*/ 1351663 h 1475526"/>
                  <a:gd name="connsiteX13" fmla="*/ 532001 w 811235"/>
                  <a:gd name="connsiteY13" fmla="*/ 982568 h 1475526"/>
                  <a:gd name="connsiteX14" fmla="*/ 498664 w 811235"/>
                  <a:gd name="connsiteY14" fmla="*/ 982568 h 1475526"/>
                  <a:gd name="connsiteX15" fmla="*/ 424846 w 811235"/>
                  <a:gd name="connsiteY15" fmla="*/ 1199262 h 1475526"/>
                  <a:gd name="connsiteX16" fmla="*/ 355789 w 811235"/>
                  <a:gd name="connsiteY16" fmla="*/ 982568 h 1475526"/>
                  <a:gd name="connsiteX17" fmla="*/ 322451 w 811235"/>
                  <a:gd name="connsiteY17" fmla="*/ 982568 h 1475526"/>
                  <a:gd name="connsiteX18" fmla="*/ 251014 w 811235"/>
                  <a:gd name="connsiteY18" fmla="*/ 1149256 h 1475526"/>
                  <a:gd name="connsiteX19" fmla="*/ 179576 w 811235"/>
                  <a:gd name="connsiteY19" fmla="*/ 982568 h 1475526"/>
                  <a:gd name="connsiteX20" fmla="*/ 151001 w 811235"/>
                  <a:gd name="connsiteY20" fmla="*/ 982568 h 1475526"/>
                  <a:gd name="connsiteX21" fmla="*/ 74801 w 811235"/>
                  <a:gd name="connsiteY21" fmla="*/ 1132588 h 1475526"/>
                  <a:gd name="connsiteX22" fmla="*/ 8126 w 811235"/>
                  <a:gd name="connsiteY22" fmla="*/ 992093 h 1475526"/>
                  <a:gd name="connsiteX0" fmla="*/ 8126 w 811235"/>
                  <a:gd name="connsiteY0" fmla="*/ 992093 h 1475488"/>
                  <a:gd name="connsiteX1" fmla="*/ 8126 w 811235"/>
                  <a:gd name="connsiteY1" fmla="*/ 382493 h 1475488"/>
                  <a:gd name="connsiteX2" fmla="*/ 227201 w 811235"/>
                  <a:gd name="connsiteY2" fmla="*/ 1493 h 1475488"/>
                  <a:gd name="connsiteX3" fmla="*/ 789176 w 811235"/>
                  <a:gd name="connsiteY3" fmla="*/ 6256 h 1475488"/>
                  <a:gd name="connsiteX4" fmla="*/ 689164 w 811235"/>
                  <a:gd name="connsiteY4" fmla="*/ 25306 h 1475488"/>
                  <a:gd name="connsiteX5" fmla="*/ 622489 w 811235"/>
                  <a:gd name="connsiteY5" fmla="*/ 163418 h 1475488"/>
                  <a:gd name="connsiteX6" fmla="*/ 627251 w 811235"/>
                  <a:gd name="connsiteY6" fmla="*/ 320581 h 1475488"/>
                  <a:gd name="connsiteX7" fmla="*/ 762983 w 811235"/>
                  <a:gd name="connsiteY7" fmla="*/ 503937 h 1475488"/>
                  <a:gd name="connsiteX8" fmla="*/ 808226 w 811235"/>
                  <a:gd name="connsiteY8" fmla="*/ 620618 h 1475488"/>
                  <a:gd name="connsiteX9" fmla="*/ 679639 w 811235"/>
                  <a:gd name="connsiteY9" fmla="*/ 715868 h 1475488"/>
                  <a:gd name="connsiteX10" fmla="*/ 674876 w 811235"/>
                  <a:gd name="connsiteY10" fmla="*/ 1351662 h 1475488"/>
                  <a:gd name="connsiteX11" fmla="*/ 605820 w 811235"/>
                  <a:gd name="connsiteY11" fmla="*/ 1475487 h 1475488"/>
                  <a:gd name="connsiteX12" fmla="*/ 532001 w 811235"/>
                  <a:gd name="connsiteY12" fmla="*/ 1351663 h 1475488"/>
                  <a:gd name="connsiteX13" fmla="*/ 532001 w 811235"/>
                  <a:gd name="connsiteY13" fmla="*/ 982568 h 1475488"/>
                  <a:gd name="connsiteX14" fmla="*/ 498664 w 811235"/>
                  <a:gd name="connsiteY14" fmla="*/ 982568 h 1475488"/>
                  <a:gd name="connsiteX15" fmla="*/ 424846 w 811235"/>
                  <a:gd name="connsiteY15" fmla="*/ 1199262 h 1475488"/>
                  <a:gd name="connsiteX16" fmla="*/ 355789 w 811235"/>
                  <a:gd name="connsiteY16" fmla="*/ 982568 h 1475488"/>
                  <a:gd name="connsiteX17" fmla="*/ 322451 w 811235"/>
                  <a:gd name="connsiteY17" fmla="*/ 982568 h 1475488"/>
                  <a:gd name="connsiteX18" fmla="*/ 251014 w 811235"/>
                  <a:gd name="connsiteY18" fmla="*/ 1149256 h 1475488"/>
                  <a:gd name="connsiteX19" fmla="*/ 179576 w 811235"/>
                  <a:gd name="connsiteY19" fmla="*/ 982568 h 1475488"/>
                  <a:gd name="connsiteX20" fmla="*/ 151001 w 811235"/>
                  <a:gd name="connsiteY20" fmla="*/ 982568 h 1475488"/>
                  <a:gd name="connsiteX21" fmla="*/ 74801 w 811235"/>
                  <a:gd name="connsiteY21" fmla="*/ 1132588 h 1475488"/>
                  <a:gd name="connsiteX22" fmla="*/ 8126 w 811235"/>
                  <a:gd name="connsiteY22" fmla="*/ 992093 h 1475488"/>
                  <a:gd name="connsiteX0" fmla="*/ 8126 w 811235"/>
                  <a:gd name="connsiteY0" fmla="*/ 992093 h 1475488"/>
                  <a:gd name="connsiteX1" fmla="*/ 8126 w 811235"/>
                  <a:gd name="connsiteY1" fmla="*/ 382493 h 1475488"/>
                  <a:gd name="connsiteX2" fmla="*/ 227201 w 811235"/>
                  <a:gd name="connsiteY2" fmla="*/ 1493 h 1475488"/>
                  <a:gd name="connsiteX3" fmla="*/ 789176 w 811235"/>
                  <a:gd name="connsiteY3" fmla="*/ 6256 h 1475488"/>
                  <a:gd name="connsiteX4" fmla="*/ 689164 w 811235"/>
                  <a:gd name="connsiteY4" fmla="*/ 25306 h 1475488"/>
                  <a:gd name="connsiteX5" fmla="*/ 622489 w 811235"/>
                  <a:gd name="connsiteY5" fmla="*/ 163418 h 1475488"/>
                  <a:gd name="connsiteX6" fmla="*/ 627251 w 811235"/>
                  <a:gd name="connsiteY6" fmla="*/ 320581 h 1475488"/>
                  <a:gd name="connsiteX7" fmla="*/ 762983 w 811235"/>
                  <a:gd name="connsiteY7" fmla="*/ 503937 h 1475488"/>
                  <a:gd name="connsiteX8" fmla="*/ 808226 w 811235"/>
                  <a:gd name="connsiteY8" fmla="*/ 620618 h 1475488"/>
                  <a:gd name="connsiteX9" fmla="*/ 679639 w 811235"/>
                  <a:gd name="connsiteY9" fmla="*/ 715868 h 1475488"/>
                  <a:gd name="connsiteX10" fmla="*/ 674876 w 811235"/>
                  <a:gd name="connsiteY10" fmla="*/ 1351662 h 1475488"/>
                  <a:gd name="connsiteX11" fmla="*/ 605820 w 811235"/>
                  <a:gd name="connsiteY11" fmla="*/ 1475487 h 1475488"/>
                  <a:gd name="connsiteX12" fmla="*/ 532001 w 811235"/>
                  <a:gd name="connsiteY12" fmla="*/ 1351663 h 1475488"/>
                  <a:gd name="connsiteX13" fmla="*/ 532001 w 811235"/>
                  <a:gd name="connsiteY13" fmla="*/ 982568 h 1475488"/>
                  <a:gd name="connsiteX14" fmla="*/ 498664 w 811235"/>
                  <a:gd name="connsiteY14" fmla="*/ 982568 h 1475488"/>
                  <a:gd name="connsiteX15" fmla="*/ 424846 w 811235"/>
                  <a:gd name="connsiteY15" fmla="*/ 1199262 h 1475488"/>
                  <a:gd name="connsiteX16" fmla="*/ 355789 w 811235"/>
                  <a:gd name="connsiteY16" fmla="*/ 982568 h 1475488"/>
                  <a:gd name="connsiteX17" fmla="*/ 322451 w 811235"/>
                  <a:gd name="connsiteY17" fmla="*/ 982568 h 1475488"/>
                  <a:gd name="connsiteX18" fmla="*/ 251014 w 811235"/>
                  <a:gd name="connsiteY18" fmla="*/ 1149256 h 1475488"/>
                  <a:gd name="connsiteX19" fmla="*/ 179576 w 811235"/>
                  <a:gd name="connsiteY19" fmla="*/ 982568 h 1475488"/>
                  <a:gd name="connsiteX20" fmla="*/ 151001 w 811235"/>
                  <a:gd name="connsiteY20" fmla="*/ 982568 h 1475488"/>
                  <a:gd name="connsiteX21" fmla="*/ 74801 w 811235"/>
                  <a:gd name="connsiteY21" fmla="*/ 1132588 h 1475488"/>
                  <a:gd name="connsiteX22" fmla="*/ 8126 w 811235"/>
                  <a:gd name="connsiteY22" fmla="*/ 992093 h 1475488"/>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627"/>
                  <a:gd name="connsiteX1" fmla="*/ 8126 w 811235"/>
                  <a:gd name="connsiteY1" fmla="*/ 382493 h 1475627"/>
                  <a:gd name="connsiteX2" fmla="*/ 227201 w 811235"/>
                  <a:gd name="connsiteY2" fmla="*/ 1493 h 1475627"/>
                  <a:gd name="connsiteX3" fmla="*/ 789176 w 811235"/>
                  <a:gd name="connsiteY3" fmla="*/ 6256 h 1475627"/>
                  <a:gd name="connsiteX4" fmla="*/ 689164 w 811235"/>
                  <a:gd name="connsiteY4" fmla="*/ 25306 h 1475627"/>
                  <a:gd name="connsiteX5" fmla="*/ 622489 w 811235"/>
                  <a:gd name="connsiteY5" fmla="*/ 163418 h 1475627"/>
                  <a:gd name="connsiteX6" fmla="*/ 627251 w 811235"/>
                  <a:gd name="connsiteY6" fmla="*/ 320581 h 1475627"/>
                  <a:gd name="connsiteX7" fmla="*/ 762983 w 811235"/>
                  <a:gd name="connsiteY7" fmla="*/ 503937 h 1475627"/>
                  <a:gd name="connsiteX8" fmla="*/ 808226 w 811235"/>
                  <a:gd name="connsiteY8" fmla="*/ 620618 h 1475627"/>
                  <a:gd name="connsiteX9" fmla="*/ 679639 w 811235"/>
                  <a:gd name="connsiteY9" fmla="*/ 715868 h 1475627"/>
                  <a:gd name="connsiteX10" fmla="*/ 674876 w 811235"/>
                  <a:gd name="connsiteY10" fmla="*/ 1351662 h 1475627"/>
                  <a:gd name="connsiteX11" fmla="*/ 605820 w 811235"/>
                  <a:gd name="connsiteY11" fmla="*/ 1475487 h 1475627"/>
                  <a:gd name="connsiteX12" fmla="*/ 539145 w 811235"/>
                  <a:gd name="connsiteY12" fmla="*/ 1351663 h 1475627"/>
                  <a:gd name="connsiteX13" fmla="*/ 532001 w 811235"/>
                  <a:gd name="connsiteY13" fmla="*/ 982568 h 1475627"/>
                  <a:gd name="connsiteX14" fmla="*/ 498664 w 811235"/>
                  <a:gd name="connsiteY14" fmla="*/ 982568 h 1475627"/>
                  <a:gd name="connsiteX15" fmla="*/ 424846 w 811235"/>
                  <a:gd name="connsiteY15" fmla="*/ 1199262 h 1475627"/>
                  <a:gd name="connsiteX16" fmla="*/ 355789 w 811235"/>
                  <a:gd name="connsiteY16" fmla="*/ 982568 h 1475627"/>
                  <a:gd name="connsiteX17" fmla="*/ 322451 w 811235"/>
                  <a:gd name="connsiteY17" fmla="*/ 982568 h 1475627"/>
                  <a:gd name="connsiteX18" fmla="*/ 251014 w 811235"/>
                  <a:gd name="connsiteY18" fmla="*/ 1149256 h 1475627"/>
                  <a:gd name="connsiteX19" fmla="*/ 179576 w 811235"/>
                  <a:gd name="connsiteY19" fmla="*/ 982568 h 1475627"/>
                  <a:gd name="connsiteX20" fmla="*/ 151001 w 811235"/>
                  <a:gd name="connsiteY20" fmla="*/ 982568 h 1475627"/>
                  <a:gd name="connsiteX21" fmla="*/ 74801 w 811235"/>
                  <a:gd name="connsiteY21" fmla="*/ 1132588 h 1475627"/>
                  <a:gd name="connsiteX22" fmla="*/ 8126 w 811235"/>
                  <a:gd name="connsiteY22" fmla="*/ 992093 h 1475627"/>
                  <a:gd name="connsiteX0" fmla="*/ 8126 w 811235"/>
                  <a:gd name="connsiteY0" fmla="*/ 992093 h 1475627"/>
                  <a:gd name="connsiteX1" fmla="*/ 8126 w 811235"/>
                  <a:gd name="connsiteY1" fmla="*/ 382493 h 1475627"/>
                  <a:gd name="connsiteX2" fmla="*/ 227201 w 811235"/>
                  <a:gd name="connsiteY2" fmla="*/ 1493 h 1475627"/>
                  <a:gd name="connsiteX3" fmla="*/ 789176 w 811235"/>
                  <a:gd name="connsiteY3" fmla="*/ 6256 h 1475627"/>
                  <a:gd name="connsiteX4" fmla="*/ 689164 w 811235"/>
                  <a:gd name="connsiteY4" fmla="*/ 25306 h 1475627"/>
                  <a:gd name="connsiteX5" fmla="*/ 622489 w 811235"/>
                  <a:gd name="connsiteY5" fmla="*/ 163418 h 1475627"/>
                  <a:gd name="connsiteX6" fmla="*/ 627251 w 811235"/>
                  <a:gd name="connsiteY6" fmla="*/ 320581 h 1475627"/>
                  <a:gd name="connsiteX7" fmla="*/ 762983 w 811235"/>
                  <a:gd name="connsiteY7" fmla="*/ 503937 h 1475627"/>
                  <a:gd name="connsiteX8" fmla="*/ 808226 w 811235"/>
                  <a:gd name="connsiteY8" fmla="*/ 620618 h 1475627"/>
                  <a:gd name="connsiteX9" fmla="*/ 679639 w 811235"/>
                  <a:gd name="connsiteY9" fmla="*/ 715868 h 1475627"/>
                  <a:gd name="connsiteX10" fmla="*/ 674876 w 811235"/>
                  <a:gd name="connsiteY10" fmla="*/ 1351662 h 1475627"/>
                  <a:gd name="connsiteX11" fmla="*/ 605820 w 811235"/>
                  <a:gd name="connsiteY11" fmla="*/ 1475487 h 1475627"/>
                  <a:gd name="connsiteX12" fmla="*/ 539145 w 811235"/>
                  <a:gd name="connsiteY12" fmla="*/ 1351663 h 1475627"/>
                  <a:gd name="connsiteX13" fmla="*/ 532001 w 811235"/>
                  <a:gd name="connsiteY13" fmla="*/ 982568 h 1475627"/>
                  <a:gd name="connsiteX14" fmla="*/ 498664 w 811235"/>
                  <a:gd name="connsiteY14" fmla="*/ 982568 h 1475627"/>
                  <a:gd name="connsiteX15" fmla="*/ 424846 w 811235"/>
                  <a:gd name="connsiteY15" fmla="*/ 1199262 h 1475627"/>
                  <a:gd name="connsiteX16" fmla="*/ 355789 w 811235"/>
                  <a:gd name="connsiteY16" fmla="*/ 982568 h 1475627"/>
                  <a:gd name="connsiteX17" fmla="*/ 322451 w 811235"/>
                  <a:gd name="connsiteY17" fmla="*/ 982568 h 1475627"/>
                  <a:gd name="connsiteX18" fmla="*/ 251014 w 811235"/>
                  <a:gd name="connsiteY18" fmla="*/ 1149256 h 1475627"/>
                  <a:gd name="connsiteX19" fmla="*/ 179576 w 811235"/>
                  <a:gd name="connsiteY19" fmla="*/ 982568 h 1475627"/>
                  <a:gd name="connsiteX20" fmla="*/ 151001 w 811235"/>
                  <a:gd name="connsiteY20" fmla="*/ 982568 h 1475627"/>
                  <a:gd name="connsiteX21" fmla="*/ 74801 w 811235"/>
                  <a:gd name="connsiteY21" fmla="*/ 1132588 h 1475627"/>
                  <a:gd name="connsiteX22" fmla="*/ 8126 w 811235"/>
                  <a:gd name="connsiteY22" fmla="*/ 992093 h 147562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05820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91"/>
                  <a:gd name="connsiteX1" fmla="*/ 8126 w 811235"/>
                  <a:gd name="connsiteY1" fmla="*/ 382493 h 1475491"/>
                  <a:gd name="connsiteX2" fmla="*/ 227201 w 811235"/>
                  <a:gd name="connsiteY2" fmla="*/ 1493 h 1475491"/>
                  <a:gd name="connsiteX3" fmla="*/ 789176 w 811235"/>
                  <a:gd name="connsiteY3" fmla="*/ 6256 h 1475491"/>
                  <a:gd name="connsiteX4" fmla="*/ 689164 w 811235"/>
                  <a:gd name="connsiteY4" fmla="*/ 25306 h 1475491"/>
                  <a:gd name="connsiteX5" fmla="*/ 622489 w 811235"/>
                  <a:gd name="connsiteY5" fmla="*/ 163418 h 1475491"/>
                  <a:gd name="connsiteX6" fmla="*/ 627251 w 811235"/>
                  <a:gd name="connsiteY6" fmla="*/ 320581 h 1475491"/>
                  <a:gd name="connsiteX7" fmla="*/ 762983 w 811235"/>
                  <a:gd name="connsiteY7" fmla="*/ 503937 h 1475491"/>
                  <a:gd name="connsiteX8" fmla="*/ 808226 w 811235"/>
                  <a:gd name="connsiteY8" fmla="*/ 620618 h 1475491"/>
                  <a:gd name="connsiteX9" fmla="*/ 679639 w 811235"/>
                  <a:gd name="connsiteY9" fmla="*/ 715868 h 1475491"/>
                  <a:gd name="connsiteX10" fmla="*/ 674876 w 811235"/>
                  <a:gd name="connsiteY10" fmla="*/ 1351662 h 1475491"/>
                  <a:gd name="connsiteX11" fmla="*/ 610583 w 811235"/>
                  <a:gd name="connsiteY11" fmla="*/ 1475487 h 1475491"/>
                  <a:gd name="connsiteX12" fmla="*/ 539145 w 811235"/>
                  <a:gd name="connsiteY12" fmla="*/ 1351663 h 1475491"/>
                  <a:gd name="connsiteX13" fmla="*/ 532001 w 811235"/>
                  <a:gd name="connsiteY13" fmla="*/ 982568 h 1475491"/>
                  <a:gd name="connsiteX14" fmla="*/ 498664 w 811235"/>
                  <a:gd name="connsiteY14" fmla="*/ 982568 h 1475491"/>
                  <a:gd name="connsiteX15" fmla="*/ 424846 w 811235"/>
                  <a:gd name="connsiteY15" fmla="*/ 1199262 h 1475491"/>
                  <a:gd name="connsiteX16" fmla="*/ 355789 w 811235"/>
                  <a:gd name="connsiteY16" fmla="*/ 982568 h 1475491"/>
                  <a:gd name="connsiteX17" fmla="*/ 322451 w 811235"/>
                  <a:gd name="connsiteY17" fmla="*/ 982568 h 1475491"/>
                  <a:gd name="connsiteX18" fmla="*/ 251014 w 811235"/>
                  <a:gd name="connsiteY18" fmla="*/ 1149256 h 1475491"/>
                  <a:gd name="connsiteX19" fmla="*/ 179576 w 811235"/>
                  <a:gd name="connsiteY19" fmla="*/ 982568 h 1475491"/>
                  <a:gd name="connsiteX20" fmla="*/ 151001 w 811235"/>
                  <a:gd name="connsiteY20" fmla="*/ 982568 h 1475491"/>
                  <a:gd name="connsiteX21" fmla="*/ 74801 w 811235"/>
                  <a:gd name="connsiteY21" fmla="*/ 1132588 h 1475491"/>
                  <a:gd name="connsiteX22" fmla="*/ 8126 w 811235"/>
                  <a:gd name="connsiteY22" fmla="*/ 992093 h 1475491"/>
                  <a:gd name="connsiteX0" fmla="*/ 8126 w 811235"/>
                  <a:gd name="connsiteY0" fmla="*/ 992093 h 1475491"/>
                  <a:gd name="connsiteX1" fmla="*/ 8126 w 811235"/>
                  <a:gd name="connsiteY1" fmla="*/ 382493 h 1475491"/>
                  <a:gd name="connsiteX2" fmla="*/ 227201 w 811235"/>
                  <a:gd name="connsiteY2" fmla="*/ 1493 h 1475491"/>
                  <a:gd name="connsiteX3" fmla="*/ 789176 w 811235"/>
                  <a:gd name="connsiteY3" fmla="*/ 6256 h 1475491"/>
                  <a:gd name="connsiteX4" fmla="*/ 689164 w 811235"/>
                  <a:gd name="connsiteY4" fmla="*/ 25306 h 1475491"/>
                  <a:gd name="connsiteX5" fmla="*/ 622489 w 811235"/>
                  <a:gd name="connsiteY5" fmla="*/ 163418 h 1475491"/>
                  <a:gd name="connsiteX6" fmla="*/ 627251 w 811235"/>
                  <a:gd name="connsiteY6" fmla="*/ 320581 h 1475491"/>
                  <a:gd name="connsiteX7" fmla="*/ 762983 w 811235"/>
                  <a:gd name="connsiteY7" fmla="*/ 503937 h 1475491"/>
                  <a:gd name="connsiteX8" fmla="*/ 808226 w 811235"/>
                  <a:gd name="connsiteY8" fmla="*/ 620618 h 1475491"/>
                  <a:gd name="connsiteX9" fmla="*/ 679639 w 811235"/>
                  <a:gd name="connsiteY9" fmla="*/ 715868 h 1475491"/>
                  <a:gd name="connsiteX10" fmla="*/ 674876 w 811235"/>
                  <a:gd name="connsiteY10" fmla="*/ 1351662 h 1475491"/>
                  <a:gd name="connsiteX11" fmla="*/ 610583 w 811235"/>
                  <a:gd name="connsiteY11" fmla="*/ 1475487 h 1475491"/>
                  <a:gd name="connsiteX12" fmla="*/ 539145 w 811235"/>
                  <a:gd name="connsiteY12" fmla="*/ 1351663 h 1475491"/>
                  <a:gd name="connsiteX13" fmla="*/ 532001 w 811235"/>
                  <a:gd name="connsiteY13" fmla="*/ 982568 h 1475491"/>
                  <a:gd name="connsiteX14" fmla="*/ 498664 w 811235"/>
                  <a:gd name="connsiteY14" fmla="*/ 982568 h 1475491"/>
                  <a:gd name="connsiteX15" fmla="*/ 424846 w 811235"/>
                  <a:gd name="connsiteY15" fmla="*/ 1199262 h 1475491"/>
                  <a:gd name="connsiteX16" fmla="*/ 355789 w 811235"/>
                  <a:gd name="connsiteY16" fmla="*/ 982568 h 1475491"/>
                  <a:gd name="connsiteX17" fmla="*/ 322451 w 811235"/>
                  <a:gd name="connsiteY17" fmla="*/ 982568 h 1475491"/>
                  <a:gd name="connsiteX18" fmla="*/ 251014 w 811235"/>
                  <a:gd name="connsiteY18" fmla="*/ 1149256 h 1475491"/>
                  <a:gd name="connsiteX19" fmla="*/ 179576 w 811235"/>
                  <a:gd name="connsiteY19" fmla="*/ 982568 h 1475491"/>
                  <a:gd name="connsiteX20" fmla="*/ 151001 w 811235"/>
                  <a:gd name="connsiteY20" fmla="*/ 982568 h 1475491"/>
                  <a:gd name="connsiteX21" fmla="*/ 74801 w 811235"/>
                  <a:gd name="connsiteY21" fmla="*/ 1132588 h 1475491"/>
                  <a:gd name="connsiteX22" fmla="*/ 8126 w 811235"/>
                  <a:gd name="connsiteY22" fmla="*/ 992093 h 1475491"/>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10583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10583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 name="connsiteX0" fmla="*/ 8126 w 811235"/>
                  <a:gd name="connsiteY0" fmla="*/ 992093 h 1475487"/>
                  <a:gd name="connsiteX1" fmla="*/ 8126 w 811235"/>
                  <a:gd name="connsiteY1" fmla="*/ 382493 h 1475487"/>
                  <a:gd name="connsiteX2" fmla="*/ 227201 w 811235"/>
                  <a:gd name="connsiteY2" fmla="*/ 1493 h 1475487"/>
                  <a:gd name="connsiteX3" fmla="*/ 789176 w 811235"/>
                  <a:gd name="connsiteY3" fmla="*/ 6256 h 1475487"/>
                  <a:gd name="connsiteX4" fmla="*/ 689164 w 811235"/>
                  <a:gd name="connsiteY4" fmla="*/ 25306 h 1475487"/>
                  <a:gd name="connsiteX5" fmla="*/ 622489 w 811235"/>
                  <a:gd name="connsiteY5" fmla="*/ 163418 h 1475487"/>
                  <a:gd name="connsiteX6" fmla="*/ 627251 w 811235"/>
                  <a:gd name="connsiteY6" fmla="*/ 320581 h 1475487"/>
                  <a:gd name="connsiteX7" fmla="*/ 762983 w 811235"/>
                  <a:gd name="connsiteY7" fmla="*/ 503937 h 1475487"/>
                  <a:gd name="connsiteX8" fmla="*/ 808226 w 811235"/>
                  <a:gd name="connsiteY8" fmla="*/ 620618 h 1475487"/>
                  <a:gd name="connsiteX9" fmla="*/ 679639 w 811235"/>
                  <a:gd name="connsiteY9" fmla="*/ 715868 h 1475487"/>
                  <a:gd name="connsiteX10" fmla="*/ 674876 w 811235"/>
                  <a:gd name="connsiteY10" fmla="*/ 1351662 h 1475487"/>
                  <a:gd name="connsiteX11" fmla="*/ 610583 w 811235"/>
                  <a:gd name="connsiteY11" fmla="*/ 1475487 h 1475487"/>
                  <a:gd name="connsiteX12" fmla="*/ 539145 w 811235"/>
                  <a:gd name="connsiteY12" fmla="*/ 1351663 h 1475487"/>
                  <a:gd name="connsiteX13" fmla="*/ 532001 w 811235"/>
                  <a:gd name="connsiteY13" fmla="*/ 982568 h 1475487"/>
                  <a:gd name="connsiteX14" fmla="*/ 498664 w 811235"/>
                  <a:gd name="connsiteY14" fmla="*/ 982568 h 1475487"/>
                  <a:gd name="connsiteX15" fmla="*/ 424846 w 811235"/>
                  <a:gd name="connsiteY15" fmla="*/ 1199262 h 1475487"/>
                  <a:gd name="connsiteX16" fmla="*/ 355789 w 811235"/>
                  <a:gd name="connsiteY16" fmla="*/ 982568 h 1475487"/>
                  <a:gd name="connsiteX17" fmla="*/ 322451 w 811235"/>
                  <a:gd name="connsiteY17" fmla="*/ 982568 h 1475487"/>
                  <a:gd name="connsiteX18" fmla="*/ 251014 w 811235"/>
                  <a:gd name="connsiteY18" fmla="*/ 1149256 h 1475487"/>
                  <a:gd name="connsiteX19" fmla="*/ 179576 w 811235"/>
                  <a:gd name="connsiteY19" fmla="*/ 982568 h 1475487"/>
                  <a:gd name="connsiteX20" fmla="*/ 151001 w 811235"/>
                  <a:gd name="connsiteY20" fmla="*/ 982568 h 1475487"/>
                  <a:gd name="connsiteX21" fmla="*/ 74801 w 811235"/>
                  <a:gd name="connsiteY21" fmla="*/ 1132588 h 1475487"/>
                  <a:gd name="connsiteX22" fmla="*/ 8126 w 811235"/>
                  <a:gd name="connsiteY22" fmla="*/ 992093 h 1475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11235" h="1475487">
                    <a:moveTo>
                      <a:pt x="8126" y="992093"/>
                    </a:moveTo>
                    <a:cubicBezTo>
                      <a:pt x="6539" y="919463"/>
                      <a:pt x="-9336" y="561880"/>
                      <a:pt x="8126" y="382493"/>
                    </a:cubicBezTo>
                    <a:cubicBezTo>
                      <a:pt x="25588" y="203106"/>
                      <a:pt x="163701" y="5461"/>
                      <a:pt x="227201" y="1493"/>
                    </a:cubicBezTo>
                    <a:cubicBezTo>
                      <a:pt x="290701" y="-2475"/>
                      <a:pt x="709801" y="2287"/>
                      <a:pt x="789176" y="6256"/>
                    </a:cubicBezTo>
                    <a:cubicBezTo>
                      <a:pt x="828070" y="3081"/>
                      <a:pt x="726470" y="6255"/>
                      <a:pt x="689164" y="25306"/>
                    </a:cubicBezTo>
                    <a:cubicBezTo>
                      <a:pt x="651858" y="44357"/>
                      <a:pt x="632808" y="114206"/>
                      <a:pt x="622489" y="163418"/>
                    </a:cubicBezTo>
                    <a:cubicBezTo>
                      <a:pt x="612170" y="212630"/>
                      <a:pt x="603835" y="263828"/>
                      <a:pt x="627251" y="320581"/>
                    </a:cubicBezTo>
                    <a:cubicBezTo>
                      <a:pt x="650667" y="377334"/>
                      <a:pt x="720915" y="456313"/>
                      <a:pt x="762983" y="503937"/>
                    </a:cubicBezTo>
                    <a:cubicBezTo>
                      <a:pt x="805051" y="551561"/>
                      <a:pt x="817789" y="583023"/>
                      <a:pt x="808226" y="620618"/>
                    </a:cubicBezTo>
                    <a:cubicBezTo>
                      <a:pt x="788419" y="698488"/>
                      <a:pt x="701864" y="594027"/>
                      <a:pt x="679639" y="715868"/>
                    </a:cubicBezTo>
                    <a:cubicBezTo>
                      <a:pt x="657414" y="837709"/>
                      <a:pt x="672097" y="1248872"/>
                      <a:pt x="674876" y="1351662"/>
                    </a:cubicBezTo>
                    <a:cubicBezTo>
                      <a:pt x="677655" y="1454452"/>
                      <a:pt x="649873" y="1475487"/>
                      <a:pt x="610583" y="1475487"/>
                    </a:cubicBezTo>
                    <a:cubicBezTo>
                      <a:pt x="568911" y="1475487"/>
                      <a:pt x="545099" y="1443341"/>
                      <a:pt x="539145" y="1351663"/>
                    </a:cubicBezTo>
                    <a:cubicBezTo>
                      <a:pt x="533191" y="1259985"/>
                      <a:pt x="530414" y="1133381"/>
                      <a:pt x="532001" y="982568"/>
                    </a:cubicBezTo>
                    <a:lnTo>
                      <a:pt x="498664" y="982568"/>
                    </a:lnTo>
                    <a:cubicBezTo>
                      <a:pt x="493902" y="1167513"/>
                      <a:pt x="489138" y="1199262"/>
                      <a:pt x="424846" y="1199262"/>
                    </a:cubicBezTo>
                    <a:cubicBezTo>
                      <a:pt x="360554" y="1199262"/>
                      <a:pt x="357376" y="1127030"/>
                      <a:pt x="355789" y="982568"/>
                    </a:cubicBezTo>
                    <a:lnTo>
                      <a:pt x="322451" y="982568"/>
                    </a:lnTo>
                    <a:cubicBezTo>
                      <a:pt x="324039" y="1127031"/>
                      <a:pt x="303401" y="1149257"/>
                      <a:pt x="251014" y="1149256"/>
                    </a:cubicBezTo>
                    <a:cubicBezTo>
                      <a:pt x="198627" y="1149255"/>
                      <a:pt x="177195" y="1119887"/>
                      <a:pt x="179576" y="982568"/>
                    </a:cubicBezTo>
                    <a:lnTo>
                      <a:pt x="151001" y="982568"/>
                    </a:lnTo>
                    <a:cubicBezTo>
                      <a:pt x="148222" y="1098455"/>
                      <a:pt x="134334" y="1133381"/>
                      <a:pt x="74801" y="1132588"/>
                    </a:cubicBezTo>
                    <a:cubicBezTo>
                      <a:pt x="15268" y="1131795"/>
                      <a:pt x="9713" y="1064723"/>
                      <a:pt x="8126" y="992093"/>
                    </a:cubicBezTo>
                    <a:close/>
                  </a:path>
                </a:pathLst>
              </a:custGeom>
              <a:solidFill>
                <a:srgbClr val="28A9D6"/>
              </a:solidFill>
              <a:ln w="12700">
                <a:solidFill>
                  <a:schemeClr val="bg1"/>
                </a:soli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grpSp>
        <p:sp>
          <p:nvSpPr>
            <p:cNvPr id="32" name="TextBox 31"/>
            <p:cNvSpPr txBox="1"/>
            <p:nvPr/>
          </p:nvSpPr>
          <p:spPr>
            <a:xfrm>
              <a:off x="2557119" y="2389061"/>
              <a:ext cx="395609" cy="488482"/>
            </a:xfrm>
            <a:prstGeom prst="rect">
              <a:avLst/>
            </a:prstGeom>
            <a:noFill/>
          </p:spPr>
          <p:txBody>
            <a:bodyPr wrap="square" rtlCol="0">
              <a:spAutoFit/>
            </a:bodyPr>
            <a:lstStyle/>
            <a:p>
              <a:r>
                <a:rPr lang="en-US" altLang="zh-CN" sz="1600" b="1" dirty="0" smtClean="0">
                  <a:solidFill>
                    <a:schemeClr val="bg1"/>
                  </a:solidFill>
                </a:rPr>
                <a:t>6</a:t>
              </a:r>
              <a:endParaRPr lang="zh-CN" altLang="en-US" sz="1600" b="1" dirty="0">
                <a:solidFill>
                  <a:schemeClr val="bg1"/>
                </a:solidFill>
              </a:endParaRPr>
            </a:p>
          </p:txBody>
        </p:sp>
      </p:grpSp>
      <p:sp>
        <p:nvSpPr>
          <p:cNvPr id="35" name="TextBox 34"/>
          <p:cNvSpPr txBox="1"/>
          <p:nvPr/>
        </p:nvSpPr>
        <p:spPr>
          <a:xfrm>
            <a:off x="2166910" y="1285860"/>
            <a:ext cx="9286940" cy="369332"/>
          </a:xfrm>
          <a:prstGeom prst="rect">
            <a:avLst/>
          </a:prstGeom>
          <a:noFill/>
        </p:spPr>
        <p:txBody>
          <a:bodyPr wrap="square" rtlCol="0">
            <a:spAutoFit/>
          </a:bodyPr>
          <a:lstStyle/>
          <a:p>
            <a:r>
              <a:rPr lang="zh-CN" altLang="en-US" b="1" dirty="0" smtClean="0"/>
              <a:t>全国伤害监测工作的人员队伍基本建立，但专职人员较少，监测工作经费投入有限。</a:t>
            </a:r>
            <a:endParaRPr lang="zh-CN" altLang="en-US" b="1" dirty="0"/>
          </a:p>
        </p:txBody>
      </p:sp>
      <p:sp>
        <p:nvSpPr>
          <p:cNvPr id="36" name="矩形 35"/>
          <p:cNvSpPr/>
          <p:nvPr/>
        </p:nvSpPr>
        <p:spPr>
          <a:xfrm>
            <a:off x="2166910" y="2143116"/>
            <a:ext cx="9286940" cy="646331"/>
          </a:xfrm>
          <a:prstGeom prst="rect">
            <a:avLst/>
          </a:prstGeom>
        </p:spPr>
        <p:txBody>
          <a:bodyPr wrap="square">
            <a:spAutoFit/>
          </a:bodyPr>
          <a:lstStyle/>
          <a:p>
            <a:r>
              <a:rPr lang="zh-CN" altLang="en-US" b="1" dirty="0" smtClean="0"/>
              <a:t>卫生系统内部的多部门合作机制日趋完善，但仍需进一步加强与卫生行政部门和监测医院的沟通、增加伤害监测工作的被重视程度、提高临床医生对伤害监测工作的接受度。</a:t>
            </a:r>
            <a:endParaRPr lang="zh-CN" altLang="en-US" b="1" dirty="0"/>
          </a:p>
        </p:txBody>
      </p:sp>
      <p:sp>
        <p:nvSpPr>
          <p:cNvPr id="37" name="矩形 36"/>
          <p:cNvSpPr/>
          <p:nvPr/>
        </p:nvSpPr>
        <p:spPr>
          <a:xfrm>
            <a:off x="2166910" y="3000372"/>
            <a:ext cx="9286940" cy="646331"/>
          </a:xfrm>
          <a:prstGeom prst="rect">
            <a:avLst/>
          </a:prstGeom>
        </p:spPr>
        <p:txBody>
          <a:bodyPr wrap="square">
            <a:spAutoFit/>
          </a:bodyPr>
          <a:lstStyle/>
          <a:p>
            <a:r>
              <a:rPr lang="zh-CN" altLang="en-US" b="1" dirty="0" smtClean="0"/>
              <a:t>门急诊伤害监测数据总体质量不断提高，漏报、错填、漏录、错录等现象大幅降低，但仍有个别医院居高不下。</a:t>
            </a:r>
            <a:endParaRPr lang="zh-CN" altLang="en-US" b="1" dirty="0"/>
          </a:p>
        </p:txBody>
      </p:sp>
      <p:sp>
        <p:nvSpPr>
          <p:cNvPr id="38" name="矩形 37"/>
          <p:cNvSpPr/>
          <p:nvPr/>
        </p:nvSpPr>
        <p:spPr>
          <a:xfrm>
            <a:off x="2166910" y="3929066"/>
            <a:ext cx="9644130" cy="646331"/>
          </a:xfrm>
          <a:prstGeom prst="rect">
            <a:avLst/>
          </a:prstGeom>
        </p:spPr>
        <p:txBody>
          <a:bodyPr wrap="square">
            <a:spAutoFit/>
          </a:bodyPr>
          <a:lstStyle/>
          <a:p>
            <a:r>
              <a:rPr lang="zh-CN" altLang="en-US" b="1" dirty="0" smtClean="0"/>
              <a:t>各级疾控和监测医院的数据利用意识不断增强，伤害监测工作产出日益增多，伤害监测系统的影响不断增大。</a:t>
            </a:r>
            <a:endParaRPr lang="zh-CN" altLang="en-US" b="1" dirty="0"/>
          </a:p>
        </p:txBody>
      </p:sp>
      <p:sp>
        <p:nvSpPr>
          <p:cNvPr id="39" name="矩形 38"/>
          <p:cNvSpPr/>
          <p:nvPr/>
        </p:nvSpPr>
        <p:spPr>
          <a:xfrm>
            <a:off x="2166910" y="4891243"/>
            <a:ext cx="4339650" cy="369332"/>
          </a:xfrm>
          <a:prstGeom prst="rect">
            <a:avLst/>
          </a:prstGeom>
        </p:spPr>
        <p:txBody>
          <a:bodyPr wrap="square">
            <a:spAutoFit/>
          </a:bodyPr>
          <a:lstStyle/>
          <a:p>
            <a:r>
              <a:rPr lang="zh-CN" altLang="en-US" b="1" dirty="0" smtClean="0"/>
              <a:t>门急诊伤害监测的信息化建设持续推进。</a:t>
            </a:r>
            <a:endParaRPr lang="zh-CN" altLang="en-US" b="1" dirty="0"/>
          </a:p>
        </p:txBody>
      </p:sp>
      <p:sp>
        <p:nvSpPr>
          <p:cNvPr id="40" name="矩形 39"/>
          <p:cNvSpPr/>
          <p:nvPr/>
        </p:nvSpPr>
        <p:spPr>
          <a:xfrm>
            <a:off x="2166910" y="5643578"/>
            <a:ext cx="9644130" cy="646331"/>
          </a:xfrm>
          <a:prstGeom prst="rect">
            <a:avLst/>
          </a:prstGeom>
        </p:spPr>
        <p:txBody>
          <a:bodyPr wrap="square">
            <a:spAutoFit/>
          </a:bodyPr>
          <a:lstStyle/>
          <a:p>
            <a:r>
              <a:rPr lang="zh-CN" altLang="en-US" b="1" dirty="0" smtClean="0"/>
              <a:t>数据共享机制开始建立，部分地区已与与质检、教育、公安等部门建立了良好的数据共享机制，但范围有限。</a:t>
            </a:r>
            <a:endParaRPr lang="zh-CN" altLang="en-US" b="1" dirty="0"/>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5183D58-648D-4475-BEF8-624F48514A30}" type="slidenum">
              <a:rPr lang="zh-CN" altLang="en-US" smtClean="0"/>
              <a:pPr/>
              <a:t>3</a:t>
            </a:fld>
            <a:endParaRPr lang="zh-CN" altLang="en-US" dirty="0"/>
          </a:p>
        </p:txBody>
      </p:sp>
      <p:sp>
        <p:nvSpPr>
          <p:cNvPr id="3" name="文本框 14"/>
          <p:cNvSpPr txBox="1"/>
          <p:nvPr/>
        </p:nvSpPr>
        <p:spPr>
          <a:xfrm>
            <a:off x="380960" y="428604"/>
            <a:ext cx="1785950" cy="369332"/>
          </a:xfrm>
          <a:prstGeom prst="rect">
            <a:avLst/>
          </a:prstGeom>
          <a:noFill/>
        </p:spPr>
        <p:txBody>
          <a:bodyPr wrap="square" rtlCol="0">
            <a:spAutoFit/>
          </a:bodyPr>
          <a:lstStyle/>
          <a:p>
            <a:r>
              <a:rPr lang="zh-CN" altLang="en-US" b="1" dirty="0" smtClean="0">
                <a:solidFill>
                  <a:schemeClr val="tx1">
                    <a:lumMod val="85000"/>
                    <a:lumOff val="15000"/>
                  </a:schemeClr>
                </a:solidFill>
              </a:rPr>
              <a:t>评估内容及方法</a:t>
            </a:r>
            <a:endParaRPr lang="zh-CN" altLang="en-US" b="1" dirty="0">
              <a:solidFill>
                <a:schemeClr val="tx1">
                  <a:lumMod val="85000"/>
                  <a:lumOff val="15000"/>
                </a:schemeClr>
              </a:solidFill>
            </a:endParaRPr>
          </a:p>
        </p:txBody>
      </p:sp>
      <p:sp>
        <p:nvSpPr>
          <p:cNvPr id="4" name="矩形 3"/>
          <p:cNvSpPr/>
          <p:nvPr/>
        </p:nvSpPr>
        <p:spPr>
          <a:xfrm>
            <a:off x="1273934" y="908720"/>
            <a:ext cx="10078650" cy="5601533"/>
          </a:xfrm>
          <a:prstGeom prst="rect">
            <a:avLst/>
          </a:prstGeom>
        </p:spPr>
        <p:txBody>
          <a:bodyPr wrap="square">
            <a:spAutoFit/>
          </a:bodyPr>
          <a:lstStyle/>
          <a:p>
            <a:pPr>
              <a:lnSpc>
                <a:spcPct val="150000"/>
              </a:lnSpc>
            </a:pPr>
            <a:r>
              <a:rPr lang="zh-CN" altLang="en-US" sz="2400" b="1" dirty="0" smtClean="0"/>
              <a:t>评估目的</a:t>
            </a:r>
            <a:endParaRPr lang="en-US" altLang="zh-CN" sz="2400" b="1" dirty="0" smtClean="0"/>
          </a:p>
          <a:p>
            <a:pPr marL="457200">
              <a:lnSpc>
                <a:spcPct val="150000"/>
              </a:lnSpc>
            </a:pPr>
            <a:r>
              <a:rPr lang="zh-CN" altLang="en-US" sz="2000" b="1" dirty="0" smtClean="0"/>
              <a:t>掌握全国伤害监测工作的现况，为进一步完善全国伤害监测系统、提高监测数据质量提供依据</a:t>
            </a:r>
            <a:endParaRPr lang="en-US" altLang="zh-CN" sz="2000" b="1" dirty="0" smtClean="0"/>
          </a:p>
          <a:p>
            <a:endParaRPr lang="en-US" altLang="zh-CN" sz="2000" b="1" dirty="0" smtClean="0"/>
          </a:p>
          <a:p>
            <a:pPr>
              <a:lnSpc>
                <a:spcPct val="150000"/>
              </a:lnSpc>
            </a:pPr>
            <a:r>
              <a:rPr lang="zh-CN" altLang="en-US" sz="2400" b="1" dirty="0" smtClean="0"/>
              <a:t>评估对象</a:t>
            </a:r>
            <a:endParaRPr lang="en-US" altLang="zh-CN" sz="2400" b="1" dirty="0" smtClean="0"/>
          </a:p>
          <a:p>
            <a:pPr marL="457200">
              <a:lnSpc>
                <a:spcPct val="150000"/>
              </a:lnSpc>
            </a:pPr>
            <a:r>
              <a:rPr lang="zh-CN" altLang="en-US" sz="2000" b="1" dirty="0" smtClean="0"/>
              <a:t>以医院为基础的全国伤害监测工作</a:t>
            </a:r>
            <a:endParaRPr lang="en-US" altLang="zh-CN" sz="2000" b="1" dirty="0" smtClean="0"/>
          </a:p>
          <a:p>
            <a:pPr marL="457200">
              <a:lnSpc>
                <a:spcPct val="150000"/>
              </a:lnSpc>
            </a:pPr>
            <a:r>
              <a:rPr lang="zh-CN" altLang="en-US" sz="2000" b="1" dirty="0" smtClean="0"/>
              <a:t>评估对象的实体是开展全国伤害监测工作的省级和区</a:t>
            </a:r>
            <a:r>
              <a:rPr lang="en-US" sz="2000" b="1" dirty="0" smtClean="0"/>
              <a:t>/</a:t>
            </a:r>
            <a:r>
              <a:rPr lang="zh-CN" altLang="en-US" sz="2000" b="1" dirty="0" smtClean="0"/>
              <a:t>县级疾控中心以及监测医院</a:t>
            </a:r>
            <a:endParaRPr lang="en-US" altLang="zh-CN" sz="2000" b="1" dirty="0" smtClean="0"/>
          </a:p>
          <a:p>
            <a:pPr marL="457200"/>
            <a:endParaRPr lang="en-US" altLang="zh-CN" sz="2000" b="1" dirty="0" smtClean="0"/>
          </a:p>
          <a:p>
            <a:pPr>
              <a:lnSpc>
                <a:spcPct val="150000"/>
              </a:lnSpc>
            </a:pPr>
            <a:r>
              <a:rPr lang="zh-CN" altLang="en-US" sz="2400" b="1" dirty="0" smtClean="0"/>
              <a:t>评估内容</a:t>
            </a:r>
            <a:endParaRPr lang="en-US" altLang="zh-CN" sz="2400" b="1" dirty="0" smtClean="0"/>
          </a:p>
          <a:p>
            <a:pPr lvl="1">
              <a:lnSpc>
                <a:spcPct val="150000"/>
              </a:lnSpc>
            </a:pPr>
            <a:r>
              <a:rPr lang="zh-CN" altLang="en-US" sz="2000" b="1" dirty="0" smtClean="0"/>
              <a:t>数据质量</a:t>
            </a:r>
            <a:endParaRPr lang="en-US" altLang="zh-CN" sz="2000" b="1" dirty="0" smtClean="0"/>
          </a:p>
          <a:p>
            <a:pPr lvl="1">
              <a:lnSpc>
                <a:spcPct val="150000"/>
              </a:lnSpc>
            </a:pPr>
            <a:r>
              <a:rPr lang="zh-CN" altLang="en-US" sz="2000" b="1" dirty="0" smtClean="0"/>
              <a:t>系统运转和人员</a:t>
            </a:r>
            <a:endParaRPr lang="en-US" altLang="zh-CN" sz="2000" b="1" dirty="0" smtClean="0"/>
          </a:p>
          <a:p>
            <a:pPr lvl="1">
              <a:lnSpc>
                <a:spcPct val="150000"/>
              </a:lnSpc>
            </a:pPr>
            <a:r>
              <a:rPr lang="zh-CN" altLang="en-US" sz="2000" b="1" dirty="0" smtClean="0"/>
              <a:t>设备经费和政策制度</a:t>
            </a:r>
            <a:endParaRPr lang="en-US" altLang="zh-CN" sz="2000" b="1" dirty="0" smtClean="0"/>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5183D58-648D-4475-BEF8-624F48514A30}" type="slidenum">
              <a:rPr lang="zh-CN" altLang="en-US" smtClean="0"/>
              <a:pPr/>
              <a:t>39</a:t>
            </a:fld>
            <a:endParaRPr lang="zh-CN" altLang="en-US" dirty="0"/>
          </a:p>
        </p:txBody>
      </p:sp>
      <p:sp>
        <p:nvSpPr>
          <p:cNvPr id="3" name="文本框 14"/>
          <p:cNvSpPr txBox="1"/>
          <p:nvPr/>
        </p:nvSpPr>
        <p:spPr>
          <a:xfrm>
            <a:off x="380960" y="428604"/>
            <a:ext cx="1143008" cy="369332"/>
          </a:xfrm>
          <a:prstGeom prst="rect">
            <a:avLst/>
          </a:prstGeom>
          <a:noFill/>
        </p:spPr>
        <p:txBody>
          <a:bodyPr wrap="square" rtlCol="0">
            <a:spAutoFit/>
          </a:bodyPr>
          <a:lstStyle/>
          <a:p>
            <a:pPr algn="dist"/>
            <a:r>
              <a:rPr lang="zh-CN" altLang="en-US" b="1" dirty="0" smtClean="0">
                <a:solidFill>
                  <a:schemeClr val="tx1">
                    <a:lumMod val="85000"/>
                    <a:lumOff val="15000"/>
                  </a:schemeClr>
                </a:solidFill>
              </a:rPr>
              <a:t>建议</a:t>
            </a:r>
            <a:endParaRPr lang="zh-CN" altLang="en-US" b="1" dirty="0">
              <a:solidFill>
                <a:schemeClr val="tx1">
                  <a:lumMod val="85000"/>
                  <a:lumOff val="15000"/>
                </a:schemeClr>
              </a:solidFill>
            </a:endParaRPr>
          </a:p>
        </p:txBody>
      </p:sp>
      <p:grpSp>
        <p:nvGrpSpPr>
          <p:cNvPr id="4" name="组合 3"/>
          <p:cNvGrpSpPr/>
          <p:nvPr/>
        </p:nvGrpSpPr>
        <p:grpSpPr>
          <a:xfrm>
            <a:off x="1095340" y="857232"/>
            <a:ext cx="10572824" cy="4803797"/>
            <a:chOff x="1095340" y="785794"/>
            <a:chExt cx="10572824" cy="4803797"/>
          </a:xfrm>
        </p:grpSpPr>
        <p:grpSp>
          <p:nvGrpSpPr>
            <p:cNvPr id="5" name="组合 1152"/>
            <p:cNvGrpSpPr/>
            <p:nvPr/>
          </p:nvGrpSpPr>
          <p:grpSpPr>
            <a:xfrm>
              <a:off x="4266493" y="1599493"/>
              <a:ext cx="3659014" cy="3659014"/>
              <a:chOff x="4787363" y="1699775"/>
              <a:chExt cx="4057434" cy="4057434"/>
            </a:xfrm>
          </p:grpSpPr>
          <p:sp useBgFill="1">
            <p:nvSpPr>
              <p:cNvPr id="18" name="椭圆 17"/>
              <p:cNvSpPr/>
              <p:nvPr/>
            </p:nvSpPr>
            <p:spPr>
              <a:xfrm>
                <a:off x="4787363" y="1699775"/>
                <a:ext cx="4057434" cy="4057434"/>
              </a:xfrm>
              <a:prstGeom prst="ellipse">
                <a:avLst/>
              </a:prstGeom>
              <a:ln w="15875" cap="rnd">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19" name="任意多边形 18"/>
              <p:cNvSpPr/>
              <p:nvPr/>
            </p:nvSpPr>
            <p:spPr>
              <a:xfrm>
                <a:off x="5511904" y="1891544"/>
                <a:ext cx="2608353" cy="792832"/>
              </a:xfrm>
              <a:custGeom>
                <a:avLst/>
                <a:gdLst>
                  <a:gd name="connsiteX0" fmla="*/ 1304176 w 2608353"/>
                  <a:gd name="connsiteY0" fmla="*/ 0 h 792832"/>
                  <a:gd name="connsiteX1" fmla="*/ 2603094 w 2608353"/>
                  <a:gd name="connsiteY1" fmla="*/ 538030 h 792832"/>
                  <a:gd name="connsiteX2" fmla="*/ 2608353 w 2608353"/>
                  <a:gd name="connsiteY2" fmla="*/ 543815 h 792832"/>
                  <a:gd name="connsiteX3" fmla="*/ 2602175 w 2608353"/>
                  <a:gd name="connsiteY3" fmla="*/ 547882 h 792832"/>
                  <a:gd name="connsiteX4" fmla="*/ 1304176 w 2608353"/>
                  <a:gd name="connsiteY4" fmla="*/ 792832 h 792832"/>
                  <a:gd name="connsiteX5" fmla="*/ 6177 w 2608353"/>
                  <a:gd name="connsiteY5" fmla="*/ 547882 h 792832"/>
                  <a:gd name="connsiteX6" fmla="*/ 0 w 2608353"/>
                  <a:gd name="connsiteY6" fmla="*/ 543815 h 792832"/>
                  <a:gd name="connsiteX7" fmla="*/ 5258 w 2608353"/>
                  <a:gd name="connsiteY7" fmla="*/ 538030 h 792832"/>
                  <a:gd name="connsiteX8" fmla="*/ 1304176 w 2608353"/>
                  <a:gd name="connsiteY8" fmla="*/ 0 h 792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08353" h="792832">
                    <a:moveTo>
                      <a:pt x="1304176" y="0"/>
                    </a:moveTo>
                    <a:cubicBezTo>
                      <a:pt x="1811435" y="0"/>
                      <a:pt x="2270672" y="205608"/>
                      <a:pt x="2603094" y="538030"/>
                    </a:cubicBezTo>
                    <a:lnTo>
                      <a:pt x="2608353" y="543815"/>
                    </a:lnTo>
                    <a:lnTo>
                      <a:pt x="2602175" y="547882"/>
                    </a:lnTo>
                    <a:cubicBezTo>
                      <a:pt x="2352203" y="693785"/>
                      <a:pt x="1864670" y="792832"/>
                      <a:pt x="1304176" y="792832"/>
                    </a:cubicBezTo>
                    <a:cubicBezTo>
                      <a:pt x="743683" y="792832"/>
                      <a:pt x="256150" y="693785"/>
                      <a:pt x="6177" y="547882"/>
                    </a:cubicBezTo>
                    <a:lnTo>
                      <a:pt x="0" y="543815"/>
                    </a:lnTo>
                    <a:lnTo>
                      <a:pt x="5258" y="538030"/>
                    </a:lnTo>
                    <a:cubicBezTo>
                      <a:pt x="337680" y="205608"/>
                      <a:pt x="796917" y="0"/>
                      <a:pt x="1304176" y="0"/>
                    </a:cubicBezTo>
                    <a:close/>
                  </a:path>
                </a:pathLst>
              </a:custGeom>
              <a:solidFill>
                <a:srgbClr val="7FCC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20" name="任意多边形 19"/>
              <p:cNvSpPr/>
              <p:nvPr/>
            </p:nvSpPr>
            <p:spPr>
              <a:xfrm>
                <a:off x="5028277" y="2435360"/>
                <a:ext cx="3575607" cy="1293132"/>
              </a:xfrm>
              <a:custGeom>
                <a:avLst/>
                <a:gdLst>
                  <a:gd name="connsiteX0" fmla="*/ 3091980 w 3575607"/>
                  <a:gd name="connsiteY0" fmla="*/ 0 h 1293132"/>
                  <a:gd name="connsiteX1" fmla="*/ 3205281 w 3575607"/>
                  <a:gd name="connsiteY1" fmla="*/ 124664 h 1293132"/>
                  <a:gd name="connsiteX2" fmla="*/ 3561124 w 3575607"/>
                  <a:gd name="connsiteY2" fmla="*/ 812095 h 1293132"/>
                  <a:gd name="connsiteX3" fmla="*/ 3575607 w 3575607"/>
                  <a:gd name="connsiteY3" fmla="*/ 876712 h 1293132"/>
                  <a:gd name="connsiteX4" fmla="*/ 3482532 w 3575607"/>
                  <a:gd name="connsiteY4" fmla="*/ 932824 h 1293132"/>
                  <a:gd name="connsiteX5" fmla="*/ 1787803 w 3575607"/>
                  <a:gd name="connsiteY5" fmla="*/ 1293132 h 1293132"/>
                  <a:gd name="connsiteX6" fmla="*/ 93075 w 3575607"/>
                  <a:gd name="connsiteY6" fmla="*/ 932824 h 1293132"/>
                  <a:gd name="connsiteX7" fmla="*/ 0 w 3575607"/>
                  <a:gd name="connsiteY7" fmla="*/ 876712 h 1293132"/>
                  <a:gd name="connsiteX8" fmla="*/ 14483 w 3575607"/>
                  <a:gd name="connsiteY8" fmla="*/ 812095 h 1293132"/>
                  <a:gd name="connsiteX9" fmla="*/ 370325 w 3575607"/>
                  <a:gd name="connsiteY9" fmla="*/ 124664 h 1293132"/>
                  <a:gd name="connsiteX10" fmla="*/ 483627 w 3575607"/>
                  <a:gd name="connsiteY10" fmla="*/ 1 h 1293132"/>
                  <a:gd name="connsiteX11" fmla="*/ 489804 w 3575607"/>
                  <a:gd name="connsiteY11" fmla="*/ 4067 h 1293132"/>
                  <a:gd name="connsiteX12" fmla="*/ 1787803 w 3575607"/>
                  <a:gd name="connsiteY12" fmla="*/ 249017 h 1293132"/>
                  <a:gd name="connsiteX13" fmla="*/ 3085802 w 3575607"/>
                  <a:gd name="connsiteY13" fmla="*/ 4067 h 1293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575607" h="1293132">
                    <a:moveTo>
                      <a:pt x="3091980" y="0"/>
                    </a:moveTo>
                    <a:lnTo>
                      <a:pt x="3205281" y="124664"/>
                    </a:lnTo>
                    <a:cubicBezTo>
                      <a:pt x="3369063" y="323122"/>
                      <a:pt x="3491973" y="556562"/>
                      <a:pt x="3561124" y="812095"/>
                    </a:cubicBezTo>
                    <a:lnTo>
                      <a:pt x="3575607" y="876712"/>
                    </a:lnTo>
                    <a:lnTo>
                      <a:pt x="3482532" y="932824"/>
                    </a:lnTo>
                    <a:cubicBezTo>
                      <a:pt x="3079708" y="1152873"/>
                      <a:pt x="2470089" y="1293132"/>
                      <a:pt x="1787803" y="1293132"/>
                    </a:cubicBezTo>
                    <a:cubicBezTo>
                      <a:pt x="1105518" y="1293132"/>
                      <a:pt x="495898" y="1152873"/>
                      <a:pt x="93075" y="932824"/>
                    </a:cubicBezTo>
                    <a:lnTo>
                      <a:pt x="0" y="876712"/>
                    </a:lnTo>
                    <a:lnTo>
                      <a:pt x="14483" y="812095"/>
                    </a:lnTo>
                    <a:cubicBezTo>
                      <a:pt x="83633" y="556562"/>
                      <a:pt x="206543" y="323122"/>
                      <a:pt x="370325" y="124664"/>
                    </a:cubicBezTo>
                    <a:lnTo>
                      <a:pt x="483627" y="1"/>
                    </a:lnTo>
                    <a:lnTo>
                      <a:pt x="489804" y="4067"/>
                    </a:lnTo>
                    <a:cubicBezTo>
                      <a:pt x="739777" y="149970"/>
                      <a:pt x="1227310" y="249017"/>
                      <a:pt x="1787803" y="249017"/>
                    </a:cubicBezTo>
                    <a:cubicBezTo>
                      <a:pt x="2348296" y="249017"/>
                      <a:pt x="2835829" y="149970"/>
                      <a:pt x="3085802" y="4067"/>
                    </a:cubicBezTo>
                    <a:close/>
                  </a:path>
                </a:pathLst>
              </a:custGeom>
              <a:solidFill>
                <a:srgbClr val="6AC3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21" name="任意多边形 20"/>
              <p:cNvSpPr/>
              <p:nvPr/>
            </p:nvSpPr>
            <p:spPr>
              <a:xfrm>
                <a:off x="4979132" y="3312072"/>
                <a:ext cx="3673896" cy="1413072"/>
              </a:xfrm>
              <a:custGeom>
                <a:avLst/>
                <a:gdLst>
                  <a:gd name="connsiteX0" fmla="*/ 49144 w 3673896"/>
                  <a:gd name="connsiteY0" fmla="*/ 0 h 1413072"/>
                  <a:gd name="connsiteX1" fmla="*/ 142219 w 3673896"/>
                  <a:gd name="connsiteY1" fmla="*/ 56112 h 1413072"/>
                  <a:gd name="connsiteX2" fmla="*/ 1836948 w 3673896"/>
                  <a:gd name="connsiteY2" fmla="*/ 416420 h 1413072"/>
                  <a:gd name="connsiteX3" fmla="*/ 3531677 w 3673896"/>
                  <a:gd name="connsiteY3" fmla="*/ 56112 h 1413072"/>
                  <a:gd name="connsiteX4" fmla="*/ 3624752 w 3673896"/>
                  <a:gd name="connsiteY4" fmla="*/ 0 h 1413072"/>
                  <a:gd name="connsiteX5" fmla="*/ 3645205 w 3673896"/>
                  <a:gd name="connsiteY5" fmla="*/ 91251 h 1413072"/>
                  <a:gd name="connsiteX6" fmla="*/ 3673896 w 3673896"/>
                  <a:gd name="connsiteY6" fmla="*/ 416421 h 1413072"/>
                  <a:gd name="connsiteX7" fmla="*/ 3591310 w 3673896"/>
                  <a:gd name="connsiteY7" fmla="*/ 962673 h 1413072"/>
                  <a:gd name="connsiteX8" fmla="*/ 3538316 w 3673896"/>
                  <a:gd name="connsiteY8" fmla="*/ 1107464 h 1413072"/>
                  <a:gd name="connsiteX9" fmla="*/ 3366842 w 3673896"/>
                  <a:gd name="connsiteY9" fmla="*/ 1173264 h 1413072"/>
                  <a:gd name="connsiteX10" fmla="*/ 1836948 w 3673896"/>
                  <a:gd name="connsiteY10" fmla="*/ 1413072 h 1413072"/>
                  <a:gd name="connsiteX11" fmla="*/ 307055 w 3673896"/>
                  <a:gd name="connsiteY11" fmla="*/ 1173264 h 1413072"/>
                  <a:gd name="connsiteX12" fmla="*/ 135580 w 3673896"/>
                  <a:gd name="connsiteY12" fmla="*/ 1107464 h 1413072"/>
                  <a:gd name="connsiteX13" fmla="*/ 82586 w 3673896"/>
                  <a:gd name="connsiteY13" fmla="*/ 962673 h 1413072"/>
                  <a:gd name="connsiteX14" fmla="*/ 0 w 3673896"/>
                  <a:gd name="connsiteY14" fmla="*/ 416421 h 1413072"/>
                  <a:gd name="connsiteX15" fmla="*/ 28691 w 3673896"/>
                  <a:gd name="connsiteY15" fmla="*/ 91251 h 1413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673896" h="1413072">
                    <a:moveTo>
                      <a:pt x="49144" y="0"/>
                    </a:moveTo>
                    <a:lnTo>
                      <a:pt x="142219" y="56112"/>
                    </a:lnTo>
                    <a:cubicBezTo>
                      <a:pt x="545043" y="276161"/>
                      <a:pt x="1154663" y="416420"/>
                      <a:pt x="1836948" y="416420"/>
                    </a:cubicBezTo>
                    <a:cubicBezTo>
                      <a:pt x="2519233" y="416420"/>
                      <a:pt x="3128853" y="276161"/>
                      <a:pt x="3531677" y="56112"/>
                    </a:cubicBezTo>
                    <a:lnTo>
                      <a:pt x="3624752" y="0"/>
                    </a:lnTo>
                    <a:lnTo>
                      <a:pt x="3645205" y="91251"/>
                    </a:lnTo>
                    <a:cubicBezTo>
                      <a:pt x="3664057" y="196794"/>
                      <a:pt x="3673896" y="305458"/>
                      <a:pt x="3673896" y="416421"/>
                    </a:cubicBezTo>
                    <a:cubicBezTo>
                      <a:pt x="3673896" y="606643"/>
                      <a:pt x="3644982" y="790112"/>
                      <a:pt x="3591310" y="962673"/>
                    </a:cubicBezTo>
                    <a:lnTo>
                      <a:pt x="3538316" y="1107464"/>
                    </a:lnTo>
                    <a:lnTo>
                      <a:pt x="3366842" y="1173264"/>
                    </a:lnTo>
                    <a:cubicBezTo>
                      <a:pt x="2930125" y="1324667"/>
                      <a:pt x="2403655" y="1413072"/>
                      <a:pt x="1836948" y="1413072"/>
                    </a:cubicBezTo>
                    <a:cubicBezTo>
                      <a:pt x="1270241" y="1413072"/>
                      <a:pt x="743772" y="1324667"/>
                      <a:pt x="307055" y="1173264"/>
                    </a:cubicBezTo>
                    <a:lnTo>
                      <a:pt x="135580" y="1107464"/>
                    </a:lnTo>
                    <a:lnTo>
                      <a:pt x="82586" y="962673"/>
                    </a:lnTo>
                    <a:cubicBezTo>
                      <a:pt x="28914" y="790112"/>
                      <a:pt x="0" y="606643"/>
                      <a:pt x="0" y="416421"/>
                    </a:cubicBezTo>
                    <a:cubicBezTo>
                      <a:pt x="0" y="305458"/>
                      <a:pt x="9839" y="196794"/>
                      <a:pt x="28691" y="91251"/>
                    </a:cubicBezTo>
                    <a:close/>
                  </a:path>
                </a:pathLst>
              </a:custGeom>
              <a:solidFill>
                <a:srgbClr val="4AB7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22" name="任意多边形 21"/>
              <p:cNvSpPr/>
              <p:nvPr/>
            </p:nvSpPr>
            <p:spPr>
              <a:xfrm>
                <a:off x="5114712" y="4419536"/>
                <a:ext cx="3402736" cy="1145905"/>
              </a:xfrm>
              <a:custGeom>
                <a:avLst/>
                <a:gdLst>
                  <a:gd name="connsiteX0" fmla="*/ 3402736 w 3402736"/>
                  <a:gd name="connsiteY0" fmla="*/ 0 h 1145905"/>
                  <a:gd name="connsiteX1" fmla="*/ 3393959 w 3402736"/>
                  <a:gd name="connsiteY1" fmla="*/ 23980 h 1145905"/>
                  <a:gd name="connsiteX2" fmla="*/ 1701368 w 3402736"/>
                  <a:gd name="connsiteY2" fmla="*/ 1145905 h 1145905"/>
                  <a:gd name="connsiteX3" fmla="*/ 8777 w 3402736"/>
                  <a:gd name="connsiteY3" fmla="*/ 23980 h 1145905"/>
                  <a:gd name="connsiteX4" fmla="*/ 0 w 3402736"/>
                  <a:gd name="connsiteY4" fmla="*/ 0 h 1145905"/>
                  <a:gd name="connsiteX5" fmla="*/ 171474 w 3402736"/>
                  <a:gd name="connsiteY5" fmla="*/ 65800 h 1145905"/>
                  <a:gd name="connsiteX6" fmla="*/ 1701368 w 3402736"/>
                  <a:gd name="connsiteY6" fmla="*/ 305608 h 1145905"/>
                  <a:gd name="connsiteX7" fmla="*/ 3231262 w 3402736"/>
                  <a:gd name="connsiteY7" fmla="*/ 65800 h 1145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02736" h="1145905">
                    <a:moveTo>
                      <a:pt x="3402736" y="0"/>
                    </a:moveTo>
                    <a:lnTo>
                      <a:pt x="3393959" y="23980"/>
                    </a:lnTo>
                    <a:cubicBezTo>
                      <a:pt x="3115096" y="683288"/>
                      <a:pt x="2462256" y="1145905"/>
                      <a:pt x="1701368" y="1145905"/>
                    </a:cubicBezTo>
                    <a:cubicBezTo>
                      <a:pt x="940480" y="1145905"/>
                      <a:pt x="287641" y="683288"/>
                      <a:pt x="8777" y="23980"/>
                    </a:cubicBezTo>
                    <a:lnTo>
                      <a:pt x="0" y="0"/>
                    </a:lnTo>
                    <a:lnTo>
                      <a:pt x="171474" y="65800"/>
                    </a:lnTo>
                    <a:cubicBezTo>
                      <a:pt x="608191" y="217203"/>
                      <a:pt x="1134661" y="305608"/>
                      <a:pt x="1701368" y="305608"/>
                    </a:cubicBezTo>
                    <a:cubicBezTo>
                      <a:pt x="2268075" y="305608"/>
                      <a:pt x="2794545" y="217203"/>
                      <a:pt x="3231262" y="65800"/>
                    </a:cubicBezTo>
                    <a:close/>
                  </a:path>
                </a:pathLst>
              </a:cu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23" name="椭圆 22"/>
              <p:cNvSpPr/>
              <p:nvPr/>
            </p:nvSpPr>
            <p:spPr>
              <a:xfrm>
                <a:off x="4976480" y="1888892"/>
                <a:ext cx="3679200" cy="3679200"/>
              </a:xfrm>
              <a:prstGeom prst="ellipse">
                <a:avLst/>
              </a:prstGeom>
              <a:gradFill>
                <a:gsLst>
                  <a:gs pos="65000">
                    <a:schemeClr val="bg1">
                      <a:lumMod val="95000"/>
                      <a:alpha val="34000"/>
                    </a:schemeClr>
                  </a:gs>
                  <a:gs pos="71000">
                    <a:schemeClr val="bg1">
                      <a:alpha val="85000"/>
                    </a:schemeClr>
                  </a:gs>
                  <a:gs pos="59000">
                    <a:schemeClr val="bg1">
                      <a:alpha val="0"/>
                    </a:schemeClr>
                  </a:gs>
                </a:gsLst>
                <a:path path="circle">
                  <a:fillToRect l="50000" t="50000" r="50000" b="50000"/>
                </a:path>
              </a:gradFill>
              <a:ln>
                <a:noFill/>
              </a:ln>
              <a:effectLst>
                <a:outerShdw blurRad="190500" sx="102000" sy="102000" algn="c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grpSp>
        <p:sp>
          <p:nvSpPr>
            <p:cNvPr id="6" name="文本框 1153"/>
            <p:cNvSpPr txBox="1"/>
            <p:nvPr/>
          </p:nvSpPr>
          <p:spPr>
            <a:xfrm>
              <a:off x="5667372" y="1928802"/>
              <a:ext cx="828092" cy="461665"/>
            </a:xfrm>
            <a:prstGeom prst="rect">
              <a:avLst/>
            </a:prstGeom>
            <a:noFill/>
          </p:spPr>
          <p:txBody>
            <a:bodyPr wrap="square" rtlCol="0">
              <a:spAutoFit/>
            </a:bodyPr>
            <a:lstStyle/>
            <a:p>
              <a:pPr algn="ctr"/>
              <a:r>
                <a:rPr lang="en-US" altLang="zh-CN" sz="2400" b="1" dirty="0" smtClean="0">
                  <a:solidFill>
                    <a:schemeClr val="bg1"/>
                  </a:solidFill>
                  <a:effectLst>
                    <a:outerShdw blurRad="38100" dist="38100" dir="2700000" algn="tl">
                      <a:srgbClr val="000000">
                        <a:alpha val="43137"/>
                      </a:srgbClr>
                    </a:outerShdw>
                  </a:effectLst>
                </a:rPr>
                <a:t>01</a:t>
              </a:r>
              <a:endParaRPr lang="zh-CN" altLang="en-US" sz="1000" b="1" dirty="0">
                <a:solidFill>
                  <a:schemeClr val="bg1"/>
                </a:solidFill>
                <a:effectLst>
                  <a:outerShdw blurRad="38100" dist="38100" dir="2700000" algn="tl">
                    <a:srgbClr val="000000">
                      <a:alpha val="43137"/>
                    </a:srgbClr>
                  </a:outerShdw>
                </a:effectLst>
              </a:endParaRPr>
            </a:p>
          </p:txBody>
        </p:sp>
        <p:sp>
          <p:nvSpPr>
            <p:cNvPr id="7" name="文本框 39"/>
            <p:cNvSpPr txBox="1"/>
            <p:nvPr/>
          </p:nvSpPr>
          <p:spPr>
            <a:xfrm>
              <a:off x="5667372" y="2786058"/>
              <a:ext cx="828092" cy="461665"/>
            </a:xfrm>
            <a:prstGeom prst="rect">
              <a:avLst/>
            </a:prstGeom>
            <a:noFill/>
          </p:spPr>
          <p:txBody>
            <a:bodyPr wrap="square" rtlCol="0">
              <a:spAutoFit/>
            </a:bodyPr>
            <a:lstStyle/>
            <a:p>
              <a:pPr algn="ctr"/>
              <a:r>
                <a:rPr lang="en-US" altLang="zh-CN" sz="2400" b="1" dirty="0" smtClean="0">
                  <a:solidFill>
                    <a:schemeClr val="bg1"/>
                  </a:solidFill>
                  <a:effectLst>
                    <a:outerShdw blurRad="38100" dist="38100" dir="2700000" algn="tl">
                      <a:srgbClr val="000000">
                        <a:alpha val="43137"/>
                      </a:srgbClr>
                    </a:outerShdw>
                  </a:effectLst>
                </a:rPr>
                <a:t>02</a:t>
              </a:r>
              <a:endParaRPr lang="zh-CN" altLang="en-US" sz="1000" b="1" dirty="0">
                <a:solidFill>
                  <a:schemeClr val="bg1"/>
                </a:solidFill>
                <a:effectLst>
                  <a:outerShdw blurRad="38100" dist="38100" dir="2700000" algn="tl">
                    <a:srgbClr val="000000">
                      <a:alpha val="43137"/>
                    </a:srgbClr>
                  </a:outerShdw>
                </a:effectLst>
              </a:endParaRPr>
            </a:p>
          </p:txBody>
        </p:sp>
        <p:sp>
          <p:nvSpPr>
            <p:cNvPr id="8" name="文本框 40"/>
            <p:cNvSpPr txBox="1"/>
            <p:nvPr/>
          </p:nvSpPr>
          <p:spPr>
            <a:xfrm>
              <a:off x="5667372" y="3714752"/>
              <a:ext cx="828092" cy="461665"/>
            </a:xfrm>
            <a:prstGeom prst="rect">
              <a:avLst/>
            </a:prstGeom>
            <a:noFill/>
          </p:spPr>
          <p:txBody>
            <a:bodyPr wrap="square" rtlCol="0">
              <a:spAutoFit/>
            </a:bodyPr>
            <a:lstStyle/>
            <a:p>
              <a:pPr algn="ctr"/>
              <a:r>
                <a:rPr lang="en-US" altLang="zh-CN" sz="2400" b="1" dirty="0" smtClean="0">
                  <a:solidFill>
                    <a:schemeClr val="bg1"/>
                  </a:solidFill>
                  <a:effectLst>
                    <a:outerShdw blurRad="38100" dist="38100" dir="2700000" algn="tl">
                      <a:srgbClr val="000000">
                        <a:alpha val="43137"/>
                      </a:srgbClr>
                    </a:outerShdw>
                  </a:effectLst>
                </a:rPr>
                <a:t>03</a:t>
              </a:r>
              <a:endParaRPr lang="zh-CN" altLang="en-US" sz="1000" b="1" dirty="0">
                <a:solidFill>
                  <a:schemeClr val="bg1"/>
                </a:solidFill>
                <a:effectLst>
                  <a:outerShdw blurRad="38100" dist="38100" dir="2700000" algn="tl">
                    <a:srgbClr val="000000">
                      <a:alpha val="43137"/>
                    </a:srgbClr>
                  </a:outerShdw>
                </a:effectLst>
              </a:endParaRPr>
            </a:p>
          </p:txBody>
        </p:sp>
        <p:sp>
          <p:nvSpPr>
            <p:cNvPr id="9" name="文本框 41"/>
            <p:cNvSpPr txBox="1"/>
            <p:nvPr/>
          </p:nvSpPr>
          <p:spPr>
            <a:xfrm>
              <a:off x="5681954" y="4415727"/>
              <a:ext cx="828092" cy="461665"/>
            </a:xfrm>
            <a:prstGeom prst="rect">
              <a:avLst/>
            </a:prstGeom>
            <a:noFill/>
          </p:spPr>
          <p:txBody>
            <a:bodyPr wrap="square" rtlCol="0">
              <a:spAutoFit/>
            </a:bodyPr>
            <a:lstStyle/>
            <a:p>
              <a:pPr algn="ctr"/>
              <a:r>
                <a:rPr lang="en-US" altLang="zh-CN" sz="2400" b="1" dirty="0" smtClean="0">
                  <a:solidFill>
                    <a:schemeClr val="bg1"/>
                  </a:solidFill>
                  <a:effectLst>
                    <a:outerShdw blurRad="38100" dist="38100" dir="2700000" algn="tl">
                      <a:srgbClr val="000000">
                        <a:alpha val="43137"/>
                      </a:srgbClr>
                    </a:outerShdw>
                  </a:effectLst>
                </a:rPr>
                <a:t>04</a:t>
              </a:r>
              <a:endParaRPr lang="zh-CN" altLang="en-US" sz="1000" b="1" dirty="0">
                <a:solidFill>
                  <a:schemeClr val="bg1"/>
                </a:solidFill>
                <a:effectLst>
                  <a:outerShdw blurRad="38100" dist="38100" dir="2700000" algn="tl">
                    <a:srgbClr val="000000">
                      <a:alpha val="43137"/>
                    </a:srgbClr>
                  </a:outerShdw>
                </a:effectLst>
              </a:endParaRPr>
            </a:p>
          </p:txBody>
        </p:sp>
        <p:sp>
          <p:nvSpPr>
            <p:cNvPr id="10" name="任意多边形 9"/>
            <p:cNvSpPr/>
            <p:nvPr/>
          </p:nvSpPr>
          <p:spPr>
            <a:xfrm>
              <a:off x="7063947" y="1669744"/>
              <a:ext cx="1479080" cy="133350"/>
            </a:xfrm>
            <a:custGeom>
              <a:avLst/>
              <a:gdLst>
                <a:gd name="connsiteX0" fmla="*/ 0 w 800100"/>
                <a:gd name="connsiteY0" fmla="*/ 152400 h 152400"/>
                <a:gd name="connsiteX1" fmla="*/ 152400 w 800100"/>
                <a:gd name="connsiteY1" fmla="*/ 0 h 152400"/>
                <a:gd name="connsiteX2" fmla="*/ 800100 w 800100"/>
                <a:gd name="connsiteY2" fmla="*/ 0 h 152400"/>
                <a:gd name="connsiteX0" fmla="*/ 0 w 776287"/>
                <a:gd name="connsiteY0" fmla="*/ 133350 h 133350"/>
                <a:gd name="connsiteX1" fmla="*/ 128587 w 776287"/>
                <a:gd name="connsiteY1" fmla="*/ 0 h 133350"/>
                <a:gd name="connsiteX2" fmla="*/ 776287 w 776287"/>
                <a:gd name="connsiteY2" fmla="*/ 0 h 133350"/>
              </a:gdLst>
              <a:ahLst/>
              <a:cxnLst>
                <a:cxn ang="0">
                  <a:pos x="connsiteX0" y="connsiteY0"/>
                </a:cxn>
                <a:cxn ang="0">
                  <a:pos x="connsiteX1" y="connsiteY1"/>
                </a:cxn>
                <a:cxn ang="0">
                  <a:pos x="connsiteX2" y="connsiteY2"/>
                </a:cxn>
              </a:cxnLst>
              <a:rect l="l" t="t" r="r" b="b"/>
              <a:pathLst>
                <a:path w="776287" h="133350">
                  <a:moveTo>
                    <a:pt x="0" y="133350"/>
                  </a:moveTo>
                  <a:lnTo>
                    <a:pt x="128587" y="0"/>
                  </a:lnTo>
                  <a:lnTo>
                    <a:pt x="776287" y="0"/>
                  </a:lnTo>
                </a:path>
              </a:pathLst>
            </a:custGeom>
            <a:gradFill rotWithShape="0">
              <a:gsLst>
                <a:gs pos="0">
                  <a:schemeClr val="accent1">
                    <a:lumMod val="5000"/>
                    <a:lumOff val="95000"/>
                  </a:schemeClr>
                </a:gs>
                <a:gs pos="63000">
                  <a:schemeClr val="bg1">
                    <a:lumMod val="95000"/>
                  </a:schemeClr>
                </a:gs>
                <a:gs pos="100000">
                  <a:schemeClr val="bg1">
                    <a:lumMod val="85000"/>
                  </a:schemeClr>
                </a:gs>
              </a:gsLst>
              <a:path path="circle">
                <a:fillToRect l="50000" t="50000" r="50000" b="50000"/>
              </a:path>
              <a:tileRect l="-116602" t="-43714" r="-116602" b="-43714"/>
            </a:gradFill>
            <a:ln w="15875" cap="rnd">
              <a:solidFill>
                <a:schemeClr val="bg1">
                  <a:lumMod val="75000"/>
                </a:schemeClr>
              </a:solidFill>
              <a:prstDash val="sysDash"/>
              <a:headEnd type="oval" w="sm" len="sm"/>
              <a:tailEnd type="oval" w="sm" len="s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11" name="任意多边形 10"/>
            <p:cNvSpPr/>
            <p:nvPr/>
          </p:nvSpPr>
          <p:spPr>
            <a:xfrm>
              <a:off x="7968146" y="3668264"/>
              <a:ext cx="2218123" cy="1625438"/>
            </a:xfrm>
            <a:custGeom>
              <a:avLst/>
              <a:gdLst>
                <a:gd name="connsiteX0" fmla="*/ 0 w 1435100"/>
                <a:gd name="connsiteY0" fmla="*/ 0 h 1409700"/>
                <a:gd name="connsiteX1" fmla="*/ 266700 w 1435100"/>
                <a:gd name="connsiteY1" fmla="*/ 279400 h 1409700"/>
                <a:gd name="connsiteX2" fmla="*/ 266700 w 1435100"/>
                <a:gd name="connsiteY2" fmla="*/ 1409700 h 1409700"/>
                <a:gd name="connsiteX3" fmla="*/ 1435100 w 1435100"/>
                <a:gd name="connsiteY3" fmla="*/ 1409700 h 1409700"/>
                <a:gd name="connsiteX0" fmla="*/ 0 w 1393825"/>
                <a:gd name="connsiteY0" fmla="*/ 0 h 1371600"/>
                <a:gd name="connsiteX1" fmla="*/ 225425 w 1393825"/>
                <a:gd name="connsiteY1" fmla="*/ 241300 h 1371600"/>
                <a:gd name="connsiteX2" fmla="*/ 225425 w 1393825"/>
                <a:gd name="connsiteY2" fmla="*/ 1371600 h 1371600"/>
                <a:gd name="connsiteX3" fmla="*/ 1393825 w 1393825"/>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393825" h="1371600">
                  <a:moveTo>
                    <a:pt x="0" y="0"/>
                  </a:moveTo>
                  <a:lnTo>
                    <a:pt x="225425" y="241300"/>
                  </a:lnTo>
                  <a:lnTo>
                    <a:pt x="225425" y="1371600"/>
                  </a:lnTo>
                  <a:lnTo>
                    <a:pt x="1393825" y="1371600"/>
                  </a:lnTo>
                </a:path>
              </a:pathLst>
            </a:custGeom>
            <a:gradFill rotWithShape="0">
              <a:gsLst>
                <a:gs pos="0">
                  <a:schemeClr val="accent1">
                    <a:lumMod val="5000"/>
                    <a:lumOff val="95000"/>
                  </a:schemeClr>
                </a:gs>
                <a:gs pos="63000">
                  <a:schemeClr val="bg1">
                    <a:lumMod val="95000"/>
                  </a:schemeClr>
                </a:gs>
                <a:gs pos="100000">
                  <a:schemeClr val="bg1">
                    <a:lumMod val="85000"/>
                  </a:schemeClr>
                </a:gs>
              </a:gsLst>
              <a:path path="circle">
                <a:fillToRect l="50000" t="50000" r="50000" b="50000"/>
              </a:path>
              <a:tileRect l="-116602" t="-43714" r="-116602" b="-43714"/>
            </a:gradFill>
            <a:ln w="15875" cap="rnd">
              <a:solidFill>
                <a:schemeClr val="bg1">
                  <a:lumMod val="75000"/>
                </a:schemeClr>
              </a:solidFill>
              <a:prstDash val="sysDash"/>
              <a:headEnd type="oval" w="sm" len="sm"/>
              <a:tailEnd type="oval" w="sm" len="s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12" name="任意多边形 11"/>
            <p:cNvSpPr/>
            <p:nvPr/>
          </p:nvSpPr>
          <p:spPr>
            <a:xfrm>
              <a:off x="2809852" y="5000636"/>
              <a:ext cx="2208636" cy="576155"/>
            </a:xfrm>
            <a:custGeom>
              <a:avLst/>
              <a:gdLst>
                <a:gd name="connsiteX0" fmla="*/ 1752600 w 1752600"/>
                <a:gd name="connsiteY0" fmla="*/ 0 h 495300"/>
                <a:gd name="connsiteX1" fmla="*/ 1314450 w 1752600"/>
                <a:gd name="connsiteY1" fmla="*/ 438150 h 495300"/>
                <a:gd name="connsiteX2" fmla="*/ 0 w 1752600"/>
                <a:gd name="connsiteY2" fmla="*/ 438150 h 495300"/>
                <a:gd name="connsiteX3" fmla="*/ 0 w 1752600"/>
                <a:gd name="connsiteY3" fmla="*/ 495300 h 495300"/>
                <a:gd name="connsiteX0" fmla="*/ 1752600 w 1752600"/>
                <a:gd name="connsiteY0" fmla="*/ 0 h 438150"/>
                <a:gd name="connsiteX1" fmla="*/ 1314450 w 1752600"/>
                <a:gd name="connsiteY1" fmla="*/ 438150 h 438150"/>
                <a:gd name="connsiteX2" fmla="*/ 0 w 1752600"/>
                <a:gd name="connsiteY2" fmla="*/ 438150 h 438150"/>
                <a:gd name="connsiteX0" fmla="*/ 1981200 w 1981200"/>
                <a:gd name="connsiteY0" fmla="*/ 0 h 438150"/>
                <a:gd name="connsiteX1" fmla="*/ 1543050 w 1981200"/>
                <a:gd name="connsiteY1" fmla="*/ 438150 h 438150"/>
                <a:gd name="connsiteX2" fmla="*/ 0 w 1981200"/>
                <a:gd name="connsiteY2" fmla="*/ 438150 h 438150"/>
                <a:gd name="connsiteX0" fmla="*/ 1935480 w 1935480"/>
                <a:gd name="connsiteY0" fmla="*/ 0 h 392430"/>
                <a:gd name="connsiteX1" fmla="*/ 1543050 w 1935480"/>
                <a:gd name="connsiteY1" fmla="*/ 392430 h 392430"/>
                <a:gd name="connsiteX2" fmla="*/ 0 w 1935480"/>
                <a:gd name="connsiteY2" fmla="*/ 392430 h 392430"/>
              </a:gdLst>
              <a:ahLst/>
              <a:cxnLst>
                <a:cxn ang="0">
                  <a:pos x="connsiteX0" y="connsiteY0"/>
                </a:cxn>
                <a:cxn ang="0">
                  <a:pos x="connsiteX1" y="connsiteY1"/>
                </a:cxn>
                <a:cxn ang="0">
                  <a:pos x="connsiteX2" y="connsiteY2"/>
                </a:cxn>
              </a:cxnLst>
              <a:rect l="l" t="t" r="r" b="b"/>
              <a:pathLst>
                <a:path w="1935480" h="392430">
                  <a:moveTo>
                    <a:pt x="1935480" y="0"/>
                  </a:moveTo>
                  <a:lnTo>
                    <a:pt x="1543050" y="392430"/>
                  </a:lnTo>
                  <a:lnTo>
                    <a:pt x="0" y="392430"/>
                  </a:lnTo>
                </a:path>
              </a:pathLst>
            </a:custGeom>
            <a:gradFill rotWithShape="0">
              <a:gsLst>
                <a:gs pos="0">
                  <a:schemeClr val="accent1">
                    <a:lumMod val="5000"/>
                    <a:lumOff val="95000"/>
                  </a:schemeClr>
                </a:gs>
                <a:gs pos="63000">
                  <a:schemeClr val="bg1">
                    <a:lumMod val="95000"/>
                  </a:schemeClr>
                </a:gs>
                <a:gs pos="100000">
                  <a:schemeClr val="bg1">
                    <a:lumMod val="85000"/>
                  </a:schemeClr>
                </a:gs>
              </a:gsLst>
              <a:path path="circle">
                <a:fillToRect l="50000" t="50000" r="50000" b="50000"/>
              </a:path>
              <a:tileRect l="-116602" t="-43714" r="-116602" b="-43714"/>
            </a:gradFill>
            <a:ln w="15875" cap="rnd">
              <a:solidFill>
                <a:schemeClr val="bg1">
                  <a:lumMod val="75000"/>
                </a:schemeClr>
              </a:solidFill>
              <a:prstDash val="sysDash"/>
              <a:headEnd type="oval" w="sm" len="sm"/>
              <a:tailEnd type="oval" w="sm" len="s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13" name="任意多边形 12"/>
            <p:cNvSpPr/>
            <p:nvPr/>
          </p:nvSpPr>
          <p:spPr>
            <a:xfrm>
              <a:off x="2384845" y="2845923"/>
              <a:ext cx="1844847" cy="254000"/>
            </a:xfrm>
            <a:custGeom>
              <a:avLst/>
              <a:gdLst>
                <a:gd name="connsiteX0" fmla="*/ 1625600 w 1625600"/>
                <a:gd name="connsiteY0" fmla="*/ 0 h 254000"/>
                <a:gd name="connsiteX1" fmla="*/ 1384300 w 1625600"/>
                <a:gd name="connsiteY1" fmla="*/ 254000 h 254000"/>
                <a:gd name="connsiteX2" fmla="*/ 0 w 1625600"/>
                <a:gd name="connsiteY2" fmla="*/ 254000 h 254000"/>
              </a:gdLst>
              <a:ahLst/>
              <a:cxnLst>
                <a:cxn ang="0">
                  <a:pos x="connsiteX0" y="connsiteY0"/>
                </a:cxn>
                <a:cxn ang="0">
                  <a:pos x="connsiteX1" y="connsiteY1"/>
                </a:cxn>
                <a:cxn ang="0">
                  <a:pos x="connsiteX2" y="connsiteY2"/>
                </a:cxn>
              </a:cxnLst>
              <a:rect l="l" t="t" r="r" b="b"/>
              <a:pathLst>
                <a:path w="1625600" h="254000">
                  <a:moveTo>
                    <a:pt x="1625600" y="0"/>
                  </a:moveTo>
                  <a:lnTo>
                    <a:pt x="1384300" y="254000"/>
                  </a:lnTo>
                  <a:lnTo>
                    <a:pt x="0" y="254000"/>
                  </a:lnTo>
                </a:path>
              </a:pathLst>
            </a:custGeom>
            <a:gradFill rotWithShape="0">
              <a:gsLst>
                <a:gs pos="0">
                  <a:schemeClr val="accent1">
                    <a:lumMod val="5000"/>
                    <a:lumOff val="95000"/>
                  </a:schemeClr>
                </a:gs>
                <a:gs pos="63000">
                  <a:schemeClr val="bg1">
                    <a:lumMod val="95000"/>
                  </a:schemeClr>
                </a:gs>
                <a:gs pos="100000">
                  <a:schemeClr val="bg1">
                    <a:lumMod val="85000"/>
                  </a:schemeClr>
                </a:gs>
              </a:gsLst>
              <a:path path="circle">
                <a:fillToRect l="50000" t="50000" r="50000" b="50000"/>
              </a:path>
              <a:tileRect l="-116602" t="-43714" r="-116602" b="-43714"/>
            </a:gradFill>
            <a:ln w="15875" cap="rnd">
              <a:solidFill>
                <a:schemeClr val="bg1">
                  <a:lumMod val="75000"/>
                </a:schemeClr>
              </a:solidFill>
              <a:prstDash val="sysDash"/>
              <a:headEnd type="oval" w="sm" len="sm"/>
              <a:tailEnd type="oval" w="sm" len="s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14" name="文本框 60"/>
            <p:cNvSpPr txBox="1"/>
            <p:nvPr/>
          </p:nvSpPr>
          <p:spPr>
            <a:xfrm>
              <a:off x="1095340" y="1214422"/>
              <a:ext cx="2833079" cy="1902059"/>
            </a:xfrm>
            <a:prstGeom prst="rect">
              <a:avLst/>
            </a:prstGeom>
            <a:noFill/>
          </p:spPr>
          <p:txBody>
            <a:bodyPr wrap="square" rtlCol="0">
              <a:spAutoFit/>
            </a:bodyPr>
            <a:lstStyle/>
            <a:p>
              <a:pPr>
                <a:lnSpc>
                  <a:spcPct val="120000"/>
                </a:lnSpc>
              </a:pPr>
              <a:r>
                <a:rPr lang="zh-CN" altLang="en-US" sz="1400" b="1" dirty="0" smtClean="0"/>
                <a:t>充分发挥各级疾控中心的作用，积极主动地为监测医院提供技术支持，尤其要加强与问题较多的医院的交流和沟通，帮助医院解决实际问题。门急诊是医院人员流动较大的部门，要加强培训和督导，提高医生填卡质量</a:t>
              </a:r>
              <a:endParaRPr lang="zh-CN" altLang="en-US" sz="1400" b="1" dirty="0">
                <a:solidFill>
                  <a:schemeClr val="tx1">
                    <a:lumMod val="65000"/>
                    <a:lumOff val="35000"/>
                  </a:schemeClr>
                </a:solidFill>
              </a:endParaRPr>
            </a:p>
          </p:txBody>
        </p:sp>
        <p:sp>
          <p:nvSpPr>
            <p:cNvPr id="15" name="文本框 62"/>
            <p:cNvSpPr txBox="1"/>
            <p:nvPr/>
          </p:nvSpPr>
          <p:spPr>
            <a:xfrm>
              <a:off x="1452530" y="3429000"/>
              <a:ext cx="2622386" cy="2160591"/>
            </a:xfrm>
            <a:prstGeom prst="rect">
              <a:avLst/>
            </a:prstGeom>
            <a:noFill/>
          </p:spPr>
          <p:txBody>
            <a:bodyPr wrap="square" rtlCol="0">
              <a:spAutoFit/>
            </a:bodyPr>
            <a:lstStyle/>
            <a:p>
              <a:pPr>
                <a:lnSpc>
                  <a:spcPct val="120000"/>
                </a:lnSpc>
              </a:pPr>
              <a:r>
                <a:rPr lang="zh-CN" altLang="en-US" sz="1400" b="1" dirty="0" smtClean="0"/>
                <a:t>增加各级疾控中心伤害监测工作人员。相当比例的省级疾控中心和县</a:t>
              </a:r>
              <a:r>
                <a:rPr lang="en-US" sz="1400" b="1" dirty="0" smtClean="0"/>
                <a:t>/</a:t>
              </a:r>
              <a:r>
                <a:rPr lang="zh-CN" altLang="en-US" sz="1400" b="1" dirty="0" smtClean="0"/>
                <a:t>区级疾控中心没有设置伤害监测的专职人员，人员流动性加大，不利于伤害监测工作长期稳定的发展。必须加强人员培训，尤其是新加入人员的培训</a:t>
              </a:r>
              <a:endParaRPr lang="zh-CN" altLang="en-US" sz="1400" b="1" dirty="0">
                <a:solidFill>
                  <a:schemeClr val="tx1">
                    <a:lumMod val="65000"/>
                    <a:lumOff val="35000"/>
                  </a:schemeClr>
                </a:solidFill>
              </a:endParaRPr>
            </a:p>
          </p:txBody>
        </p:sp>
        <p:sp>
          <p:nvSpPr>
            <p:cNvPr id="16" name="文本框 64"/>
            <p:cNvSpPr txBox="1"/>
            <p:nvPr/>
          </p:nvSpPr>
          <p:spPr>
            <a:xfrm>
              <a:off x="8453454" y="3143248"/>
              <a:ext cx="3214710" cy="2160591"/>
            </a:xfrm>
            <a:prstGeom prst="rect">
              <a:avLst/>
            </a:prstGeom>
            <a:noFill/>
          </p:spPr>
          <p:txBody>
            <a:bodyPr wrap="square" rtlCol="0">
              <a:spAutoFit/>
            </a:bodyPr>
            <a:lstStyle/>
            <a:p>
              <a:pPr>
                <a:lnSpc>
                  <a:spcPct val="120000"/>
                </a:lnSpc>
              </a:pPr>
              <a:r>
                <a:rPr lang="zh-CN" altLang="en-US" sz="1400" b="1" dirty="0" smtClean="0"/>
                <a:t>增加伤害监测工作的经费投入。目前伤害监测工作的经费已经维持多年不变，但随着社会的发展和伤害监测工作的不断完善，原有经费已经难以满足目前的需求。目前大部分地区对于伤害监测工作还没有持续稳定的经费投入，在一定程度上制约了伤害监测数据质量的提高和伤害监测工作的提高</a:t>
              </a:r>
              <a:endParaRPr lang="zh-CN" altLang="en-US" sz="1400" b="1" dirty="0">
                <a:solidFill>
                  <a:schemeClr val="tx1">
                    <a:lumMod val="65000"/>
                    <a:lumOff val="35000"/>
                  </a:schemeClr>
                </a:solidFill>
              </a:endParaRPr>
            </a:p>
          </p:txBody>
        </p:sp>
        <p:sp>
          <p:nvSpPr>
            <p:cNvPr id="17" name="文本框 66"/>
            <p:cNvSpPr txBox="1"/>
            <p:nvPr/>
          </p:nvSpPr>
          <p:spPr>
            <a:xfrm>
              <a:off x="8596330" y="785794"/>
              <a:ext cx="2571768" cy="1126462"/>
            </a:xfrm>
            <a:prstGeom prst="rect">
              <a:avLst/>
            </a:prstGeom>
            <a:noFill/>
          </p:spPr>
          <p:txBody>
            <a:bodyPr wrap="square" rtlCol="0">
              <a:spAutoFit/>
            </a:bodyPr>
            <a:lstStyle/>
            <a:p>
              <a:pPr>
                <a:lnSpc>
                  <a:spcPct val="120000"/>
                </a:lnSpc>
              </a:pPr>
              <a:r>
                <a:rPr lang="zh-CN" altLang="en-US" sz="1400" b="1" dirty="0" smtClean="0"/>
                <a:t>充分发挥卫生行政部门的领导和协调作用、积极推动制定合理的奖惩制度，调动监测医院和报卡医生的工作积极性</a:t>
              </a:r>
              <a:endParaRPr lang="zh-CN" altLang="en-US" sz="1400" b="1" dirty="0">
                <a:solidFill>
                  <a:schemeClr val="tx1">
                    <a:lumMod val="65000"/>
                    <a:lumOff val="35000"/>
                  </a:schemeClr>
                </a:solidFill>
              </a:endParaRPr>
            </a:p>
          </p:txBody>
        </p:sp>
      </p:gr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5183D58-648D-4475-BEF8-624F48514A30}" type="slidenum">
              <a:rPr lang="zh-CN" altLang="en-US" smtClean="0"/>
              <a:pPr/>
              <a:t>40</a:t>
            </a:fld>
            <a:endParaRPr lang="zh-CN" altLang="en-US" dirty="0"/>
          </a:p>
        </p:txBody>
      </p:sp>
      <p:sp>
        <p:nvSpPr>
          <p:cNvPr id="3" name="文本框 14"/>
          <p:cNvSpPr txBox="1"/>
          <p:nvPr/>
        </p:nvSpPr>
        <p:spPr>
          <a:xfrm>
            <a:off x="380960" y="428604"/>
            <a:ext cx="1143008" cy="369332"/>
          </a:xfrm>
          <a:prstGeom prst="rect">
            <a:avLst/>
          </a:prstGeom>
          <a:noFill/>
        </p:spPr>
        <p:txBody>
          <a:bodyPr wrap="square" rtlCol="0">
            <a:spAutoFit/>
          </a:bodyPr>
          <a:lstStyle/>
          <a:p>
            <a:pPr algn="dist"/>
            <a:r>
              <a:rPr lang="zh-CN" altLang="en-US" b="1" dirty="0" smtClean="0">
                <a:solidFill>
                  <a:schemeClr val="tx1">
                    <a:lumMod val="85000"/>
                    <a:lumOff val="15000"/>
                  </a:schemeClr>
                </a:solidFill>
              </a:rPr>
              <a:t>建议</a:t>
            </a:r>
            <a:endParaRPr lang="zh-CN" altLang="en-US" b="1" dirty="0">
              <a:solidFill>
                <a:schemeClr val="tx1">
                  <a:lumMod val="85000"/>
                  <a:lumOff val="15000"/>
                </a:schemeClr>
              </a:solidFill>
            </a:endParaRPr>
          </a:p>
        </p:txBody>
      </p:sp>
      <p:grpSp>
        <p:nvGrpSpPr>
          <p:cNvPr id="4" name="组合 3"/>
          <p:cNvGrpSpPr/>
          <p:nvPr/>
        </p:nvGrpSpPr>
        <p:grpSpPr>
          <a:xfrm>
            <a:off x="738150" y="857232"/>
            <a:ext cx="11144328" cy="5463738"/>
            <a:chOff x="523836" y="500042"/>
            <a:chExt cx="11144328" cy="5463738"/>
          </a:xfrm>
        </p:grpSpPr>
        <p:grpSp>
          <p:nvGrpSpPr>
            <p:cNvPr id="5" name="组合 1152"/>
            <p:cNvGrpSpPr/>
            <p:nvPr/>
          </p:nvGrpSpPr>
          <p:grpSpPr>
            <a:xfrm>
              <a:off x="4266493" y="1599493"/>
              <a:ext cx="3659014" cy="3659014"/>
              <a:chOff x="4787363" y="1699775"/>
              <a:chExt cx="4057434" cy="4057434"/>
            </a:xfrm>
          </p:grpSpPr>
          <p:sp useBgFill="1">
            <p:nvSpPr>
              <p:cNvPr id="18" name="椭圆 17"/>
              <p:cNvSpPr/>
              <p:nvPr/>
            </p:nvSpPr>
            <p:spPr>
              <a:xfrm>
                <a:off x="4787363" y="1699775"/>
                <a:ext cx="4057434" cy="4057434"/>
              </a:xfrm>
              <a:prstGeom prst="ellipse">
                <a:avLst/>
              </a:prstGeom>
              <a:ln w="15875" cap="rnd">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19" name="任意多边形 18"/>
              <p:cNvSpPr/>
              <p:nvPr/>
            </p:nvSpPr>
            <p:spPr>
              <a:xfrm>
                <a:off x="5511904" y="1891544"/>
                <a:ext cx="2608353" cy="792832"/>
              </a:xfrm>
              <a:custGeom>
                <a:avLst/>
                <a:gdLst>
                  <a:gd name="connsiteX0" fmla="*/ 1304176 w 2608353"/>
                  <a:gd name="connsiteY0" fmla="*/ 0 h 792832"/>
                  <a:gd name="connsiteX1" fmla="*/ 2603094 w 2608353"/>
                  <a:gd name="connsiteY1" fmla="*/ 538030 h 792832"/>
                  <a:gd name="connsiteX2" fmla="*/ 2608353 w 2608353"/>
                  <a:gd name="connsiteY2" fmla="*/ 543815 h 792832"/>
                  <a:gd name="connsiteX3" fmla="*/ 2602175 w 2608353"/>
                  <a:gd name="connsiteY3" fmla="*/ 547882 h 792832"/>
                  <a:gd name="connsiteX4" fmla="*/ 1304176 w 2608353"/>
                  <a:gd name="connsiteY4" fmla="*/ 792832 h 792832"/>
                  <a:gd name="connsiteX5" fmla="*/ 6177 w 2608353"/>
                  <a:gd name="connsiteY5" fmla="*/ 547882 h 792832"/>
                  <a:gd name="connsiteX6" fmla="*/ 0 w 2608353"/>
                  <a:gd name="connsiteY6" fmla="*/ 543815 h 792832"/>
                  <a:gd name="connsiteX7" fmla="*/ 5258 w 2608353"/>
                  <a:gd name="connsiteY7" fmla="*/ 538030 h 792832"/>
                  <a:gd name="connsiteX8" fmla="*/ 1304176 w 2608353"/>
                  <a:gd name="connsiteY8" fmla="*/ 0 h 792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08353" h="792832">
                    <a:moveTo>
                      <a:pt x="1304176" y="0"/>
                    </a:moveTo>
                    <a:cubicBezTo>
                      <a:pt x="1811435" y="0"/>
                      <a:pt x="2270672" y="205608"/>
                      <a:pt x="2603094" y="538030"/>
                    </a:cubicBezTo>
                    <a:lnTo>
                      <a:pt x="2608353" y="543815"/>
                    </a:lnTo>
                    <a:lnTo>
                      <a:pt x="2602175" y="547882"/>
                    </a:lnTo>
                    <a:cubicBezTo>
                      <a:pt x="2352203" y="693785"/>
                      <a:pt x="1864670" y="792832"/>
                      <a:pt x="1304176" y="792832"/>
                    </a:cubicBezTo>
                    <a:cubicBezTo>
                      <a:pt x="743683" y="792832"/>
                      <a:pt x="256150" y="693785"/>
                      <a:pt x="6177" y="547882"/>
                    </a:cubicBezTo>
                    <a:lnTo>
                      <a:pt x="0" y="543815"/>
                    </a:lnTo>
                    <a:lnTo>
                      <a:pt x="5258" y="538030"/>
                    </a:lnTo>
                    <a:cubicBezTo>
                      <a:pt x="337680" y="205608"/>
                      <a:pt x="796917" y="0"/>
                      <a:pt x="1304176" y="0"/>
                    </a:cubicBezTo>
                    <a:close/>
                  </a:path>
                </a:pathLst>
              </a:custGeom>
              <a:solidFill>
                <a:srgbClr val="7FCC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20" name="任意多边形 19"/>
              <p:cNvSpPr/>
              <p:nvPr/>
            </p:nvSpPr>
            <p:spPr>
              <a:xfrm>
                <a:off x="5028277" y="2435360"/>
                <a:ext cx="3575607" cy="1293132"/>
              </a:xfrm>
              <a:custGeom>
                <a:avLst/>
                <a:gdLst>
                  <a:gd name="connsiteX0" fmla="*/ 3091980 w 3575607"/>
                  <a:gd name="connsiteY0" fmla="*/ 0 h 1293132"/>
                  <a:gd name="connsiteX1" fmla="*/ 3205281 w 3575607"/>
                  <a:gd name="connsiteY1" fmla="*/ 124664 h 1293132"/>
                  <a:gd name="connsiteX2" fmla="*/ 3561124 w 3575607"/>
                  <a:gd name="connsiteY2" fmla="*/ 812095 h 1293132"/>
                  <a:gd name="connsiteX3" fmla="*/ 3575607 w 3575607"/>
                  <a:gd name="connsiteY3" fmla="*/ 876712 h 1293132"/>
                  <a:gd name="connsiteX4" fmla="*/ 3482532 w 3575607"/>
                  <a:gd name="connsiteY4" fmla="*/ 932824 h 1293132"/>
                  <a:gd name="connsiteX5" fmla="*/ 1787803 w 3575607"/>
                  <a:gd name="connsiteY5" fmla="*/ 1293132 h 1293132"/>
                  <a:gd name="connsiteX6" fmla="*/ 93075 w 3575607"/>
                  <a:gd name="connsiteY6" fmla="*/ 932824 h 1293132"/>
                  <a:gd name="connsiteX7" fmla="*/ 0 w 3575607"/>
                  <a:gd name="connsiteY7" fmla="*/ 876712 h 1293132"/>
                  <a:gd name="connsiteX8" fmla="*/ 14483 w 3575607"/>
                  <a:gd name="connsiteY8" fmla="*/ 812095 h 1293132"/>
                  <a:gd name="connsiteX9" fmla="*/ 370325 w 3575607"/>
                  <a:gd name="connsiteY9" fmla="*/ 124664 h 1293132"/>
                  <a:gd name="connsiteX10" fmla="*/ 483627 w 3575607"/>
                  <a:gd name="connsiteY10" fmla="*/ 1 h 1293132"/>
                  <a:gd name="connsiteX11" fmla="*/ 489804 w 3575607"/>
                  <a:gd name="connsiteY11" fmla="*/ 4067 h 1293132"/>
                  <a:gd name="connsiteX12" fmla="*/ 1787803 w 3575607"/>
                  <a:gd name="connsiteY12" fmla="*/ 249017 h 1293132"/>
                  <a:gd name="connsiteX13" fmla="*/ 3085802 w 3575607"/>
                  <a:gd name="connsiteY13" fmla="*/ 4067 h 12931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575607" h="1293132">
                    <a:moveTo>
                      <a:pt x="3091980" y="0"/>
                    </a:moveTo>
                    <a:lnTo>
                      <a:pt x="3205281" y="124664"/>
                    </a:lnTo>
                    <a:cubicBezTo>
                      <a:pt x="3369063" y="323122"/>
                      <a:pt x="3491973" y="556562"/>
                      <a:pt x="3561124" y="812095"/>
                    </a:cubicBezTo>
                    <a:lnTo>
                      <a:pt x="3575607" y="876712"/>
                    </a:lnTo>
                    <a:lnTo>
                      <a:pt x="3482532" y="932824"/>
                    </a:lnTo>
                    <a:cubicBezTo>
                      <a:pt x="3079708" y="1152873"/>
                      <a:pt x="2470089" y="1293132"/>
                      <a:pt x="1787803" y="1293132"/>
                    </a:cubicBezTo>
                    <a:cubicBezTo>
                      <a:pt x="1105518" y="1293132"/>
                      <a:pt x="495898" y="1152873"/>
                      <a:pt x="93075" y="932824"/>
                    </a:cubicBezTo>
                    <a:lnTo>
                      <a:pt x="0" y="876712"/>
                    </a:lnTo>
                    <a:lnTo>
                      <a:pt x="14483" y="812095"/>
                    </a:lnTo>
                    <a:cubicBezTo>
                      <a:pt x="83633" y="556562"/>
                      <a:pt x="206543" y="323122"/>
                      <a:pt x="370325" y="124664"/>
                    </a:cubicBezTo>
                    <a:lnTo>
                      <a:pt x="483627" y="1"/>
                    </a:lnTo>
                    <a:lnTo>
                      <a:pt x="489804" y="4067"/>
                    </a:lnTo>
                    <a:cubicBezTo>
                      <a:pt x="739777" y="149970"/>
                      <a:pt x="1227310" y="249017"/>
                      <a:pt x="1787803" y="249017"/>
                    </a:cubicBezTo>
                    <a:cubicBezTo>
                      <a:pt x="2348296" y="249017"/>
                      <a:pt x="2835829" y="149970"/>
                      <a:pt x="3085802" y="4067"/>
                    </a:cubicBezTo>
                    <a:close/>
                  </a:path>
                </a:pathLst>
              </a:custGeom>
              <a:solidFill>
                <a:srgbClr val="6AC3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21" name="任意多边形 20"/>
              <p:cNvSpPr/>
              <p:nvPr/>
            </p:nvSpPr>
            <p:spPr>
              <a:xfrm>
                <a:off x="4979132" y="3312072"/>
                <a:ext cx="3673896" cy="1413072"/>
              </a:xfrm>
              <a:custGeom>
                <a:avLst/>
                <a:gdLst>
                  <a:gd name="connsiteX0" fmla="*/ 49144 w 3673896"/>
                  <a:gd name="connsiteY0" fmla="*/ 0 h 1413072"/>
                  <a:gd name="connsiteX1" fmla="*/ 142219 w 3673896"/>
                  <a:gd name="connsiteY1" fmla="*/ 56112 h 1413072"/>
                  <a:gd name="connsiteX2" fmla="*/ 1836948 w 3673896"/>
                  <a:gd name="connsiteY2" fmla="*/ 416420 h 1413072"/>
                  <a:gd name="connsiteX3" fmla="*/ 3531677 w 3673896"/>
                  <a:gd name="connsiteY3" fmla="*/ 56112 h 1413072"/>
                  <a:gd name="connsiteX4" fmla="*/ 3624752 w 3673896"/>
                  <a:gd name="connsiteY4" fmla="*/ 0 h 1413072"/>
                  <a:gd name="connsiteX5" fmla="*/ 3645205 w 3673896"/>
                  <a:gd name="connsiteY5" fmla="*/ 91251 h 1413072"/>
                  <a:gd name="connsiteX6" fmla="*/ 3673896 w 3673896"/>
                  <a:gd name="connsiteY6" fmla="*/ 416421 h 1413072"/>
                  <a:gd name="connsiteX7" fmla="*/ 3591310 w 3673896"/>
                  <a:gd name="connsiteY7" fmla="*/ 962673 h 1413072"/>
                  <a:gd name="connsiteX8" fmla="*/ 3538316 w 3673896"/>
                  <a:gd name="connsiteY8" fmla="*/ 1107464 h 1413072"/>
                  <a:gd name="connsiteX9" fmla="*/ 3366842 w 3673896"/>
                  <a:gd name="connsiteY9" fmla="*/ 1173264 h 1413072"/>
                  <a:gd name="connsiteX10" fmla="*/ 1836948 w 3673896"/>
                  <a:gd name="connsiteY10" fmla="*/ 1413072 h 1413072"/>
                  <a:gd name="connsiteX11" fmla="*/ 307055 w 3673896"/>
                  <a:gd name="connsiteY11" fmla="*/ 1173264 h 1413072"/>
                  <a:gd name="connsiteX12" fmla="*/ 135580 w 3673896"/>
                  <a:gd name="connsiteY12" fmla="*/ 1107464 h 1413072"/>
                  <a:gd name="connsiteX13" fmla="*/ 82586 w 3673896"/>
                  <a:gd name="connsiteY13" fmla="*/ 962673 h 1413072"/>
                  <a:gd name="connsiteX14" fmla="*/ 0 w 3673896"/>
                  <a:gd name="connsiteY14" fmla="*/ 416421 h 1413072"/>
                  <a:gd name="connsiteX15" fmla="*/ 28691 w 3673896"/>
                  <a:gd name="connsiteY15" fmla="*/ 91251 h 1413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673896" h="1413072">
                    <a:moveTo>
                      <a:pt x="49144" y="0"/>
                    </a:moveTo>
                    <a:lnTo>
                      <a:pt x="142219" y="56112"/>
                    </a:lnTo>
                    <a:cubicBezTo>
                      <a:pt x="545043" y="276161"/>
                      <a:pt x="1154663" y="416420"/>
                      <a:pt x="1836948" y="416420"/>
                    </a:cubicBezTo>
                    <a:cubicBezTo>
                      <a:pt x="2519233" y="416420"/>
                      <a:pt x="3128853" y="276161"/>
                      <a:pt x="3531677" y="56112"/>
                    </a:cubicBezTo>
                    <a:lnTo>
                      <a:pt x="3624752" y="0"/>
                    </a:lnTo>
                    <a:lnTo>
                      <a:pt x="3645205" y="91251"/>
                    </a:lnTo>
                    <a:cubicBezTo>
                      <a:pt x="3664057" y="196794"/>
                      <a:pt x="3673896" y="305458"/>
                      <a:pt x="3673896" y="416421"/>
                    </a:cubicBezTo>
                    <a:cubicBezTo>
                      <a:pt x="3673896" y="606643"/>
                      <a:pt x="3644982" y="790112"/>
                      <a:pt x="3591310" y="962673"/>
                    </a:cubicBezTo>
                    <a:lnTo>
                      <a:pt x="3538316" y="1107464"/>
                    </a:lnTo>
                    <a:lnTo>
                      <a:pt x="3366842" y="1173264"/>
                    </a:lnTo>
                    <a:cubicBezTo>
                      <a:pt x="2930125" y="1324667"/>
                      <a:pt x="2403655" y="1413072"/>
                      <a:pt x="1836948" y="1413072"/>
                    </a:cubicBezTo>
                    <a:cubicBezTo>
                      <a:pt x="1270241" y="1413072"/>
                      <a:pt x="743772" y="1324667"/>
                      <a:pt x="307055" y="1173264"/>
                    </a:cubicBezTo>
                    <a:lnTo>
                      <a:pt x="135580" y="1107464"/>
                    </a:lnTo>
                    <a:lnTo>
                      <a:pt x="82586" y="962673"/>
                    </a:lnTo>
                    <a:cubicBezTo>
                      <a:pt x="28914" y="790112"/>
                      <a:pt x="0" y="606643"/>
                      <a:pt x="0" y="416421"/>
                    </a:cubicBezTo>
                    <a:cubicBezTo>
                      <a:pt x="0" y="305458"/>
                      <a:pt x="9839" y="196794"/>
                      <a:pt x="28691" y="91251"/>
                    </a:cubicBezTo>
                    <a:close/>
                  </a:path>
                </a:pathLst>
              </a:custGeom>
              <a:solidFill>
                <a:srgbClr val="4AB7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22" name="任意多边形 21"/>
              <p:cNvSpPr/>
              <p:nvPr/>
            </p:nvSpPr>
            <p:spPr>
              <a:xfrm>
                <a:off x="5114712" y="4419536"/>
                <a:ext cx="3402736" cy="1145905"/>
              </a:xfrm>
              <a:custGeom>
                <a:avLst/>
                <a:gdLst>
                  <a:gd name="connsiteX0" fmla="*/ 3402736 w 3402736"/>
                  <a:gd name="connsiteY0" fmla="*/ 0 h 1145905"/>
                  <a:gd name="connsiteX1" fmla="*/ 3393959 w 3402736"/>
                  <a:gd name="connsiteY1" fmla="*/ 23980 h 1145905"/>
                  <a:gd name="connsiteX2" fmla="*/ 1701368 w 3402736"/>
                  <a:gd name="connsiteY2" fmla="*/ 1145905 h 1145905"/>
                  <a:gd name="connsiteX3" fmla="*/ 8777 w 3402736"/>
                  <a:gd name="connsiteY3" fmla="*/ 23980 h 1145905"/>
                  <a:gd name="connsiteX4" fmla="*/ 0 w 3402736"/>
                  <a:gd name="connsiteY4" fmla="*/ 0 h 1145905"/>
                  <a:gd name="connsiteX5" fmla="*/ 171474 w 3402736"/>
                  <a:gd name="connsiteY5" fmla="*/ 65800 h 1145905"/>
                  <a:gd name="connsiteX6" fmla="*/ 1701368 w 3402736"/>
                  <a:gd name="connsiteY6" fmla="*/ 305608 h 1145905"/>
                  <a:gd name="connsiteX7" fmla="*/ 3231262 w 3402736"/>
                  <a:gd name="connsiteY7" fmla="*/ 65800 h 1145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02736" h="1145905">
                    <a:moveTo>
                      <a:pt x="3402736" y="0"/>
                    </a:moveTo>
                    <a:lnTo>
                      <a:pt x="3393959" y="23980"/>
                    </a:lnTo>
                    <a:cubicBezTo>
                      <a:pt x="3115096" y="683288"/>
                      <a:pt x="2462256" y="1145905"/>
                      <a:pt x="1701368" y="1145905"/>
                    </a:cubicBezTo>
                    <a:cubicBezTo>
                      <a:pt x="940480" y="1145905"/>
                      <a:pt x="287641" y="683288"/>
                      <a:pt x="8777" y="23980"/>
                    </a:cubicBezTo>
                    <a:lnTo>
                      <a:pt x="0" y="0"/>
                    </a:lnTo>
                    <a:lnTo>
                      <a:pt x="171474" y="65800"/>
                    </a:lnTo>
                    <a:cubicBezTo>
                      <a:pt x="608191" y="217203"/>
                      <a:pt x="1134661" y="305608"/>
                      <a:pt x="1701368" y="305608"/>
                    </a:cubicBezTo>
                    <a:cubicBezTo>
                      <a:pt x="2268075" y="305608"/>
                      <a:pt x="2794545" y="217203"/>
                      <a:pt x="3231262" y="65800"/>
                    </a:cubicBezTo>
                    <a:close/>
                  </a:path>
                </a:pathLst>
              </a:custGeom>
              <a:solidFill>
                <a:srgbClr val="28A9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23" name="椭圆 22"/>
              <p:cNvSpPr/>
              <p:nvPr/>
            </p:nvSpPr>
            <p:spPr>
              <a:xfrm>
                <a:off x="4976480" y="1888892"/>
                <a:ext cx="3679200" cy="3679200"/>
              </a:xfrm>
              <a:prstGeom prst="ellipse">
                <a:avLst/>
              </a:prstGeom>
              <a:gradFill>
                <a:gsLst>
                  <a:gs pos="65000">
                    <a:schemeClr val="bg1">
                      <a:lumMod val="95000"/>
                      <a:alpha val="34000"/>
                    </a:schemeClr>
                  </a:gs>
                  <a:gs pos="71000">
                    <a:schemeClr val="bg1">
                      <a:alpha val="85000"/>
                    </a:schemeClr>
                  </a:gs>
                  <a:gs pos="59000">
                    <a:schemeClr val="bg1">
                      <a:alpha val="0"/>
                    </a:schemeClr>
                  </a:gs>
                </a:gsLst>
                <a:path path="circle">
                  <a:fillToRect l="50000" t="50000" r="50000" b="50000"/>
                </a:path>
              </a:gradFill>
              <a:ln>
                <a:noFill/>
              </a:ln>
              <a:effectLst>
                <a:outerShdw blurRad="190500" sx="102000" sy="102000" algn="ctr"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grpSp>
        <p:sp>
          <p:nvSpPr>
            <p:cNvPr id="6" name="文本框 1153"/>
            <p:cNvSpPr txBox="1"/>
            <p:nvPr/>
          </p:nvSpPr>
          <p:spPr>
            <a:xfrm>
              <a:off x="5667372" y="1928802"/>
              <a:ext cx="828092" cy="461665"/>
            </a:xfrm>
            <a:prstGeom prst="rect">
              <a:avLst/>
            </a:prstGeom>
            <a:noFill/>
          </p:spPr>
          <p:txBody>
            <a:bodyPr wrap="square" rtlCol="0">
              <a:spAutoFit/>
            </a:bodyPr>
            <a:lstStyle/>
            <a:p>
              <a:pPr algn="ctr"/>
              <a:r>
                <a:rPr lang="en-US" altLang="zh-CN" sz="2400" b="1" dirty="0" smtClean="0">
                  <a:solidFill>
                    <a:schemeClr val="bg1"/>
                  </a:solidFill>
                  <a:effectLst>
                    <a:outerShdw blurRad="38100" dist="38100" dir="2700000" algn="tl">
                      <a:srgbClr val="000000">
                        <a:alpha val="43137"/>
                      </a:srgbClr>
                    </a:outerShdw>
                  </a:effectLst>
                </a:rPr>
                <a:t>05</a:t>
              </a:r>
              <a:endParaRPr lang="zh-CN" altLang="en-US" sz="1000" b="1" dirty="0">
                <a:solidFill>
                  <a:schemeClr val="bg1"/>
                </a:solidFill>
                <a:effectLst>
                  <a:outerShdw blurRad="38100" dist="38100" dir="2700000" algn="tl">
                    <a:srgbClr val="000000">
                      <a:alpha val="43137"/>
                    </a:srgbClr>
                  </a:outerShdw>
                </a:effectLst>
              </a:endParaRPr>
            </a:p>
          </p:txBody>
        </p:sp>
        <p:sp>
          <p:nvSpPr>
            <p:cNvPr id="7" name="文本框 39"/>
            <p:cNvSpPr txBox="1"/>
            <p:nvPr/>
          </p:nvSpPr>
          <p:spPr>
            <a:xfrm>
              <a:off x="5667372" y="2786058"/>
              <a:ext cx="828092" cy="461665"/>
            </a:xfrm>
            <a:prstGeom prst="rect">
              <a:avLst/>
            </a:prstGeom>
            <a:noFill/>
          </p:spPr>
          <p:txBody>
            <a:bodyPr wrap="square" rtlCol="0">
              <a:spAutoFit/>
            </a:bodyPr>
            <a:lstStyle/>
            <a:p>
              <a:pPr algn="ctr"/>
              <a:r>
                <a:rPr lang="en-US" altLang="zh-CN" sz="2400" b="1" dirty="0" smtClean="0">
                  <a:solidFill>
                    <a:schemeClr val="bg1"/>
                  </a:solidFill>
                  <a:effectLst>
                    <a:outerShdw blurRad="38100" dist="38100" dir="2700000" algn="tl">
                      <a:srgbClr val="000000">
                        <a:alpha val="43137"/>
                      </a:srgbClr>
                    </a:outerShdw>
                  </a:effectLst>
                </a:rPr>
                <a:t>06</a:t>
              </a:r>
              <a:endParaRPr lang="zh-CN" altLang="en-US" sz="1000" b="1" dirty="0">
                <a:solidFill>
                  <a:schemeClr val="bg1"/>
                </a:solidFill>
                <a:effectLst>
                  <a:outerShdw blurRad="38100" dist="38100" dir="2700000" algn="tl">
                    <a:srgbClr val="000000">
                      <a:alpha val="43137"/>
                    </a:srgbClr>
                  </a:outerShdw>
                </a:effectLst>
              </a:endParaRPr>
            </a:p>
          </p:txBody>
        </p:sp>
        <p:sp>
          <p:nvSpPr>
            <p:cNvPr id="8" name="文本框 40"/>
            <p:cNvSpPr txBox="1"/>
            <p:nvPr/>
          </p:nvSpPr>
          <p:spPr>
            <a:xfrm>
              <a:off x="5667372" y="3714752"/>
              <a:ext cx="828092" cy="461665"/>
            </a:xfrm>
            <a:prstGeom prst="rect">
              <a:avLst/>
            </a:prstGeom>
            <a:noFill/>
          </p:spPr>
          <p:txBody>
            <a:bodyPr wrap="square" rtlCol="0">
              <a:spAutoFit/>
            </a:bodyPr>
            <a:lstStyle/>
            <a:p>
              <a:pPr algn="ctr"/>
              <a:r>
                <a:rPr lang="en-US" altLang="zh-CN" sz="2400" b="1" dirty="0" smtClean="0">
                  <a:solidFill>
                    <a:schemeClr val="bg1"/>
                  </a:solidFill>
                  <a:effectLst>
                    <a:outerShdw blurRad="38100" dist="38100" dir="2700000" algn="tl">
                      <a:srgbClr val="000000">
                        <a:alpha val="43137"/>
                      </a:srgbClr>
                    </a:outerShdw>
                  </a:effectLst>
                </a:rPr>
                <a:t>07</a:t>
              </a:r>
              <a:endParaRPr lang="zh-CN" altLang="en-US" sz="1000" b="1" dirty="0">
                <a:solidFill>
                  <a:schemeClr val="bg1"/>
                </a:solidFill>
                <a:effectLst>
                  <a:outerShdw blurRad="38100" dist="38100" dir="2700000" algn="tl">
                    <a:srgbClr val="000000">
                      <a:alpha val="43137"/>
                    </a:srgbClr>
                  </a:outerShdw>
                </a:effectLst>
              </a:endParaRPr>
            </a:p>
          </p:txBody>
        </p:sp>
        <p:sp>
          <p:nvSpPr>
            <p:cNvPr id="9" name="文本框 41"/>
            <p:cNvSpPr txBox="1"/>
            <p:nvPr/>
          </p:nvSpPr>
          <p:spPr>
            <a:xfrm>
              <a:off x="5681954" y="4415727"/>
              <a:ext cx="828092" cy="461665"/>
            </a:xfrm>
            <a:prstGeom prst="rect">
              <a:avLst/>
            </a:prstGeom>
            <a:noFill/>
          </p:spPr>
          <p:txBody>
            <a:bodyPr wrap="square" rtlCol="0">
              <a:spAutoFit/>
            </a:bodyPr>
            <a:lstStyle/>
            <a:p>
              <a:pPr algn="ctr"/>
              <a:r>
                <a:rPr lang="en-US" altLang="zh-CN" sz="2400" b="1" dirty="0" smtClean="0">
                  <a:solidFill>
                    <a:schemeClr val="bg1"/>
                  </a:solidFill>
                  <a:effectLst>
                    <a:outerShdw blurRad="38100" dist="38100" dir="2700000" algn="tl">
                      <a:srgbClr val="000000">
                        <a:alpha val="43137"/>
                      </a:srgbClr>
                    </a:outerShdw>
                  </a:effectLst>
                </a:rPr>
                <a:t>08</a:t>
              </a:r>
              <a:endParaRPr lang="zh-CN" altLang="en-US" sz="1000" b="1" dirty="0">
                <a:solidFill>
                  <a:schemeClr val="bg1"/>
                </a:solidFill>
                <a:effectLst>
                  <a:outerShdw blurRad="38100" dist="38100" dir="2700000" algn="tl">
                    <a:srgbClr val="000000">
                      <a:alpha val="43137"/>
                    </a:srgbClr>
                  </a:outerShdw>
                </a:effectLst>
              </a:endParaRPr>
            </a:p>
          </p:txBody>
        </p:sp>
        <p:sp>
          <p:nvSpPr>
            <p:cNvPr id="10" name="任意多边形 9"/>
            <p:cNvSpPr/>
            <p:nvPr/>
          </p:nvSpPr>
          <p:spPr>
            <a:xfrm>
              <a:off x="7063947" y="1669744"/>
              <a:ext cx="1479080" cy="133350"/>
            </a:xfrm>
            <a:custGeom>
              <a:avLst/>
              <a:gdLst>
                <a:gd name="connsiteX0" fmla="*/ 0 w 800100"/>
                <a:gd name="connsiteY0" fmla="*/ 152400 h 152400"/>
                <a:gd name="connsiteX1" fmla="*/ 152400 w 800100"/>
                <a:gd name="connsiteY1" fmla="*/ 0 h 152400"/>
                <a:gd name="connsiteX2" fmla="*/ 800100 w 800100"/>
                <a:gd name="connsiteY2" fmla="*/ 0 h 152400"/>
                <a:gd name="connsiteX0" fmla="*/ 0 w 776287"/>
                <a:gd name="connsiteY0" fmla="*/ 133350 h 133350"/>
                <a:gd name="connsiteX1" fmla="*/ 128587 w 776287"/>
                <a:gd name="connsiteY1" fmla="*/ 0 h 133350"/>
                <a:gd name="connsiteX2" fmla="*/ 776287 w 776287"/>
                <a:gd name="connsiteY2" fmla="*/ 0 h 133350"/>
              </a:gdLst>
              <a:ahLst/>
              <a:cxnLst>
                <a:cxn ang="0">
                  <a:pos x="connsiteX0" y="connsiteY0"/>
                </a:cxn>
                <a:cxn ang="0">
                  <a:pos x="connsiteX1" y="connsiteY1"/>
                </a:cxn>
                <a:cxn ang="0">
                  <a:pos x="connsiteX2" y="connsiteY2"/>
                </a:cxn>
              </a:cxnLst>
              <a:rect l="l" t="t" r="r" b="b"/>
              <a:pathLst>
                <a:path w="776287" h="133350">
                  <a:moveTo>
                    <a:pt x="0" y="133350"/>
                  </a:moveTo>
                  <a:lnTo>
                    <a:pt x="128587" y="0"/>
                  </a:lnTo>
                  <a:lnTo>
                    <a:pt x="776287" y="0"/>
                  </a:lnTo>
                </a:path>
              </a:pathLst>
            </a:custGeom>
            <a:gradFill rotWithShape="0">
              <a:gsLst>
                <a:gs pos="0">
                  <a:schemeClr val="accent1">
                    <a:lumMod val="5000"/>
                    <a:lumOff val="95000"/>
                  </a:schemeClr>
                </a:gs>
                <a:gs pos="63000">
                  <a:schemeClr val="bg1">
                    <a:lumMod val="95000"/>
                  </a:schemeClr>
                </a:gs>
                <a:gs pos="100000">
                  <a:schemeClr val="bg1">
                    <a:lumMod val="85000"/>
                  </a:schemeClr>
                </a:gs>
              </a:gsLst>
              <a:path path="circle">
                <a:fillToRect l="50000" t="50000" r="50000" b="50000"/>
              </a:path>
              <a:tileRect l="-116602" t="-43714" r="-116602" b="-43714"/>
            </a:gradFill>
            <a:ln w="15875" cap="rnd">
              <a:solidFill>
                <a:schemeClr val="bg1">
                  <a:lumMod val="75000"/>
                </a:schemeClr>
              </a:solidFill>
              <a:prstDash val="sysDash"/>
              <a:headEnd type="oval" w="sm" len="sm"/>
              <a:tailEnd type="oval" w="sm" len="s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11" name="任意多边形 10"/>
            <p:cNvSpPr/>
            <p:nvPr/>
          </p:nvSpPr>
          <p:spPr>
            <a:xfrm>
              <a:off x="7968146" y="3668264"/>
              <a:ext cx="2218123" cy="1625438"/>
            </a:xfrm>
            <a:custGeom>
              <a:avLst/>
              <a:gdLst>
                <a:gd name="connsiteX0" fmla="*/ 0 w 1435100"/>
                <a:gd name="connsiteY0" fmla="*/ 0 h 1409700"/>
                <a:gd name="connsiteX1" fmla="*/ 266700 w 1435100"/>
                <a:gd name="connsiteY1" fmla="*/ 279400 h 1409700"/>
                <a:gd name="connsiteX2" fmla="*/ 266700 w 1435100"/>
                <a:gd name="connsiteY2" fmla="*/ 1409700 h 1409700"/>
                <a:gd name="connsiteX3" fmla="*/ 1435100 w 1435100"/>
                <a:gd name="connsiteY3" fmla="*/ 1409700 h 1409700"/>
                <a:gd name="connsiteX0" fmla="*/ 0 w 1393825"/>
                <a:gd name="connsiteY0" fmla="*/ 0 h 1371600"/>
                <a:gd name="connsiteX1" fmla="*/ 225425 w 1393825"/>
                <a:gd name="connsiteY1" fmla="*/ 241300 h 1371600"/>
                <a:gd name="connsiteX2" fmla="*/ 225425 w 1393825"/>
                <a:gd name="connsiteY2" fmla="*/ 1371600 h 1371600"/>
                <a:gd name="connsiteX3" fmla="*/ 1393825 w 1393825"/>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1393825" h="1371600">
                  <a:moveTo>
                    <a:pt x="0" y="0"/>
                  </a:moveTo>
                  <a:lnTo>
                    <a:pt x="225425" y="241300"/>
                  </a:lnTo>
                  <a:lnTo>
                    <a:pt x="225425" y="1371600"/>
                  </a:lnTo>
                  <a:lnTo>
                    <a:pt x="1393825" y="1371600"/>
                  </a:lnTo>
                </a:path>
              </a:pathLst>
            </a:custGeom>
            <a:gradFill rotWithShape="0">
              <a:gsLst>
                <a:gs pos="0">
                  <a:schemeClr val="accent1">
                    <a:lumMod val="5000"/>
                    <a:lumOff val="95000"/>
                  </a:schemeClr>
                </a:gs>
                <a:gs pos="63000">
                  <a:schemeClr val="bg1">
                    <a:lumMod val="95000"/>
                  </a:schemeClr>
                </a:gs>
                <a:gs pos="100000">
                  <a:schemeClr val="bg1">
                    <a:lumMod val="85000"/>
                  </a:schemeClr>
                </a:gs>
              </a:gsLst>
              <a:path path="circle">
                <a:fillToRect l="50000" t="50000" r="50000" b="50000"/>
              </a:path>
              <a:tileRect l="-116602" t="-43714" r="-116602" b="-43714"/>
            </a:gradFill>
            <a:ln w="15875" cap="rnd">
              <a:solidFill>
                <a:schemeClr val="bg1">
                  <a:lumMod val="75000"/>
                </a:schemeClr>
              </a:solidFill>
              <a:prstDash val="sysDash"/>
              <a:headEnd type="oval" w="sm" len="sm"/>
              <a:tailEnd type="oval" w="sm" len="s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12" name="任意多边形 11"/>
            <p:cNvSpPr/>
            <p:nvPr/>
          </p:nvSpPr>
          <p:spPr>
            <a:xfrm>
              <a:off x="3095604" y="5143512"/>
              <a:ext cx="2208636" cy="576155"/>
            </a:xfrm>
            <a:custGeom>
              <a:avLst/>
              <a:gdLst>
                <a:gd name="connsiteX0" fmla="*/ 1752600 w 1752600"/>
                <a:gd name="connsiteY0" fmla="*/ 0 h 495300"/>
                <a:gd name="connsiteX1" fmla="*/ 1314450 w 1752600"/>
                <a:gd name="connsiteY1" fmla="*/ 438150 h 495300"/>
                <a:gd name="connsiteX2" fmla="*/ 0 w 1752600"/>
                <a:gd name="connsiteY2" fmla="*/ 438150 h 495300"/>
                <a:gd name="connsiteX3" fmla="*/ 0 w 1752600"/>
                <a:gd name="connsiteY3" fmla="*/ 495300 h 495300"/>
                <a:gd name="connsiteX0" fmla="*/ 1752600 w 1752600"/>
                <a:gd name="connsiteY0" fmla="*/ 0 h 438150"/>
                <a:gd name="connsiteX1" fmla="*/ 1314450 w 1752600"/>
                <a:gd name="connsiteY1" fmla="*/ 438150 h 438150"/>
                <a:gd name="connsiteX2" fmla="*/ 0 w 1752600"/>
                <a:gd name="connsiteY2" fmla="*/ 438150 h 438150"/>
                <a:gd name="connsiteX0" fmla="*/ 1981200 w 1981200"/>
                <a:gd name="connsiteY0" fmla="*/ 0 h 438150"/>
                <a:gd name="connsiteX1" fmla="*/ 1543050 w 1981200"/>
                <a:gd name="connsiteY1" fmla="*/ 438150 h 438150"/>
                <a:gd name="connsiteX2" fmla="*/ 0 w 1981200"/>
                <a:gd name="connsiteY2" fmla="*/ 438150 h 438150"/>
                <a:gd name="connsiteX0" fmla="*/ 1935480 w 1935480"/>
                <a:gd name="connsiteY0" fmla="*/ 0 h 392430"/>
                <a:gd name="connsiteX1" fmla="*/ 1543050 w 1935480"/>
                <a:gd name="connsiteY1" fmla="*/ 392430 h 392430"/>
                <a:gd name="connsiteX2" fmla="*/ 0 w 1935480"/>
                <a:gd name="connsiteY2" fmla="*/ 392430 h 392430"/>
              </a:gdLst>
              <a:ahLst/>
              <a:cxnLst>
                <a:cxn ang="0">
                  <a:pos x="connsiteX0" y="connsiteY0"/>
                </a:cxn>
                <a:cxn ang="0">
                  <a:pos x="connsiteX1" y="connsiteY1"/>
                </a:cxn>
                <a:cxn ang="0">
                  <a:pos x="connsiteX2" y="connsiteY2"/>
                </a:cxn>
              </a:cxnLst>
              <a:rect l="l" t="t" r="r" b="b"/>
              <a:pathLst>
                <a:path w="1935480" h="392430">
                  <a:moveTo>
                    <a:pt x="1935480" y="0"/>
                  </a:moveTo>
                  <a:lnTo>
                    <a:pt x="1543050" y="392430"/>
                  </a:lnTo>
                  <a:lnTo>
                    <a:pt x="0" y="392430"/>
                  </a:lnTo>
                </a:path>
              </a:pathLst>
            </a:custGeom>
            <a:gradFill rotWithShape="0">
              <a:gsLst>
                <a:gs pos="0">
                  <a:schemeClr val="accent1">
                    <a:lumMod val="5000"/>
                    <a:lumOff val="95000"/>
                  </a:schemeClr>
                </a:gs>
                <a:gs pos="63000">
                  <a:schemeClr val="bg1">
                    <a:lumMod val="95000"/>
                  </a:schemeClr>
                </a:gs>
                <a:gs pos="100000">
                  <a:schemeClr val="bg1">
                    <a:lumMod val="85000"/>
                  </a:schemeClr>
                </a:gs>
              </a:gsLst>
              <a:path path="circle">
                <a:fillToRect l="50000" t="50000" r="50000" b="50000"/>
              </a:path>
              <a:tileRect l="-116602" t="-43714" r="-116602" b="-43714"/>
            </a:gradFill>
            <a:ln w="15875" cap="rnd">
              <a:solidFill>
                <a:schemeClr val="bg1">
                  <a:lumMod val="75000"/>
                </a:schemeClr>
              </a:solidFill>
              <a:prstDash val="sysDash"/>
              <a:headEnd type="oval" w="sm" len="sm"/>
              <a:tailEnd type="oval" w="sm" len="s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13" name="任意多边形 12"/>
            <p:cNvSpPr/>
            <p:nvPr/>
          </p:nvSpPr>
          <p:spPr>
            <a:xfrm>
              <a:off x="2524100" y="2643182"/>
              <a:ext cx="1844847" cy="254000"/>
            </a:xfrm>
            <a:custGeom>
              <a:avLst/>
              <a:gdLst>
                <a:gd name="connsiteX0" fmla="*/ 1625600 w 1625600"/>
                <a:gd name="connsiteY0" fmla="*/ 0 h 254000"/>
                <a:gd name="connsiteX1" fmla="*/ 1384300 w 1625600"/>
                <a:gd name="connsiteY1" fmla="*/ 254000 h 254000"/>
                <a:gd name="connsiteX2" fmla="*/ 0 w 1625600"/>
                <a:gd name="connsiteY2" fmla="*/ 254000 h 254000"/>
              </a:gdLst>
              <a:ahLst/>
              <a:cxnLst>
                <a:cxn ang="0">
                  <a:pos x="connsiteX0" y="connsiteY0"/>
                </a:cxn>
                <a:cxn ang="0">
                  <a:pos x="connsiteX1" y="connsiteY1"/>
                </a:cxn>
                <a:cxn ang="0">
                  <a:pos x="connsiteX2" y="connsiteY2"/>
                </a:cxn>
              </a:cxnLst>
              <a:rect l="l" t="t" r="r" b="b"/>
              <a:pathLst>
                <a:path w="1625600" h="254000">
                  <a:moveTo>
                    <a:pt x="1625600" y="0"/>
                  </a:moveTo>
                  <a:lnTo>
                    <a:pt x="1384300" y="254000"/>
                  </a:lnTo>
                  <a:lnTo>
                    <a:pt x="0" y="254000"/>
                  </a:lnTo>
                </a:path>
              </a:pathLst>
            </a:custGeom>
            <a:gradFill rotWithShape="0">
              <a:gsLst>
                <a:gs pos="0">
                  <a:schemeClr val="accent1">
                    <a:lumMod val="5000"/>
                    <a:lumOff val="95000"/>
                  </a:schemeClr>
                </a:gs>
                <a:gs pos="63000">
                  <a:schemeClr val="bg1">
                    <a:lumMod val="95000"/>
                  </a:schemeClr>
                </a:gs>
                <a:gs pos="100000">
                  <a:schemeClr val="bg1">
                    <a:lumMod val="85000"/>
                  </a:schemeClr>
                </a:gs>
              </a:gsLst>
              <a:path path="circle">
                <a:fillToRect l="50000" t="50000" r="50000" b="50000"/>
              </a:path>
              <a:tileRect l="-116602" t="-43714" r="-116602" b="-43714"/>
            </a:gradFill>
            <a:ln w="15875" cap="rnd">
              <a:solidFill>
                <a:schemeClr val="bg1">
                  <a:lumMod val="75000"/>
                </a:schemeClr>
              </a:solidFill>
              <a:prstDash val="sysDash"/>
              <a:headEnd type="oval" w="sm" len="sm"/>
              <a:tailEnd type="oval" w="sm" len="s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14" name="文本框 60"/>
            <p:cNvSpPr txBox="1"/>
            <p:nvPr/>
          </p:nvSpPr>
          <p:spPr>
            <a:xfrm>
              <a:off x="523836" y="785794"/>
              <a:ext cx="3690335" cy="2160591"/>
            </a:xfrm>
            <a:prstGeom prst="rect">
              <a:avLst/>
            </a:prstGeom>
            <a:noFill/>
          </p:spPr>
          <p:txBody>
            <a:bodyPr wrap="square" rtlCol="0">
              <a:spAutoFit/>
            </a:bodyPr>
            <a:lstStyle/>
            <a:p>
              <a:pPr>
                <a:lnSpc>
                  <a:spcPct val="120000"/>
                </a:lnSpc>
              </a:pPr>
              <a:r>
                <a:rPr lang="zh-CN" altLang="en-US" sz="1400" b="1" dirty="0" smtClean="0"/>
                <a:t>提高数据录入及上报的及时性。目前各监测点数据录入工作模式多样，有些地区有专人负责数据录入，数据上报较及时；但仍有相当比例的监测点没有专人录入，还有部分地区已改由监测医院进行录入，监测点疾控中心应合理安排数据录入的时间安排、积极督促监测医院及时录入数据并对录入工作进行严格的质控</a:t>
              </a:r>
              <a:endParaRPr lang="zh-CN" altLang="en-US" sz="1400" b="1" dirty="0">
                <a:solidFill>
                  <a:schemeClr val="tx1">
                    <a:lumMod val="65000"/>
                    <a:lumOff val="35000"/>
                  </a:schemeClr>
                </a:solidFill>
              </a:endParaRPr>
            </a:p>
          </p:txBody>
        </p:sp>
        <p:sp>
          <p:nvSpPr>
            <p:cNvPr id="15" name="文本框 62"/>
            <p:cNvSpPr txBox="1"/>
            <p:nvPr/>
          </p:nvSpPr>
          <p:spPr>
            <a:xfrm>
              <a:off x="1452531" y="3286124"/>
              <a:ext cx="2857520" cy="2677656"/>
            </a:xfrm>
            <a:prstGeom prst="rect">
              <a:avLst/>
            </a:prstGeom>
            <a:noFill/>
          </p:spPr>
          <p:txBody>
            <a:bodyPr wrap="square" rtlCol="0">
              <a:spAutoFit/>
            </a:bodyPr>
            <a:lstStyle/>
            <a:p>
              <a:pPr>
                <a:lnSpc>
                  <a:spcPct val="120000"/>
                </a:lnSpc>
              </a:pPr>
              <a:r>
                <a:rPr lang="zh-CN" altLang="en-US" sz="1400" b="1" dirty="0" smtClean="0"/>
                <a:t>积极推进伤害监测工作的信息化建设，推动门急诊伤害监测与医院信息系统整合的进程。许多地区的实践经验已经证实将门急诊伤害监测整合到医院信息系统可以有效提高监测工作质量、同时大大减少各级疾控及监测医院的工作量。目前绝大部分地区已经具备整合条件，各级疾控要积极协助监测医院推进整合进程</a:t>
              </a:r>
              <a:endParaRPr lang="zh-CN" altLang="en-US" sz="1400" b="1" dirty="0">
                <a:solidFill>
                  <a:schemeClr val="tx1">
                    <a:lumMod val="65000"/>
                    <a:lumOff val="35000"/>
                  </a:schemeClr>
                </a:solidFill>
              </a:endParaRPr>
            </a:p>
          </p:txBody>
        </p:sp>
        <p:sp>
          <p:nvSpPr>
            <p:cNvPr id="16" name="文本框 64"/>
            <p:cNvSpPr txBox="1"/>
            <p:nvPr/>
          </p:nvSpPr>
          <p:spPr>
            <a:xfrm>
              <a:off x="8382016" y="2643182"/>
              <a:ext cx="3286148" cy="2677656"/>
            </a:xfrm>
            <a:prstGeom prst="rect">
              <a:avLst/>
            </a:prstGeom>
            <a:noFill/>
          </p:spPr>
          <p:txBody>
            <a:bodyPr wrap="square" rtlCol="0">
              <a:spAutoFit/>
            </a:bodyPr>
            <a:lstStyle/>
            <a:p>
              <a:pPr>
                <a:lnSpc>
                  <a:spcPct val="120000"/>
                </a:lnSpc>
              </a:pPr>
              <a:r>
                <a:rPr lang="zh-CN" altLang="en-US" sz="1400" b="1" dirty="0" smtClean="0"/>
                <a:t>充分利用监测数据，实现伤害监测对伤害防制的指导作用。监测工作是伤害防制的基础，科学合理的数据分析可以为伤害防制提供指向。目前各级疾控中心以及监测医院已利用伤害监测数据有了不少产出，有些地区的伤害监测数据已经为当地相关政策和措施的出台做出了贡献。伤害监测数据的利用还有很多空间，更多的产出才能让伤害监测工作的道路更开阔</a:t>
              </a:r>
              <a:endParaRPr lang="zh-CN" altLang="en-US" sz="1400" b="1" dirty="0">
                <a:solidFill>
                  <a:schemeClr val="tx1">
                    <a:lumMod val="65000"/>
                    <a:lumOff val="35000"/>
                  </a:schemeClr>
                </a:solidFill>
              </a:endParaRPr>
            </a:p>
          </p:txBody>
        </p:sp>
        <p:sp>
          <p:nvSpPr>
            <p:cNvPr id="17" name="文本框 66"/>
            <p:cNvSpPr txBox="1"/>
            <p:nvPr/>
          </p:nvSpPr>
          <p:spPr>
            <a:xfrm>
              <a:off x="8596330" y="500042"/>
              <a:ext cx="3000396" cy="1384995"/>
            </a:xfrm>
            <a:prstGeom prst="rect">
              <a:avLst/>
            </a:prstGeom>
            <a:noFill/>
          </p:spPr>
          <p:txBody>
            <a:bodyPr wrap="square" rtlCol="0">
              <a:spAutoFit/>
            </a:bodyPr>
            <a:lstStyle/>
            <a:p>
              <a:pPr>
                <a:lnSpc>
                  <a:spcPct val="120000"/>
                </a:lnSpc>
              </a:pPr>
              <a:r>
                <a:rPr lang="zh-CN" altLang="en-US" sz="1400" b="1" dirty="0" smtClean="0"/>
                <a:t>加强质控，尤其是医院内部质控，及时审核报告卡、减少漏报和信息缺失，提高数据的完整和准确性。完善监测医院的门急诊日志，为质控提供必要的基础信息</a:t>
              </a:r>
              <a:endParaRPr lang="zh-CN" altLang="en-US" sz="1400" b="1" dirty="0">
                <a:solidFill>
                  <a:schemeClr val="tx1">
                    <a:lumMod val="65000"/>
                    <a:lumOff val="35000"/>
                  </a:schemeClr>
                </a:solidFill>
              </a:endParaRPr>
            </a:p>
          </p:txBody>
        </p:sp>
      </p:gr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5183D58-648D-4475-BEF8-624F48514A30}" type="slidenum">
              <a:rPr lang="zh-CN" altLang="en-US" smtClean="0"/>
              <a:pPr/>
              <a:t>41</a:t>
            </a:fld>
            <a:endParaRPr lang="zh-CN" altLang="en-US" dirty="0"/>
          </a:p>
        </p:txBody>
      </p:sp>
      <p:grpSp>
        <p:nvGrpSpPr>
          <p:cNvPr id="3" name="组合 2"/>
          <p:cNvGrpSpPr/>
          <p:nvPr/>
        </p:nvGrpSpPr>
        <p:grpSpPr>
          <a:xfrm>
            <a:off x="4952992" y="1863005"/>
            <a:ext cx="2318398" cy="2697464"/>
            <a:chOff x="8511531" y="2454396"/>
            <a:chExt cx="2318398" cy="2697464"/>
          </a:xfrm>
        </p:grpSpPr>
        <p:sp>
          <p:nvSpPr>
            <p:cNvPr id="4" name="圆角矩形 3"/>
            <p:cNvSpPr/>
            <p:nvPr/>
          </p:nvSpPr>
          <p:spPr>
            <a:xfrm>
              <a:off x="8517560" y="2454396"/>
              <a:ext cx="2312369" cy="2697464"/>
            </a:xfrm>
            <a:prstGeom prst="roundRect">
              <a:avLst/>
            </a:prstGeom>
            <a:pattFill prst="pct75">
              <a:fgClr>
                <a:schemeClr val="bg1">
                  <a:lumMod val="85000"/>
                </a:schemeClr>
              </a:fgClr>
              <a:bgClr>
                <a:schemeClr val="bg1"/>
              </a:bgClr>
            </a:pattFill>
            <a:ln w="12700">
              <a:solidFill>
                <a:schemeClr val="bg1">
                  <a:lumMod val="65000"/>
                </a:schemeClr>
              </a:solidFill>
            </a:ln>
            <a:effectLst>
              <a:outerShdw blurRad="50800" dist="38100" dir="2700000" sx="99000" sy="99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p>
          </p:txBody>
        </p:sp>
        <p:sp>
          <p:nvSpPr>
            <p:cNvPr id="7" name="任意多边形 6"/>
            <p:cNvSpPr/>
            <p:nvPr/>
          </p:nvSpPr>
          <p:spPr>
            <a:xfrm rot="12291495">
              <a:off x="10340864" y="4765549"/>
              <a:ext cx="297224" cy="297207"/>
            </a:xfrm>
            <a:custGeom>
              <a:avLst/>
              <a:gdLst>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5965 h 1224141"/>
                <a:gd name="connsiteX6" fmla="*/ 622497 w 1224217"/>
                <a:gd name="connsiteY6" fmla="*/ 601996 h 1224141"/>
                <a:gd name="connsiteX7" fmla="*/ 703478 w 1224217"/>
                <a:gd name="connsiteY7" fmla="*/ 601996 h 1224141"/>
                <a:gd name="connsiteX8" fmla="*/ 585450 w 1224217"/>
                <a:gd name="connsiteY8" fmla="*/ 805491 h 1224141"/>
                <a:gd name="connsiteX9" fmla="*/ 467423 w 1224217"/>
                <a:gd name="connsiteY9" fmla="*/ 601996 h 1224141"/>
                <a:gd name="connsiteX10" fmla="*/ 556772 w 1224217"/>
                <a:gd name="connsiteY10" fmla="*/ 601996 h 1224141"/>
                <a:gd name="connsiteX11" fmla="*/ 556772 w 1224217"/>
                <a:gd name="connsiteY11" fmla="*/ 69822 h 1224141"/>
                <a:gd name="connsiteX12" fmla="*/ 535002 w 1224217"/>
                <a:gd name="connsiteY12" fmla="*/ 71100 h 1224141"/>
                <a:gd name="connsiteX13" fmla="*/ 90432 w 1224217"/>
                <a:gd name="connsiteY13" fmla="*/ 449581 h 1224141"/>
                <a:gd name="connsiteX14" fmla="*/ 312549 w 1224217"/>
                <a:gd name="connsiteY14" fmla="*/ 1069033 h 1224141"/>
                <a:gd name="connsiteX15" fmla="*/ 969190 w 1224217"/>
                <a:gd name="connsiteY15" fmla="*/ 1025660 h 1224141"/>
                <a:gd name="connsiteX16" fmla="*/ 1107898 w 1224217"/>
                <a:gd name="connsiteY16" fmla="*/ 382373 h 1224141"/>
                <a:gd name="connsiteX17" fmla="*/ 1167479 w 1224217"/>
                <a:gd name="connsiteY17" fmla="*/ 354772 h 1224141"/>
                <a:gd name="connsiteX18" fmla="*/ 1012101 w 1224217"/>
                <a:gd name="connsiteY18" fmla="*/ 1075364 h 1224141"/>
                <a:gd name="connsiteX19" fmla="*/ 842046 w 1224217"/>
                <a:gd name="connsiteY19"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01996 h 1224141"/>
                <a:gd name="connsiteX6" fmla="*/ 703478 w 1224217"/>
                <a:gd name="connsiteY6" fmla="*/ 601996 h 1224141"/>
                <a:gd name="connsiteX7" fmla="*/ 585450 w 1224217"/>
                <a:gd name="connsiteY7" fmla="*/ 805491 h 1224141"/>
                <a:gd name="connsiteX8" fmla="*/ 467423 w 1224217"/>
                <a:gd name="connsiteY8" fmla="*/ 601996 h 1224141"/>
                <a:gd name="connsiteX9" fmla="*/ 556772 w 1224217"/>
                <a:gd name="connsiteY9" fmla="*/ 601996 h 1224141"/>
                <a:gd name="connsiteX10" fmla="*/ 556772 w 1224217"/>
                <a:gd name="connsiteY10" fmla="*/ 69822 h 1224141"/>
                <a:gd name="connsiteX11" fmla="*/ 535002 w 1224217"/>
                <a:gd name="connsiteY11" fmla="*/ 71100 h 1224141"/>
                <a:gd name="connsiteX12" fmla="*/ 90432 w 1224217"/>
                <a:gd name="connsiteY12" fmla="*/ 449581 h 1224141"/>
                <a:gd name="connsiteX13" fmla="*/ 312549 w 1224217"/>
                <a:gd name="connsiteY13" fmla="*/ 1069033 h 1224141"/>
                <a:gd name="connsiteX14" fmla="*/ 969190 w 1224217"/>
                <a:gd name="connsiteY14" fmla="*/ 1025660 h 1224141"/>
                <a:gd name="connsiteX15" fmla="*/ 1107898 w 1224217"/>
                <a:gd name="connsiteY15" fmla="*/ 382373 h 1224141"/>
                <a:gd name="connsiteX16" fmla="*/ 1167479 w 1224217"/>
                <a:gd name="connsiteY16" fmla="*/ 354772 h 1224141"/>
                <a:gd name="connsiteX17" fmla="*/ 1012101 w 1224217"/>
                <a:gd name="connsiteY17" fmla="*/ 1075364 h 1224141"/>
                <a:gd name="connsiteX18" fmla="*/ 842046 w 1224217"/>
                <a:gd name="connsiteY18"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4217" h="1224141">
                  <a:moveTo>
                    <a:pt x="842046" y="1179362"/>
                  </a:moveTo>
                  <a:cubicBezTo>
                    <a:pt x="659648" y="1253254"/>
                    <a:pt x="447954" y="1236315"/>
                    <a:pt x="276550" y="1123950"/>
                  </a:cubicBezTo>
                  <a:cubicBezTo>
                    <a:pt x="48012" y="974128"/>
                    <a:pt x="-53524" y="690962"/>
                    <a:pt x="27740" y="430055"/>
                  </a:cubicBezTo>
                  <a:cubicBezTo>
                    <a:pt x="109003" y="169149"/>
                    <a:pt x="353376" y="-6279"/>
                    <a:pt x="626569" y="172"/>
                  </a:cubicBezTo>
                  <a:cubicBezTo>
                    <a:pt x="625463" y="67393"/>
                    <a:pt x="609679" y="501692"/>
                    <a:pt x="622497" y="601996"/>
                  </a:cubicBezTo>
                  <a:lnTo>
                    <a:pt x="703478" y="601996"/>
                  </a:lnTo>
                  <a:lnTo>
                    <a:pt x="585450" y="805491"/>
                  </a:lnTo>
                  <a:lnTo>
                    <a:pt x="467423" y="601996"/>
                  </a:lnTo>
                  <a:lnTo>
                    <a:pt x="556772" y="601996"/>
                  </a:lnTo>
                  <a:lnTo>
                    <a:pt x="556772" y="69822"/>
                  </a:lnTo>
                  <a:lnTo>
                    <a:pt x="535002" y="71100"/>
                  </a:lnTo>
                  <a:cubicBezTo>
                    <a:pt x="328870" y="100401"/>
                    <a:pt x="153909" y="245780"/>
                    <a:pt x="90432" y="449581"/>
                  </a:cubicBezTo>
                  <a:cubicBezTo>
                    <a:pt x="17886" y="682497"/>
                    <a:pt x="108529" y="935286"/>
                    <a:pt x="312549" y="1069033"/>
                  </a:cubicBezTo>
                  <a:cubicBezTo>
                    <a:pt x="516570" y="1202781"/>
                    <a:pt x="784534" y="1185082"/>
                    <a:pt x="969190" y="1025660"/>
                  </a:cubicBezTo>
                  <a:cubicBezTo>
                    <a:pt x="1153845" y="866239"/>
                    <a:pt x="1210450" y="603724"/>
                    <a:pt x="1107898" y="382373"/>
                  </a:cubicBezTo>
                  <a:lnTo>
                    <a:pt x="1167479" y="354772"/>
                  </a:lnTo>
                  <a:cubicBezTo>
                    <a:pt x="1282354" y="602723"/>
                    <a:pt x="1218947" y="896785"/>
                    <a:pt x="1012101" y="1075364"/>
                  </a:cubicBezTo>
                  <a:cubicBezTo>
                    <a:pt x="960389" y="1120009"/>
                    <a:pt x="902845" y="1154732"/>
                    <a:pt x="842046" y="1179362"/>
                  </a:cubicBezTo>
                  <a:close/>
                </a:path>
              </a:pathLst>
            </a:custGeom>
            <a:solidFill>
              <a:srgbClr val="28A9D6"/>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p>
          </p:txBody>
        </p:sp>
        <p:sp>
          <p:nvSpPr>
            <p:cNvPr id="8" name="任意多边形 7"/>
            <p:cNvSpPr/>
            <p:nvPr/>
          </p:nvSpPr>
          <p:spPr>
            <a:xfrm rot="12291495">
              <a:off x="9678466" y="4875999"/>
              <a:ext cx="202310" cy="202310"/>
            </a:xfrm>
            <a:custGeom>
              <a:avLst/>
              <a:gdLst>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5965 h 1224141"/>
                <a:gd name="connsiteX6" fmla="*/ 622497 w 1224217"/>
                <a:gd name="connsiteY6" fmla="*/ 601996 h 1224141"/>
                <a:gd name="connsiteX7" fmla="*/ 703478 w 1224217"/>
                <a:gd name="connsiteY7" fmla="*/ 601996 h 1224141"/>
                <a:gd name="connsiteX8" fmla="*/ 585450 w 1224217"/>
                <a:gd name="connsiteY8" fmla="*/ 805491 h 1224141"/>
                <a:gd name="connsiteX9" fmla="*/ 467423 w 1224217"/>
                <a:gd name="connsiteY9" fmla="*/ 601996 h 1224141"/>
                <a:gd name="connsiteX10" fmla="*/ 556772 w 1224217"/>
                <a:gd name="connsiteY10" fmla="*/ 601996 h 1224141"/>
                <a:gd name="connsiteX11" fmla="*/ 556772 w 1224217"/>
                <a:gd name="connsiteY11" fmla="*/ 69822 h 1224141"/>
                <a:gd name="connsiteX12" fmla="*/ 535002 w 1224217"/>
                <a:gd name="connsiteY12" fmla="*/ 71100 h 1224141"/>
                <a:gd name="connsiteX13" fmla="*/ 90432 w 1224217"/>
                <a:gd name="connsiteY13" fmla="*/ 449581 h 1224141"/>
                <a:gd name="connsiteX14" fmla="*/ 312549 w 1224217"/>
                <a:gd name="connsiteY14" fmla="*/ 1069033 h 1224141"/>
                <a:gd name="connsiteX15" fmla="*/ 969190 w 1224217"/>
                <a:gd name="connsiteY15" fmla="*/ 1025660 h 1224141"/>
                <a:gd name="connsiteX16" fmla="*/ 1107898 w 1224217"/>
                <a:gd name="connsiteY16" fmla="*/ 382373 h 1224141"/>
                <a:gd name="connsiteX17" fmla="*/ 1167479 w 1224217"/>
                <a:gd name="connsiteY17" fmla="*/ 354772 h 1224141"/>
                <a:gd name="connsiteX18" fmla="*/ 1012101 w 1224217"/>
                <a:gd name="connsiteY18" fmla="*/ 1075364 h 1224141"/>
                <a:gd name="connsiteX19" fmla="*/ 842046 w 1224217"/>
                <a:gd name="connsiteY19"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01996 h 1224141"/>
                <a:gd name="connsiteX6" fmla="*/ 703478 w 1224217"/>
                <a:gd name="connsiteY6" fmla="*/ 601996 h 1224141"/>
                <a:gd name="connsiteX7" fmla="*/ 585450 w 1224217"/>
                <a:gd name="connsiteY7" fmla="*/ 805491 h 1224141"/>
                <a:gd name="connsiteX8" fmla="*/ 467423 w 1224217"/>
                <a:gd name="connsiteY8" fmla="*/ 601996 h 1224141"/>
                <a:gd name="connsiteX9" fmla="*/ 556772 w 1224217"/>
                <a:gd name="connsiteY9" fmla="*/ 601996 h 1224141"/>
                <a:gd name="connsiteX10" fmla="*/ 556772 w 1224217"/>
                <a:gd name="connsiteY10" fmla="*/ 69822 h 1224141"/>
                <a:gd name="connsiteX11" fmla="*/ 535002 w 1224217"/>
                <a:gd name="connsiteY11" fmla="*/ 71100 h 1224141"/>
                <a:gd name="connsiteX12" fmla="*/ 90432 w 1224217"/>
                <a:gd name="connsiteY12" fmla="*/ 449581 h 1224141"/>
                <a:gd name="connsiteX13" fmla="*/ 312549 w 1224217"/>
                <a:gd name="connsiteY13" fmla="*/ 1069033 h 1224141"/>
                <a:gd name="connsiteX14" fmla="*/ 969190 w 1224217"/>
                <a:gd name="connsiteY14" fmla="*/ 1025660 h 1224141"/>
                <a:gd name="connsiteX15" fmla="*/ 1107898 w 1224217"/>
                <a:gd name="connsiteY15" fmla="*/ 382373 h 1224141"/>
                <a:gd name="connsiteX16" fmla="*/ 1167479 w 1224217"/>
                <a:gd name="connsiteY16" fmla="*/ 354772 h 1224141"/>
                <a:gd name="connsiteX17" fmla="*/ 1012101 w 1224217"/>
                <a:gd name="connsiteY17" fmla="*/ 1075364 h 1224141"/>
                <a:gd name="connsiteX18" fmla="*/ 842046 w 1224217"/>
                <a:gd name="connsiteY18"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4217" h="1224141">
                  <a:moveTo>
                    <a:pt x="842046" y="1179362"/>
                  </a:moveTo>
                  <a:cubicBezTo>
                    <a:pt x="659648" y="1253254"/>
                    <a:pt x="447954" y="1236315"/>
                    <a:pt x="276550" y="1123950"/>
                  </a:cubicBezTo>
                  <a:cubicBezTo>
                    <a:pt x="48012" y="974128"/>
                    <a:pt x="-53524" y="690962"/>
                    <a:pt x="27740" y="430055"/>
                  </a:cubicBezTo>
                  <a:cubicBezTo>
                    <a:pt x="109003" y="169149"/>
                    <a:pt x="353376" y="-6279"/>
                    <a:pt x="626569" y="172"/>
                  </a:cubicBezTo>
                  <a:cubicBezTo>
                    <a:pt x="625463" y="67393"/>
                    <a:pt x="609679" y="501692"/>
                    <a:pt x="622497" y="601996"/>
                  </a:cubicBezTo>
                  <a:lnTo>
                    <a:pt x="703478" y="601996"/>
                  </a:lnTo>
                  <a:lnTo>
                    <a:pt x="585450" y="805491"/>
                  </a:lnTo>
                  <a:lnTo>
                    <a:pt x="467423" y="601996"/>
                  </a:lnTo>
                  <a:lnTo>
                    <a:pt x="556772" y="601996"/>
                  </a:lnTo>
                  <a:lnTo>
                    <a:pt x="556772" y="69822"/>
                  </a:lnTo>
                  <a:lnTo>
                    <a:pt x="535002" y="71100"/>
                  </a:lnTo>
                  <a:cubicBezTo>
                    <a:pt x="328870" y="100401"/>
                    <a:pt x="153909" y="245780"/>
                    <a:pt x="90432" y="449581"/>
                  </a:cubicBezTo>
                  <a:cubicBezTo>
                    <a:pt x="17886" y="682497"/>
                    <a:pt x="108529" y="935286"/>
                    <a:pt x="312549" y="1069033"/>
                  </a:cubicBezTo>
                  <a:cubicBezTo>
                    <a:pt x="516570" y="1202781"/>
                    <a:pt x="784534" y="1185082"/>
                    <a:pt x="969190" y="1025660"/>
                  </a:cubicBezTo>
                  <a:cubicBezTo>
                    <a:pt x="1153845" y="866239"/>
                    <a:pt x="1210450" y="603724"/>
                    <a:pt x="1107898" y="382373"/>
                  </a:cubicBezTo>
                  <a:lnTo>
                    <a:pt x="1167479" y="354772"/>
                  </a:lnTo>
                  <a:cubicBezTo>
                    <a:pt x="1282354" y="602723"/>
                    <a:pt x="1218947" y="896785"/>
                    <a:pt x="1012101" y="1075364"/>
                  </a:cubicBezTo>
                  <a:cubicBezTo>
                    <a:pt x="960389" y="1120009"/>
                    <a:pt x="902845" y="1154732"/>
                    <a:pt x="842046" y="1179362"/>
                  </a:cubicBezTo>
                  <a:close/>
                </a:path>
              </a:pathLst>
            </a:custGeom>
            <a:solidFill>
              <a:srgbClr val="28A9D6"/>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p>
          </p:txBody>
        </p:sp>
        <p:sp>
          <p:nvSpPr>
            <p:cNvPr id="9" name="任意多边形 8"/>
            <p:cNvSpPr/>
            <p:nvPr/>
          </p:nvSpPr>
          <p:spPr>
            <a:xfrm rot="12291495">
              <a:off x="9419522" y="4932062"/>
              <a:ext cx="154141" cy="154141"/>
            </a:xfrm>
            <a:custGeom>
              <a:avLst/>
              <a:gdLst>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5965 h 1224141"/>
                <a:gd name="connsiteX6" fmla="*/ 622497 w 1224217"/>
                <a:gd name="connsiteY6" fmla="*/ 601996 h 1224141"/>
                <a:gd name="connsiteX7" fmla="*/ 703478 w 1224217"/>
                <a:gd name="connsiteY7" fmla="*/ 601996 h 1224141"/>
                <a:gd name="connsiteX8" fmla="*/ 585450 w 1224217"/>
                <a:gd name="connsiteY8" fmla="*/ 805491 h 1224141"/>
                <a:gd name="connsiteX9" fmla="*/ 467423 w 1224217"/>
                <a:gd name="connsiteY9" fmla="*/ 601996 h 1224141"/>
                <a:gd name="connsiteX10" fmla="*/ 556772 w 1224217"/>
                <a:gd name="connsiteY10" fmla="*/ 601996 h 1224141"/>
                <a:gd name="connsiteX11" fmla="*/ 556772 w 1224217"/>
                <a:gd name="connsiteY11" fmla="*/ 69822 h 1224141"/>
                <a:gd name="connsiteX12" fmla="*/ 535002 w 1224217"/>
                <a:gd name="connsiteY12" fmla="*/ 71100 h 1224141"/>
                <a:gd name="connsiteX13" fmla="*/ 90432 w 1224217"/>
                <a:gd name="connsiteY13" fmla="*/ 449581 h 1224141"/>
                <a:gd name="connsiteX14" fmla="*/ 312549 w 1224217"/>
                <a:gd name="connsiteY14" fmla="*/ 1069033 h 1224141"/>
                <a:gd name="connsiteX15" fmla="*/ 969190 w 1224217"/>
                <a:gd name="connsiteY15" fmla="*/ 1025660 h 1224141"/>
                <a:gd name="connsiteX16" fmla="*/ 1107898 w 1224217"/>
                <a:gd name="connsiteY16" fmla="*/ 382373 h 1224141"/>
                <a:gd name="connsiteX17" fmla="*/ 1167479 w 1224217"/>
                <a:gd name="connsiteY17" fmla="*/ 354772 h 1224141"/>
                <a:gd name="connsiteX18" fmla="*/ 1012101 w 1224217"/>
                <a:gd name="connsiteY18" fmla="*/ 1075364 h 1224141"/>
                <a:gd name="connsiteX19" fmla="*/ 842046 w 1224217"/>
                <a:gd name="connsiteY19"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01996 h 1224141"/>
                <a:gd name="connsiteX6" fmla="*/ 703478 w 1224217"/>
                <a:gd name="connsiteY6" fmla="*/ 601996 h 1224141"/>
                <a:gd name="connsiteX7" fmla="*/ 585450 w 1224217"/>
                <a:gd name="connsiteY7" fmla="*/ 805491 h 1224141"/>
                <a:gd name="connsiteX8" fmla="*/ 467423 w 1224217"/>
                <a:gd name="connsiteY8" fmla="*/ 601996 h 1224141"/>
                <a:gd name="connsiteX9" fmla="*/ 556772 w 1224217"/>
                <a:gd name="connsiteY9" fmla="*/ 601996 h 1224141"/>
                <a:gd name="connsiteX10" fmla="*/ 556772 w 1224217"/>
                <a:gd name="connsiteY10" fmla="*/ 69822 h 1224141"/>
                <a:gd name="connsiteX11" fmla="*/ 535002 w 1224217"/>
                <a:gd name="connsiteY11" fmla="*/ 71100 h 1224141"/>
                <a:gd name="connsiteX12" fmla="*/ 90432 w 1224217"/>
                <a:gd name="connsiteY12" fmla="*/ 449581 h 1224141"/>
                <a:gd name="connsiteX13" fmla="*/ 312549 w 1224217"/>
                <a:gd name="connsiteY13" fmla="*/ 1069033 h 1224141"/>
                <a:gd name="connsiteX14" fmla="*/ 969190 w 1224217"/>
                <a:gd name="connsiteY14" fmla="*/ 1025660 h 1224141"/>
                <a:gd name="connsiteX15" fmla="*/ 1107898 w 1224217"/>
                <a:gd name="connsiteY15" fmla="*/ 382373 h 1224141"/>
                <a:gd name="connsiteX16" fmla="*/ 1167479 w 1224217"/>
                <a:gd name="connsiteY16" fmla="*/ 354772 h 1224141"/>
                <a:gd name="connsiteX17" fmla="*/ 1012101 w 1224217"/>
                <a:gd name="connsiteY17" fmla="*/ 1075364 h 1224141"/>
                <a:gd name="connsiteX18" fmla="*/ 842046 w 1224217"/>
                <a:gd name="connsiteY18"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4217" h="1224141">
                  <a:moveTo>
                    <a:pt x="842046" y="1179362"/>
                  </a:moveTo>
                  <a:cubicBezTo>
                    <a:pt x="659648" y="1253254"/>
                    <a:pt x="447954" y="1236315"/>
                    <a:pt x="276550" y="1123950"/>
                  </a:cubicBezTo>
                  <a:cubicBezTo>
                    <a:pt x="48012" y="974128"/>
                    <a:pt x="-53524" y="690962"/>
                    <a:pt x="27740" y="430055"/>
                  </a:cubicBezTo>
                  <a:cubicBezTo>
                    <a:pt x="109003" y="169149"/>
                    <a:pt x="353376" y="-6279"/>
                    <a:pt x="626569" y="172"/>
                  </a:cubicBezTo>
                  <a:cubicBezTo>
                    <a:pt x="625463" y="67393"/>
                    <a:pt x="609679" y="501692"/>
                    <a:pt x="622497" y="601996"/>
                  </a:cubicBezTo>
                  <a:lnTo>
                    <a:pt x="703478" y="601996"/>
                  </a:lnTo>
                  <a:lnTo>
                    <a:pt x="585450" y="805491"/>
                  </a:lnTo>
                  <a:lnTo>
                    <a:pt x="467423" y="601996"/>
                  </a:lnTo>
                  <a:lnTo>
                    <a:pt x="556772" y="601996"/>
                  </a:lnTo>
                  <a:lnTo>
                    <a:pt x="556772" y="69822"/>
                  </a:lnTo>
                  <a:lnTo>
                    <a:pt x="535002" y="71100"/>
                  </a:lnTo>
                  <a:cubicBezTo>
                    <a:pt x="328870" y="100401"/>
                    <a:pt x="153909" y="245780"/>
                    <a:pt x="90432" y="449581"/>
                  </a:cubicBezTo>
                  <a:cubicBezTo>
                    <a:pt x="17886" y="682497"/>
                    <a:pt x="108529" y="935286"/>
                    <a:pt x="312549" y="1069033"/>
                  </a:cubicBezTo>
                  <a:cubicBezTo>
                    <a:pt x="516570" y="1202781"/>
                    <a:pt x="784534" y="1185082"/>
                    <a:pt x="969190" y="1025660"/>
                  </a:cubicBezTo>
                  <a:cubicBezTo>
                    <a:pt x="1153845" y="866239"/>
                    <a:pt x="1210450" y="603724"/>
                    <a:pt x="1107898" y="382373"/>
                  </a:cubicBezTo>
                  <a:lnTo>
                    <a:pt x="1167479" y="354772"/>
                  </a:lnTo>
                  <a:cubicBezTo>
                    <a:pt x="1282354" y="602723"/>
                    <a:pt x="1218947" y="896785"/>
                    <a:pt x="1012101" y="1075364"/>
                  </a:cubicBezTo>
                  <a:cubicBezTo>
                    <a:pt x="960389" y="1120009"/>
                    <a:pt x="902845" y="1154732"/>
                    <a:pt x="842046" y="1179362"/>
                  </a:cubicBezTo>
                  <a:close/>
                </a:path>
              </a:pathLst>
            </a:custGeom>
            <a:solidFill>
              <a:srgbClr val="28A9D6"/>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p>
          </p:txBody>
        </p:sp>
        <p:sp>
          <p:nvSpPr>
            <p:cNvPr id="10" name="任意多边形 9"/>
            <p:cNvSpPr/>
            <p:nvPr/>
          </p:nvSpPr>
          <p:spPr>
            <a:xfrm rot="12291495">
              <a:off x="9985580" y="4819937"/>
              <a:ext cx="250479" cy="250479"/>
            </a:xfrm>
            <a:custGeom>
              <a:avLst/>
              <a:gdLst>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5965 h 1224141"/>
                <a:gd name="connsiteX6" fmla="*/ 622497 w 1224217"/>
                <a:gd name="connsiteY6" fmla="*/ 601996 h 1224141"/>
                <a:gd name="connsiteX7" fmla="*/ 703478 w 1224217"/>
                <a:gd name="connsiteY7" fmla="*/ 601996 h 1224141"/>
                <a:gd name="connsiteX8" fmla="*/ 585450 w 1224217"/>
                <a:gd name="connsiteY8" fmla="*/ 805491 h 1224141"/>
                <a:gd name="connsiteX9" fmla="*/ 467423 w 1224217"/>
                <a:gd name="connsiteY9" fmla="*/ 601996 h 1224141"/>
                <a:gd name="connsiteX10" fmla="*/ 556772 w 1224217"/>
                <a:gd name="connsiteY10" fmla="*/ 601996 h 1224141"/>
                <a:gd name="connsiteX11" fmla="*/ 556772 w 1224217"/>
                <a:gd name="connsiteY11" fmla="*/ 69822 h 1224141"/>
                <a:gd name="connsiteX12" fmla="*/ 535002 w 1224217"/>
                <a:gd name="connsiteY12" fmla="*/ 71100 h 1224141"/>
                <a:gd name="connsiteX13" fmla="*/ 90432 w 1224217"/>
                <a:gd name="connsiteY13" fmla="*/ 449581 h 1224141"/>
                <a:gd name="connsiteX14" fmla="*/ 312549 w 1224217"/>
                <a:gd name="connsiteY14" fmla="*/ 1069033 h 1224141"/>
                <a:gd name="connsiteX15" fmla="*/ 969190 w 1224217"/>
                <a:gd name="connsiteY15" fmla="*/ 1025660 h 1224141"/>
                <a:gd name="connsiteX16" fmla="*/ 1107898 w 1224217"/>
                <a:gd name="connsiteY16" fmla="*/ 382373 h 1224141"/>
                <a:gd name="connsiteX17" fmla="*/ 1167479 w 1224217"/>
                <a:gd name="connsiteY17" fmla="*/ 354772 h 1224141"/>
                <a:gd name="connsiteX18" fmla="*/ 1012101 w 1224217"/>
                <a:gd name="connsiteY18" fmla="*/ 1075364 h 1224141"/>
                <a:gd name="connsiteX19" fmla="*/ 842046 w 1224217"/>
                <a:gd name="connsiteY19"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01996 h 1224141"/>
                <a:gd name="connsiteX6" fmla="*/ 703478 w 1224217"/>
                <a:gd name="connsiteY6" fmla="*/ 601996 h 1224141"/>
                <a:gd name="connsiteX7" fmla="*/ 585450 w 1224217"/>
                <a:gd name="connsiteY7" fmla="*/ 805491 h 1224141"/>
                <a:gd name="connsiteX8" fmla="*/ 467423 w 1224217"/>
                <a:gd name="connsiteY8" fmla="*/ 601996 h 1224141"/>
                <a:gd name="connsiteX9" fmla="*/ 556772 w 1224217"/>
                <a:gd name="connsiteY9" fmla="*/ 601996 h 1224141"/>
                <a:gd name="connsiteX10" fmla="*/ 556772 w 1224217"/>
                <a:gd name="connsiteY10" fmla="*/ 69822 h 1224141"/>
                <a:gd name="connsiteX11" fmla="*/ 535002 w 1224217"/>
                <a:gd name="connsiteY11" fmla="*/ 71100 h 1224141"/>
                <a:gd name="connsiteX12" fmla="*/ 90432 w 1224217"/>
                <a:gd name="connsiteY12" fmla="*/ 449581 h 1224141"/>
                <a:gd name="connsiteX13" fmla="*/ 312549 w 1224217"/>
                <a:gd name="connsiteY13" fmla="*/ 1069033 h 1224141"/>
                <a:gd name="connsiteX14" fmla="*/ 969190 w 1224217"/>
                <a:gd name="connsiteY14" fmla="*/ 1025660 h 1224141"/>
                <a:gd name="connsiteX15" fmla="*/ 1107898 w 1224217"/>
                <a:gd name="connsiteY15" fmla="*/ 382373 h 1224141"/>
                <a:gd name="connsiteX16" fmla="*/ 1167479 w 1224217"/>
                <a:gd name="connsiteY16" fmla="*/ 354772 h 1224141"/>
                <a:gd name="connsiteX17" fmla="*/ 1012101 w 1224217"/>
                <a:gd name="connsiteY17" fmla="*/ 1075364 h 1224141"/>
                <a:gd name="connsiteX18" fmla="*/ 842046 w 1224217"/>
                <a:gd name="connsiteY18"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4217" h="1224141">
                  <a:moveTo>
                    <a:pt x="842046" y="1179362"/>
                  </a:moveTo>
                  <a:cubicBezTo>
                    <a:pt x="659648" y="1253254"/>
                    <a:pt x="447954" y="1236315"/>
                    <a:pt x="276550" y="1123950"/>
                  </a:cubicBezTo>
                  <a:cubicBezTo>
                    <a:pt x="48012" y="974128"/>
                    <a:pt x="-53524" y="690962"/>
                    <a:pt x="27740" y="430055"/>
                  </a:cubicBezTo>
                  <a:cubicBezTo>
                    <a:pt x="109003" y="169149"/>
                    <a:pt x="353376" y="-6279"/>
                    <a:pt x="626569" y="172"/>
                  </a:cubicBezTo>
                  <a:cubicBezTo>
                    <a:pt x="625463" y="67393"/>
                    <a:pt x="609679" y="501692"/>
                    <a:pt x="622497" y="601996"/>
                  </a:cubicBezTo>
                  <a:lnTo>
                    <a:pt x="703478" y="601996"/>
                  </a:lnTo>
                  <a:lnTo>
                    <a:pt x="585450" y="805491"/>
                  </a:lnTo>
                  <a:lnTo>
                    <a:pt x="467423" y="601996"/>
                  </a:lnTo>
                  <a:lnTo>
                    <a:pt x="556772" y="601996"/>
                  </a:lnTo>
                  <a:lnTo>
                    <a:pt x="556772" y="69822"/>
                  </a:lnTo>
                  <a:lnTo>
                    <a:pt x="535002" y="71100"/>
                  </a:lnTo>
                  <a:cubicBezTo>
                    <a:pt x="328870" y="100401"/>
                    <a:pt x="153909" y="245780"/>
                    <a:pt x="90432" y="449581"/>
                  </a:cubicBezTo>
                  <a:cubicBezTo>
                    <a:pt x="17886" y="682497"/>
                    <a:pt x="108529" y="935286"/>
                    <a:pt x="312549" y="1069033"/>
                  </a:cubicBezTo>
                  <a:cubicBezTo>
                    <a:pt x="516570" y="1202781"/>
                    <a:pt x="784534" y="1185082"/>
                    <a:pt x="969190" y="1025660"/>
                  </a:cubicBezTo>
                  <a:cubicBezTo>
                    <a:pt x="1153845" y="866239"/>
                    <a:pt x="1210450" y="603724"/>
                    <a:pt x="1107898" y="382373"/>
                  </a:cubicBezTo>
                  <a:lnTo>
                    <a:pt x="1167479" y="354772"/>
                  </a:lnTo>
                  <a:cubicBezTo>
                    <a:pt x="1282354" y="602723"/>
                    <a:pt x="1218947" y="896785"/>
                    <a:pt x="1012101" y="1075364"/>
                  </a:cubicBezTo>
                  <a:cubicBezTo>
                    <a:pt x="960389" y="1120009"/>
                    <a:pt x="902845" y="1154732"/>
                    <a:pt x="842046" y="1179362"/>
                  </a:cubicBezTo>
                  <a:close/>
                </a:path>
              </a:pathLst>
            </a:custGeom>
            <a:solidFill>
              <a:srgbClr val="28A9D6"/>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p>
          </p:txBody>
        </p:sp>
        <p:sp>
          <p:nvSpPr>
            <p:cNvPr id="11" name="矩形 10"/>
            <p:cNvSpPr/>
            <p:nvPr/>
          </p:nvSpPr>
          <p:spPr>
            <a:xfrm>
              <a:off x="8511531" y="3432152"/>
              <a:ext cx="2307272" cy="770790"/>
            </a:xfrm>
            <a:prstGeom prst="rect">
              <a:avLst/>
            </a:prstGeom>
            <a:solidFill>
              <a:schemeClr val="bg1">
                <a:lumMod val="65000"/>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p>
          </p:txBody>
        </p:sp>
        <p:sp>
          <p:nvSpPr>
            <p:cNvPr id="12" name="文本框 11"/>
            <p:cNvSpPr txBox="1"/>
            <p:nvPr/>
          </p:nvSpPr>
          <p:spPr>
            <a:xfrm>
              <a:off x="8511532" y="3570458"/>
              <a:ext cx="2307271" cy="461665"/>
            </a:xfrm>
            <a:prstGeom prst="rect">
              <a:avLst/>
            </a:prstGeom>
            <a:noFill/>
          </p:spPr>
          <p:txBody>
            <a:bodyPr wrap="square" rtlCol="0">
              <a:spAutoFit/>
            </a:bodyPr>
            <a:lstStyle>
              <a:defPPr>
                <a:defRPr lang="zh-CN"/>
              </a:defPPr>
            </a:lstStyle>
            <a:p>
              <a:pPr algn="ctr"/>
              <a:r>
                <a:rPr lang="zh-CN" altLang="en-US" sz="2400" b="1" dirty="0" smtClean="0">
                  <a:solidFill>
                    <a:srgbClr val="00B0F0"/>
                  </a:solidFill>
                  <a:latin typeface="华文楷体" pitchFamily="2" charset="-122"/>
                  <a:ea typeface="华文楷体" pitchFamily="2" charset="-122"/>
                </a:rPr>
                <a:t>致      谢</a:t>
              </a:r>
              <a:endParaRPr lang="zh-CN" altLang="en-US" sz="2400" b="1" dirty="0">
                <a:solidFill>
                  <a:srgbClr val="00B0F0"/>
                </a:solidFill>
                <a:latin typeface="华文楷体" pitchFamily="2" charset="-122"/>
                <a:ea typeface="华文楷体" pitchFamily="2" charset="-122"/>
              </a:endParaRPr>
            </a:p>
          </p:txBody>
        </p:sp>
      </p:grpSp>
      <p:sp>
        <p:nvSpPr>
          <p:cNvPr id="15" name="文本框 14"/>
          <p:cNvSpPr txBox="1"/>
          <p:nvPr/>
        </p:nvSpPr>
        <p:spPr>
          <a:xfrm>
            <a:off x="380960" y="428604"/>
            <a:ext cx="1150620" cy="369332"/>
          </a:xfrm>
          <a:prstGeom prst="rect">
            <a:avLst/>
          </a:prstGeom>
          <a:noFill/>
        </p:spPr>
        <p:txBody>
          <a:bodyPr wrap="square" rtlCol="0">
            <a:spAutoFit/>
          </a:bodyPr>
          <a:lstStyle/>
          <a:p>
            <a:pPr algn="dist"/>
            <a:r>
              <a:rPr lang="zh-CN" altLang="en-US" b="1" dirty="0" smtClean="0">
                <a:solidFill>
                  <a:schemeClr val="tx1">
                    <a:lumMod val="85000"/>
                    <a:lumOff val="15000"/>
                  </a:schemeClr>
                </a:solidFill>
              </a:rPr>
              <a:t>第四部分</a:t>
            </a:r>
            <a:endParaRPr lang="zh-CN" altLang="en-US" b="1" dirty="0">
              <a:solidFill>
                <a:schemeClr val="tx1">
                  <a:lumMod val="85000"/>
                  <a:lumOff val="15000"/>
                </a:schemeClr>
              </a:solidFill>
            </a:endParaRPr>
          </a:p>
        </p:txBody>
      </p:sp>
    </p:spTree>
    <p:extLst>
      <p:ext uri="{BB962C8B-B14F-4D97-AF65-F5344CB8AC3E}">
        <p14:creationId xmlns:p14="http://schemas.microsoft.com/office/powerpoint/2010/main" val="2985456365"/>
      </p:ext>
    </p:extLst>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5183D58-648D-4475-BEF8-624F48514A30}" type="slidenum">
              <a:rPr lang="zh-CN" altLang="en-US" smtClean="0"/>
              <a:pPr/>
              <a:t>42</a:t>
            </a:fld>
            <a:endParaRPr lang="zh-CN" altLang="en-US" dirty="0"/>
          </a:p>
        </p:txBody>
      </p:sp>
      <p:sp>
        <p:nvSpPr>
          <p:cNvPr id="3" name="文本框 14"/>
          <p:cNvSpPr txBox="1"/>
          <p:nvPr/>
        </p:nvSpPr>
        <p:spPr>
          <a:xfrm>
            <a:off x="380960" y="428604"/>
            <a:ext cx="1143008" cy="369332"/>
          </a:xfrm>
          <a:prstGeom prst="rect">
            <a:avLst/>
          </a:prstGeom>
          <a:noFill/>
        </p:spPr>
        <p:txBody>
          <a:bodyPr wrap="square" rtlCol="0">
            <a:spAutoFit/>
          </a:bodyPr>
          <a:lstStyle/>
          <a:p>
            <a:pPr algn="dist"/>
            <a:r>
              <a:rPr lang="zh-CN" altLang="en-US" b="1" dirty="0" smtClean="0">
                <a:solidFill>
                  <a:schemeClr val="tx1">
                    <a:lumMod val="85000"/>
                    <a:lumOff val="15000"/>
                  </a:schemeClr>
                </a:solidFill>
              </a:rPr>
              <a:t>致    谢</a:t>
            </a:r>
            <a:endParaRPr lang="zh-CN" altLang="en-US" b="1" dirty="0">
              <a:solidFill>
                <a:schemeClr val="tx1">
                  <a:lumMod val="85000"/>
                  <a:lumOff val="15000"/>
                </a:schemeClr>
              </a:solidFill>
            </a:endParaRPr>
          </a:p>
        </p:txBody>
      </p:sp>
      <p:sp>
        <p:nvSpPr>
          <p:cNvPr id="4" name="矩形 3"/>
          <p:cNvSpPr/>
          <p:nvPr/>
        </p:nvSpPr>
        <p:spPr>
          <a:xfrm>
            <a:off x="2166909" y="571480"/>
            <a:ext cx="8715437" cy="5847755"/>
          </a:xfrm>
          <a:prstGeom prst="rect">
            <a:avLst/>
          </a:prstGeom>
        </p:spPr>
        <p:txBody>
          <a:bodyPr wrap="square">
            <a:spAutoFit/>
          </a:bodyPr>
          <a:lstStyle/>
          <a:p>
            <a:r>
              <a:rPr lang="en-US" altLang="zh-CN" b="1" dirty="0" smtClean="0"/>
              <a:t>《</a:t>
            </a:r>
            <a:r>
              <a:rPr lang="zh-CN" altLang="en-US" b="1" dirty="0" smtClean="0"/>
              <a:t>全国伤害监测工作评估方案</a:t>
            </a:r>
            <a:r>
              <a:rPr lang="en-US" altLang="zh-CN" b="1" dirty="0" smtClean="0"/>
              <a:t>》</a:t>
            </a:r>
            <a:r>
              <a:rPr lang="zh-CN" altLang="en-US" b="1" dirty="0" smtClean="0"/>
              <a:t>制订</a:t>
            </a:r>
            <a:endParaRPr lang="en-US" altLang="zh-CN" b="1" dirty="0" smtClean="0"/>
          </a:p>
          <a:p>
            <a:pPr marL="457200"/>
            <a:r>
              <a:rPr lang="zh-CN" altLang="en-US" sz="1600" b="1" dirty="0" smtClean="0"/>
              <a:t>中国疾控中心王若涛研究员</a:t>
            </a:r>
            <a:endParaRPr lang="en-US" altLang="zh-CN" sz="1600" b="1" dirty="0" smtClean="0"/>
          </a:p>
          <a:p>
            <a:pPr marL="457200"/>
            <a:r>
              <a:rPr lang="zh-CN" altLang="en-US" sz="1600" b="1" dirty="0" smtClean="0"/>
              <a:t>浙江省疾控中心副主任俞敏</a:t>
            </a:r>
            <a:endParaRPr lang="en-US" altLang="zh-CN" sz="1600" b="1" dirty="0" smtClean="0"/>
          </a:p>
          <a:p>
            <a:pPr marL="457200"/>
            <a:r>
              <a:rPr lang="zh-CN" altLang="en-US" sz="1600" b="1" dirty="0" smtClean="0"/>
              <a:t>湖北省疾控中心慢病所张庆军所长</a:t>
            </a:r>
            <a:endParaRPr lang="en-US" altLang="zh-CN" sz="1600" b="1" dirty="0" smtClean="0"/>
          </a:p>
          <a:p>
            <a:pPr marL="457200"/>
            <a:r>
              <a:rPr lang="zh-CN" altLang="en-US" sz="1600" b="1" dirty="0" smtClean="0"/>
              <a:t>广东省疾控中心公共卫生研究院副院长马文军</a:t>
            </a:r>
            <a:endParaRPr lang="en-US" altLang="zh-CN" sz="1600" b="1" dirty="0" smtClean="0"/>
          </a:p>
          <a:p>
            <a:pPr marL="457200"/>
            <a:r>
              <a:rPr lang="zh-CN" altLang="en-US" sz="1600" b="1" dirty="0" smtClean="0"/>
              <a:t>宁波市疾控中心副主任张涛</a:t>
            </a:r>
            <a:endParaRPr lang="en-US" altLang="zh-CN" sz="1600" b="1" dirty="0" smtClean="0"/>
          </a:p>
          <a:p>
            <a:pPr marL="457200"/>
            <a:r>
              <a:rPr lang="zh-CN" altLang="en-US" sz="1600" b="1" dirty="0" smtClean="0"/>
              <a:t>深圳市慢性病防治院慢病科科长彭绩</a:t>
            </a:r>
            <a:endParaRPr lang="en-US" altLang="zh-CN" sz="1600" b="1" dirty="0" smtClean="0"/>
          </a:p>
          <a:p>
            <a:endParaRPr lang="en-US" altLang="zh-CN" sz="1600" b="1" dirty="0" smtClean="0"/>
          </a:p>
          <a:p>
            <a:r>
              <a:rPr lang="zh-CN" altLang="en-US" b="1" dirty="0" smtClean="0"/>
              <a:t>外部评估专家组</a:t>
            </a:r>
            <a:endParaRPr lang="en-US" altLang="zh-CN" b="1" dirty="0" smtClean="0"/>
          </a:p>
          <a:p>
            <a:pPr marL="457200"/>
            <a:r>
              <a:rPr lang="zh-CN" altLang="en-US" sz="1600" b="1" dirty="0" smtClean="0"/>
              <a:t>湖北省疾控中心慢病所所长张庆军</a:t>
            </a:r>
            <a:endParaRPr lang="en-US" altLang="zh-CN" sz="1600" b="1" dirty="0" smtClean="0"/>
          </a:p>
          <a:p>
            <a:pPr marL="457200"/>
            <a:r>
              <a:rPr lang="zh-CN" altLang="en-US" sz="1600" b="1" dirty="0" smtClean="0"/>
              <a:t>广东省疾控中心公共卫生研究院副院长马文军</a:t>
            </a:r>
            <a:endParaRPr lang="en-US" altLang="zh-CN" sz="1600" b="1" dirty="0" smtClean="0"/>
          </a:p>
          <a:p>
            <a:pPr marL="457200"/>
            <a:r>
              <a:rPr lang="zh-CN" altLang="en-US" sz="1600" b="1" dirty="0" smtClean="0"/>
              <a:t>深圳市慢性病防治院慢病科科长彭绩</a:t>
            </a:r>
            <a:endParaRPr lang="en-US" altLang="zh-CN" sz="1600" b="1" dirty="0" smtClean="0"/>
          </a:p>
          <a:p>
            <a:endParaRPr lang="en-US" altLang="zh-CN" sz="1600" b="1" dirty="0" smtClean="0"/>
          </a:p>
          <a:p>
            <a:r>
              <a:rPr lang="zh-CN" altLang="en-US" b="1" dirty="0" smtClean="0"/>
              <a:t>评估数据分析及报告撰写</a:t>
            </a:r>
            <a:endParaRPr lang="en-US" altLang="zh-CN" b="1" dirty="0" smtClean="0"/>
          </a:p>
          <a:p>
            <a:pPr marL="457200"/>
            <a:r>
              <a:rPr lang="zh-CN" altLang="en-US" sz="1600" b="1" dirty="0" smtClean="0"/>
              <a:t>新探健康发展研究中心王克安研究员</a:t>
            </a:r>
            <a:endParaRPr lang="en-US" altLang="zh-CN" sz="1600" b="1" dirty="0" smtClean="0"/>
          </a:p>
          <a:p>
            <a:pPr marL="457200"/>
            <a:r>
              <a:rPr lang="zh-CN" altLang="en-US" sz="1600" b="1" dirty="0" smtClean="0"/>
              <a:t>中国疾控中心王若涛研究员</a:t>
            </a:r>
            <a:endParaRPr lang="en-US" altLang="zh-CN" sz="1600" b="1" dirty="0" smtClean="0"/>
          </a:p>
          <a:p>
            <a:pPr marL="457200"/>
            <a:r>
              <a:rPr lang="zh-CN" altLang="en-US" sz="1600" b="1" dirty="0" smtClean="0"/>
              <a:t>河北省疾控中心慢病所所长朱俊卿</a:t>
            </a:r>
            <a:endParaRPr lang="en-US" altLang="zh-CN" sz="1600" b="1" dirty="0" smtClean="0"/>
          </a:p>
          <a:p>
            <a:pPr marL="457200"/>
            <a:r>
              <a:rPr lang="zh-CN" altLang="en-US" sz="1600" b="1" dirty="0" smtClean="0"/>
              <a:t>浙江省疾控中心副主任俞敏</a:t>
            </a:r>
            <a:endParaRPr lang="en-US" altLang="zh-CN" sz="1600" b="1" dirty="0" smtClean="0"/>
          </a:p>
          <a:p>
            <a:pPr marL="457200"/>
            <a:r>
              <a:rPr lang="zh-CN" altLang="en-US" sz="1600" b="1" dirty="0" smtClean="0"/>
              <a:t>湖北省疾控中心慢病所所长张庆军</a:t>
            </a:r>
            <a:endParaRPr lang="en-US" altLang="zh-CN" sz="1600" b="1" dirty="0" smtClean="0"/>
          </a:p>
          <a:p>
            <a:pPr marL="457200"/>
            <a:r>
              <a:rPr lang="zh-CN" altLang="en-US" sz="1600" b="1" dirty="0" smtClean="0"/>
              <a:t>深圳市慢性病防治院慢病科科长彭绩</a:t>
            </a:r>
            <a:endParaRPr lang="en-US" altLang="zh-CN" sz="1600" b="1" dirty="0" smtClean="0"/>
          </a:p>
          <a:p>
            <a:pPr marL="457200"/>
            <a:r>
              <a:rPr lang="zh-CN" altLang="en-US" sz="1600" b="1" dirty="0" smtClean="0"/>
              <a:t>中国疾控中心慢病中心副主任周脉耕</a:t>
            </a:r>
            <a:endParaRPr lang="en-US" altLang="zh-CN" sz="1600" b="1" dirty="0" smtClean="0"/>
          </a:p>
          <a:p>
            <a:pPr marL="457200"/>
            <a:r>
              <a:rPr lang="zh-CN" altLang="en-US" sz="1600" b="1" dirty="0" smtClean="0"/>
              <a:t>中国疾控中心慢病中心监测室主任王丽敏</a:t>
            </a:r>
            <a:endParaRPr lang="en-US" altLang="zh-CN" sz="1600" b="1" dirty="0" smtClean="0"/>
          </a:p>
          <a:p>
            <a:pPr marL="457200"/>
            <a:r>
              <a:rPr lang="zh-CN" altLang="en-US" sz="1600" b="1" dirty="0" smtClean="0"/>
              <a:t>中国疾控中心慢病中心死因监测室主任王黎君</a:t>
            </a:r>
            <a:endParaRPr lang="zh-CN" altLang="en-US" sz="1600" b="1" dirty="0"/>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5183D58-648D-4475-BEF8-624F48514A30}" type="slidenum">
              <a:rPr lang="zh-CN" altLang="en-US" smtClean="0"/>
              <a:pPr/>
              <a:t>43</a:t>
            </a:fld>
            <a:endParaRPr lang="zh-CN" altLang="en-US" dirty="0"/>
          </a:p>
        </p:txBody>
      </p:sp>
      <p:sp>
        <p:nvSpPr>
          <p:cNvPr id="3" name="文本框 14"/>
          <p:cNvSpPr txBox="1"/>
          <p:nvPr/>
        </p:nvSpPr>
        <p:spPr>
          <a:xfrm>
            <a:off x="380960" y="428604"/>
            <a:ext cx="1143008" cy="369332"/>
          </a:xfrm>
          <a:prstGeom prst="rect">
            <a:avLst/>
          </a:prstGeom>
          <a:noFill/>
        </p:spPr>
        <p:txBody>
          <a:bodyPr wrap="square" rtlCol="0">
            <a:spAutoFit/>
          </a:bodyPr>
          <a:lstStyle/>
          <a:p>
            <a:pPr algn="dist"/>
            <a:r>
              <a:rPr lang="zh-CN" altLang="en-US" b="1" dirty="0" smtClean="0">
                <a:solidFill>
                  <a:schemeClr val="tx1">
                    <a:lumMod val="85000"/>
                    <a:lumOff val="15000"/>
                  </a:schemeClr>
                </a:solidFill>
              </a:rPr>
              <a:t>致    谢</a:t>
            </a:r>
            <a:endParaRPr lang="zh-CN" altLang="en-US" b="1" dirty="0">
              <a:solidFill>
                <a:schemeClr val="tx1">
                  <a:lumMod val="85000"/>
                  <a:lumOff val="15000"/>
                </a:schemeClr>
              </a:solidFill>
            </a:endParaRPr>
          </a:p>
        </p:txBody>
      </p:sp>
      <p:sp>
        <p:nvSpPr>
          <p:cNvPr id="4" name="矩形 3"/>
          <p:cNvSpPr/>
          <p:nvPr/>
        </p:nvSpPr>
        <p:spPr>
          <a:xfrm>
            <a:off x="1381092" y="2000240"/>
            <a:ext cx="9715568" cy="2547685"/>
          </a:xfrm>
          <a:prstGeom prst="rect">
            <a:avLst/>
          </a:prstGeom>
        </p:spPr>
        <p:txBody>
          <a:bodyPr wrap="square">
            <a:spAutoFit/>
          </a:bodyPr>
          <a:lstStyle/>
          <a:p>
            <a:pPr indent="457200">
              <a:lnSpc>
                <a:spcPct val="200000"/>
              </a:lnSpc>
            </a:pPr>
            <a:r>
              <a:rPr lang="zh-CN" altLang="en-US" sz="2800" b="1" dirty="0" smtClean="0">
                <a:latin typeface="+mn-ea"/>
              </a:rPr>
              <a:t>全国</a:t>
            </a:r>
            <a:r>
              <a:rPr lang="en-US" sz="2800" b="1" dirty="0" smtClean="0">
                <a:latin typeface="+mn-ea"/>
              </a:rPr>
              <a:t>31</a:t>
            </a:r>
            <a:r>
              <a:rPr lang="zh-CN" altLang="en-US" sz="2800" b="1" dirty="0" smtClean="0">
                <a:latin typeface="+mn-ea"/>
              </a:rPr>
              <a:t>个省</a:t>
            </a:r>
            <a:r>
              <a:rPr lang="en-US" sz="2800" b="1" dirty="0" smtClean="0">
                <a:latin typeface="+mn-ea"/>
              </a:rPr>
              <a:t>/</a:t>
            </a:r>
            <a:r>
              <a:rPr lang="zh-CN" altLang="en-US" sz="2800" b="1" dirty="0" smtClean="0">
                <a:latin typeface="+mn-ea"/>
              </a:rPr>
              <a:t>自治区</a:t>
            </a:r>
            <a:r>
              <a:rPr lang="en-US" sz="2800" b="1" dirty="0" smtClean="0">
                <a:latin typeface="+mn-ea"/>
              </a:rPr>
              <a:t>/</a:t>
            </a:r>
            <a:r>
              <a:rPr lang="zh-CN" altLang="en-US" sz="2800" b="1" dirty="0" smtClean="0">
                <a:latin typeface="+mn-ea"/>
              </a:rPr>
              <a:t>直辖市和</a:t>
            </a:r>
            <a:r>
              <a:rPr lang="en-US" sz="2800" b="1" dirty="0" smtClean="0">
                <a:latin typeface="+mn-ea"/>
              </a:rPr>
              <a:t>5</a:t>
            </a:r>
            <a:r>
              <a:rPr lang="zh-CN" altLang="en-US" sz="2800" b="1" dirty="0" smtClean="0">
                <a:latin typeface="+mn-ea"/>
              </a:rPr>
              <a:t>个计划单列市以及</a:t>
            </a:r>
            <a:r>
              <a:rPr lang="en-US" sz="2800" b="1" dirty="0" smtClean="0">
                <a:latin typeface="+mn-ea"/>
              </a:rPr>
              <a:t>43</a:t>
            </a:r>
            <a:r>
              <a:rPr lang="zh-CN" altLang="en-US" sz="2800" b="1" dirty="0" smtClean="0">
                <a:latin typeface="+mn-ea"/>
              </a:rPr>
              <a:t>个监测县</a:t>
            </a:r>
            <a:r>
              <a:rPr lang="en-US" sz="2800" b="1" dirty="0" smtClean="0">
                <a:latin typeface="+mn-ea"/>
              </a:rPr>
              <a:t>/</a:t>
            </a:r>
            <a:r>
              <a:rPr lang="zh-CN" altLang="en-US" sz="2800" b="1" dirty="0" smtClean="0">
                <a:latin typeface="+mn-ea"/>
              </a:rPr>
              <a:t>区的卫生行政部门、疾控中心和所有参与过全国伤害监测工作的监测医院。</a:t>
            </a:r>
            <a:endParaRPr lang="zh-CN" altLang="en-US" sz="2800" b="1" dirty="0">
              <a:latin typeface="+mn-ea"/>
            </a:endParaRPr>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5000">
              <a:srgbClr val="E6E6E6"/>
            </a:gs>
            <a:gs pos="25000">
              <a:schemeClr val="bg1">
                <a:lumMod val="95000"/>
              </a:schemeClr>
            </a:gs>
            <a:gs pos="100000">
              <a:schemeClr val="bg1">
                <a:lumMod val="85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29" name="Freeform 5"/>
          <p:cNvSpPr>
            <a:spLocks noEditPoints="1"/>
          </p:cNvSpPr>
          <p:nvPr/>
        </p:nvSpPr>
        <p:spPr bwMode="auto">
          <a:xfrm>
            <a:off x="0" y="263187"/>
            <a:ext cx="12192000" cy="2353917"/>
          </a:xfrm>
          <a:custGeom>
            <a:avLst/>
            <a:gdLst>
              <a:gd name="T0" fmla="*/ 7933 w 8000"/>
              <a:gd name="T1" fmla="*/ 1418 h 1542"/>
              <a:gd name="T2" fmla="*/ 7832 w 8000"/>
              <a:gd name="T3" fmla="*/ 1315 h 1542"/>
              <a:gd name="T4" fmla="*/ 7738 w 8000"/>
              <a:gd name="T5" fmla="*/ 1352 h 1542"/>
              <a:gd name="T6" fmla="*/ 7673 w 8000"/>
              <a:gd name="T7" fmla="*/ 1336 h 1542"/>
              <a:gd name="T8" fmla="*/ 7538 w 8000"/>
              <a:gd name="T9" fmla="*/ 1313 h 1542"/>
              <a:gd name="T10" fmla="*/ 7430 w 8000"/>
              <a:gd name="T11" fmla="*/ 1287 h 1542"/>
              <a:gd name="T12" fmla="*/ 7292 w 8000"/>
              <a:gd name="T13" fmla="*/ 1358 h 1542"/>
              <a:gd name="T14" fmla="*/ 7170 w 8000"/>
              <a:gd name="T15" fmla="*/ 1352 h 1542"/>
              <a:gd name="T16" fmla="*/ 6993 w 8000"/>
              <a:gd name="T17" fmla="*/ 1400 h 1542"/>
              <a:gd name="T18" fmla="*/ 6886 w 8000"/>
              <a:gd name="T19" fmla="*/ 1357 h 1542"/>
              <a:gd name="T20" fmla="*/ 6766 w 8000"/>
              <a:gd name="T21" fmla="*/ 1380 h 1542"/>
              <a:gd name="T22" fmla="*/ 6640 w 8000"/>
              <a:gd name="T23" fmla="*/ 1194 h 1542"/>
              <a:gd name="T24" fmla="*/ 6505 w 8000"/>
              <a:gd name="T25" fmla="*/ 1157 h 1542"/>
              <a:gd name="T26" fmla="*/ 6381 w 8000"/>
              <a:gd name="T27" fmla="*/ 1311 h 1542"/>
              <a:gd name="T28" fmla="*/ 6242 w 8000"/>
              <a:gd name="T29" fmla="*/ 1181 h 1542"/>
              <a:gd name="T30" fmla="*/ 5688 w 8000"/>
              <a:gd name="T31" fmla="*/ 818 h 1542"/>
              <a:gd name="T32" fmla="*/ 5396 w 8000"/>
              <a:gd name="T33" fmla="*/ 674 h 1542"/>
              <a:gd name="T34" fmla="*/ 5346 w 8000"/>
              <a:gd name="T35" fmla="*/ 615 h 1542"/>
              <a:gd name="T36" fmla="*/ 5292 w 8000"/>
              <a:gd name="T37" fmla="*/ 1274 h 1542"/>
              <a:gd name="T38" fmla="*/ 5007 w 8000"/>
              <a:gd name="T39" fmla="*/ 1089 h 1542"/>
              <a:gd name="T40" fmla="*/ 4819 w 8000"/>
              <a:gd name="T41" fmla="*/ 685 h 1542"/>
              <a:gd name="T42" fmla="*/ 4540 w 8000"/>
              <a:gd name="T43" fmla="*/ 1250 h 1542"/>
              <a:gd name="T44" fmla="*/ 4474 w 8000"/>
              <a:gd name="T45" fmla="*/ 1255 h 1542"/>
              <a:gd name="T46" fmla="*/ 4398 w 8000"/>
              <a:gd name="T47" fmla="*/ 1265 h 1542"/>
              <a:gd name="T48" fmla="*/ 4286 w 8000"/>
              <a:gd name="T49" fmla="*/ 1131 h 1542"/>
              <a:gd name="T50" fmla="*/ 4046 w 8000"/>
              <a:gd name="T51" fmla="*/ 1117 h 1542"/>
              <a:gd name="T52" fmla="*/ 3923 w 8000"/>
              <a:gd name="T53" fmla="*/ 975 h 1542"/>
              <a:gd name="T54" fmla="*/ 3742 w 8000"/>
              <a:gd name="T55" fmla="*/ 1095 h 1542"/>
              <a:gd name="T56" fmla="*/ 3585 w 8000"/>
              <a:gd name="T57" fmla="*/ 1415 h 1542"/>
              <a:gd name="T58" fmla="*/ 3463 w 8000"/>
              <a:gd name="T59" fmla="*/ 1255 h 1542"/>
              <a:gd name="T60" fmla="*/ 3390 w 8000"/>
              <a:gd name="T61" fmla="*/ 372 h 1542"/>
              <a:gd name="T62" fmla="*/ 3367 w 8000"/>
              <a:gd name="T63" fmla="*/ 187 h 1542"/>
              <a:gd name="T64" fmla="*/ 3329 w 8000"/>
              <a:gd name="T65" fmla="*/ 695 h 1542"/>
              <a:gd name="T66" fmla="*/ 2997 w 8000"/>
              <a:gd name="T67" fmla="*/ 1479 h 1542"/>
              <a:gd name="T68" fmla="*/ 2797 w 8000"/>
              <a:gd name="T69" fmla="*/ 1119 h 1542"/>
              <a:gd name="T70" fmla="*/ 2628 w 8000"/>
              <a:gd name="T71" fmla="*/ 1372 h 1542"/>
              <a:gd name="T72" fmla="*/ 2470 w 8000"/>
              <a:gd name="T73" fmla="*/ 1378 h 1542"/>
              <a:gd name="T74" fmla="*/ 2310 w 8000"/>
              <a:gd name="T75" fmla="*/ 1440 h 1542"/>
              <a:gd name="T76" fmla="*/ 2152 w 8000"/>
              <a:gd name="T77" fmla="*/ 1391 h 1542"/>
              <a:gd name="T78" fmla="*/ 2055 w 8000"/>
              <a:gd name="T79" fmla="*/ 1463 h 1542"/>
              <a:gd name="T80" fmla="*/ 1975 w 8000"/>
              <a:gd name="T81" fmla="*/ 1479 h 1542"/>
              <a:gd name="T82" fmla="*/ 1805 w 8000"/>
              <a:gd name="T83" fmla="*/ 1456 h 1542"/>
              <a:gd name="T84" fmla="*/ 1673 w 8000"/>
              <a:gd name="T85" fmla="*/ 1469 h 1542"/>
              <a:gd name="T86" fmla="*/ 1531 w 8000"/>
              <a:gd name="T87" fmla="*/ 1408 h 1542"/>
              <a:gd name="T88" fmla="*/ 1443 w 8000"/>
              <a:gd name="T89" fmla="*/ 1265 h 1542"/>
              <a:gd name="T90" fmla="*/ 1253 w 8000"/>
              <a:gd name="T91" fmla="*/ 1421 h 1542"/>
              <a:gd name="T92" fmla="*/ 1155 w 8000"/>
              <a:gd name="T93" fmla="*/ 1401 h 1542"/>
              <a:gd name="T94" fmla="*/ 1051 w 8000"/>
              <a:gd name="T95" fmla="*/ 1389 h 1542"/>
              <a:gd name="T96" fmla="*/ 969 w 8000"/>
              <a:gd name="T97" fmla="*/ 1224 h 1542"/>
              <a:gd name="T98" fmla="*/ 843 w 8000"/>
              <a:gd name="T99" fmla="*/ 1375 h 1542"/>
              <a:gd name="T100" fmla="*/ 664 w 8000"/>
              <a:gd name="T101" fmla="*/ 1427 h 1542"/>
              <a:gd name="T102" fmla="*/ 515 w 8000"/>
              <a:gd name="T103" fmla="*/ 1241 h 1542"/>
              <a:gd name="T104" fmla="*/ 320 w 8000"/>
              <a:gd name="T105" fmla="*/ 1245 h 1542"/>
              <a:gd name="T106" fmla="*/ 218 w 8000"/>
              <a:gd name="T107" fmla="*/ 1342 h 1542"/>
              <a:gd name="T108" fmla="*/ 56 w 8000"/>
              <a:gd name="T109" fmla="*/ 1357 h 1542"/>
              <a:gd name="T110" fmla="*/ 3369 w 8000"/>
              <a:gd name="T111" fmla="*/ 1408 h 1542"/>
              <a:gd name="T112" fmla="*/ 3356 w 8000"/>
              <a:gd name="T113" fmla="*/ 1141 h 1542"/>
              <a:gd name="T114" fmla="*/ 3356 w 8000"/>
              <a:gd name="T115" fmla="*/ 872 h 1542"/>
              <a:gd name="T116" fmla="*/ 3356 w 8000"/>
              <a:gd name="T117" fmla="*/ 756 h 1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000" h="1542">
                <a:moveTo>
                  <a:pt x="7978" y="1472"/>
                </a:moveTo>
                <a:cubicBezTo>
                  <a:pt x="7978" y="1462"/>
                  <a:pt x="7978" y="1462"/>
                  <a:pt x="7978" y="1462"/>
                </a:cubicBezTo>
                <a:cubicBezTo>
                  <a:pt x="7966" y="1462"/>
                  <a:pt x="7966" y="1462"/>
                  <a:pt x="7966" y="1462"/>
                </a:cubicBezTo>
                <a:cubicBezTo>
                  <a:pt x="7966" y="1436"/>
                  <a:pt x="7966" y="1436"/>
                  <a:pt x="7966" y="1436"/>
                </a:cubicBezTo>
                <a:cubicBezTo>
                  <a:pt x="7955" y="1436"/>
                  <a:pt x="7955" y="1436"/>
                  <a:pt x="7955" y="1436"/>
                </a:cubicBezTo>
                <a:cubicBezTo>
                  <a:pt x="7955" y="1420"/>
                  <a:pt x="7955" y="1420"/>
                  <a:pt x="7955" y="1420"/>
                </a:cubicBezTo>
                <a:cubicBezTo>
                  <a:pt x="7941" y="1420"/>
                  <a:pt x="7941" y="1420"/>
                  <a:pt x="7941" y="1420"/>
                </a:cubicBezTo>
                <a:cubicBezTo>
                  <a:pt x="7941" y="1428"/>
                  <a:pt x="7941" y="1428"/>
                  <a:pt x="7941" y="1428"/>
                </a:cubicBezTo>
                <a:cubicBezTo>
                  <a:pt x="7933" y="1428"/>
                  <a:pt x="7933" y="1428"/>
                  <a:pt x="7933" y="1428"/>
                </a:cubicBezTo>
                <a:cubicBezTo>
                  <a:pt x="7933" y="1418"/>
                  <a:pt x="7933" y="1418"/>
                  <a:pt x="7933" y="1418"/>
                </a:cubicBezTo>
                <a:cubicBezTo>
                  <a:pt x="7916" y="1418"/>
                  <a:pt x="7916" y="1418"/>
                  <a:pt x="7916" y="1418"/>
                </a:cubicBezTo>
                <a:cubicBezTo>
                  <a:pt x="7916" y="1433"/>
                  <a:pt x="7916" y="1433"/>
                  <a:pt x="7916" y="1433"/>
                </a:cubicBezTo>
                <a:cubicBezTo>
                  <a:pt x="7895" y="1433"/>
                  <a:pt x="7895" y="1433"/>
                  <a:pt x="7895" y="1433"/>
                </a:cubicBezTo>
                <a:cubicBezTo>
                  <a:pt x="7895" y="1335"/>
                  <a:pt x="7895" y="1335"/>
                  <a:pt x="7895" y="1335"/>
                </a:cubicBezTo>
                <a:cubicBezTo>
                  <a:pt x="7879" y="1335"/>
                  <a:pt x="7879" y="1335"/>
                  <a:pt x="7879" y="1335"/>
                </a:cubicBezTo>
                <a:cubicBezTo>
                  <a:pt x="7855" y="1316"/>
                  <a:pt x="7855" y="1316"/>
                  <a:pt x="7855" y="1316"/>
                </a:cubicBezTo>
                <a:cubicBezTo>
                  <a:pt x="7855" y="1300"/>
                  <a:pt x="7855" y="1300"/>
                  <a:pt x="7855" y="1300"/>
                </a:cubicBezTo>
                <a:cubicBezTo>
                  <a:pt x="7843" y="1300"/>
                  <a:pt x="7843" y="1300"/>
                  <a:pt x="7843" y="1300"/>
                </a:cubicBezTo>
                <a:cubicBezTo>
                  <a:pt x="7843" y="1315"/>
                  <a:pt x="7843" y="1315"/>
                  <a:pt x="7843" y="1315"/>
                </a:cubicBezTo>
                <a:cubicBezTo>
                  <a:pt x="7832" y="1315"/>
                  <a:pt x="7832" y="1315"/>
                  <a:pt x="7832" y="1315"/>
                </a:cubicBezTo>
                <a:cubicBezTo>
                  <a:pt x="7832" y="1300"/>
                  <a:pt x="7832" y="1300"/>
                  <a:pt x="7832" y="1300"/>
                </a:cubicBezTo>
                <a:cubicBezTo>
                  <a:pt x="7821" y="1300"/>
                  <a:pt x="7821" y="1300"/>
                  <a:pt x="7821" y="1300"/>
                </a:cubicBezTo>
                <a:cubicBezTo>
                  <a:pt x="7821" y="1315"/>
                  <a:pt x="7821" y="1315"/>
                  <a:pt x="7821" y="1315"/>
                </a:cubicBezTo>
                <a:cubicBezTo>
                  <a:pt x="7806" y="1335"/>
                  <a:pt x="7806" y="1335"/>
                  <a:pt x="7806" y="1335"/>
                </a:cubicBezTo>
                <a:cubicBezTo>
                  <a:pt x="7789" y="1335"/>
                  <a:pt x="7789" y="1335"/>
                  <a:pt x="7789" y="1335"/>
                </a:cubicBezTo>
                <a:cubicBezTo>
                  <a:pt x="7789" y="1436"/>
                  <a:pt x="7789" y="1436"/>
                  <a:pt x="7789" y="1436"/>
                </a:cubicBezTo>
                <a:cubicBezTo>
                  <a:pt x="7749" y="1436"/>
                  <a:pt x="7749" y="1436"/>
                  <a:pt x="7749" y="1436"/>
                </a:cubicBezTo>
                <a:cubicBezTo>
                  <a:pt x="7749" y="1345"/>
                  <a:pt x="7749" y="1345"/>
                  <a:pt x="7749" y="1345"/>
                </a:cubicBezTo>
                <a:cubicBezTo>
                  <a:pt x="7738" y="1345"/>
                  <a:pt x="7738" y="1345"/>
                  <a:pt x="7738" y="1345"/>
                </a:cubicBezTo>
                <a:cubicBezTo>
                  <a:pt x="7738" y="1352"/>
                  <a:pt x="7738" y="1352"/>
                  <a:pt x="7738" y="1352"/>
                </a:cubicBezTo>
                <a:cubicBezTo>
                  <a:pt x="7724" y="1352"/>
                  <a:pt x="7724" y="1352"/>
                  <a:pt x="7724" y="1352"/>
                </a:cubicBezTo>
                <a:cubicBezTo>
                  <a:pt x="7724" y="1337"/>
                  <a:pt x="7724" y="1337"/>
                  <a:pt x="7724" y="1337"/>
                </a:cubicBezTo>
                <a:cubicBezTo>
                  <a:pt x="7713" y="1337"/>
                  <a:pt x="7713" y="1337"/>
                  <a:pt x="7713" y="1337"/>
                </a:cubicBezTo>
                <a:cubicBezTo>
                  <a:pt x="7713" y="1321"/>
                  <a:pt x="7713" y="1321"/>
                  <a:pt x="7713" y="1321"/>
                </a:cubicBezTo>
                <a:cubicBezTo>
                  <a:pt x="7697" y="1321"/>
                  <a:pt x="7697" y="1321"/>
                  <a:pt x="7697" y="1321"/>
                </a:cubicBezTo>
                <a:cubicBezTo>
                  <a:pt x="7697" y="1336"/>
                  <a:pt x="7697" y="1336"/>
                  <a:pt x="7697" y="1336"/>
                </a:cubicBezTo>
                <a:cubicBezTo>
                  <a:pt x="7687" y="1336"/>
                  <a:pt x="7687" y="1336"/>
                  <a:pt x="7687" y="1336"/>
                </a:cubicBezTo>
                <a:cubicBezTo>
                  <a:pt x="7687" y="1324"/>
                  <a:pt x="7687" y="1324"/>
                  <a:pt x="7687" y="1324"/>
                </a:cubicBezTo>
                <a:cubicBezTo>
                  <a:pt x="7673" y="1324"/>
                  <a:pt x="7673" y="1324"/>
                  <a:pt x="7673" y="1324"/>
                </a:cubicBezTo>
                <a:cubicBezTo>
                  <a:pt x="7673" y="1336"/>
                  <a:pt x="7673" y="1336"/>
                  <a:pt x="7673" y="1336"/>
                </a:cubicBezTo>
                <a:cubicBezTo>
                  <a:pt x="7659" y="1336"/>
                  <a:pt x="7659" y="1336"/>
                  <a:pt x="7659" y="1336"/>
                </a:cubicBezTo>
                <a:cubicBezTo>
                  <a:pt x="7659" y="1326"/>
                  <a:pt x="7659" y="1326"/>
                  <a:pt x="7659" y="1326"/>
                </a:cubicBezTo>
                <a:cubicBezTo>
                  <a:pt x="7645" y="1326"/>
                  <a:pt x="7645" y="1326"/>
                  <a:pt x="7645" y="1326"/>
                </a:cubicBezTo>
                <a:cubicBezTo>
                  <a:pt x="7645" y="1356"/>
                  <a:pt x="7645" y="1356"/>
                  <a:pt x="7645" y="1356"/>
                </a:cubicBezTo>
                <a:cubicBezTo>
                  <a:pt x="7616" y="1356"/>
                  <a:pt x="7616" y="1356"/>
                  <a:pt x="7616" y="1356"/>
                </a:cubicBezTo>
                <a:cubicBezTo>
                  <a:pt x="7616" y="1439"/>
                  <a:pt x="7616" y="1439"/>
                  <a:pt x="7616" y="1439"/>
                </a:cubicBezTo>
                <a:cubicBezTo>
                  <a:pt x="7581" y="1439"/>
                  <a:pt x="7581" y="1439"/>
                  <a:pt x="7581" y="1439"/>
                </a:cubicBezTo>
                <a:cubicBezTo>
                  <a:pt x="7581" y="1337"/>
                  <a:pt x="7581" y="1337"/>
                  <a:pt x="7581" y="1337"/>
                </a:cubicBezTo>
                <a:cubicBezTo>
                  <a:pt x="7557" y="1337"/>
                  <a:pt x="7557" y="1337"/>
                  <a:pt x="7557" y="1337"/>
                </a:cubicBezTo>
                <a:cubicBezTo>
                  <a:pt x="7538" y="1313"/>
                  <a:pt x="7538" y="1313"/>
                  <a:pt x="7538" y="1313"/>
                </a:cubicBezTo>
                <a:cubicBezTo>
                  <a:pt x="7497" y="1313"/>
                  <a:pt x="7497" y="1313"/>
                  <a:pt x="7497" y="1313"/>
                </a:cubicBezTo>
                <a:cubicBezTo>
                  <a:pt x="7497" y="1416"/>
                  <a:pt x="7497" y="1416"/>
                  <a:pt x="7497" y="1416"/>
                </a:cubicBezTo>
                <a:cubicBezTo>
                  <a:pt x="7483" y="1416"/>
                  <a:pt x="7483" y="1416"/>
                  <a:pt x="7483" y="1416"/>
                </a:cubicBezTo>
                <a:cubicBezTo>
                  <a:pt x="7483" y="1314"/>
                  <a:pt x="7483" y="1314"/>
                  <a:pt x="7483" y="1314"/>
                </a:cubicBezTo>
                <a:cubicBezTo>
                  <a:pt x="7465" y="1285"/>
                  <a:pt x="7465" y="1285"/>
                  <a:pt x="7465" y="1285"/>
                </a:cubicBezTo>
                <a:cubicBezTo>
                  <a:pt x="7452" y="1285"/>
                  <a:pt x="7452" y="1285"/>
                  <a:pt x="7452" y="1285"/>
                </a:cubicBezTo>
                <a:cubicBezTo>
                  <a:pt x="7452" y="1291"/>
                  <a:pt x="7452" y="1291"/>
                  <a:pt x="7452" y="1291"/>
                </a:cubicBezTo>
                <a:cubicBezTo>
                  <a:pt x="7441" y="1291"/>
                  <a:pt x="7441" y="1291"/>
                  <a:pt x="7441" y="1291"/>
                </a:cubicBezTo>
                <a:cubicBezTo>
                  <a:pt x="7441" y="1287"/>
                  <a:pt x="7441" y="1287"/>
                  <a:pt x="7441" y="1287"/>
                </a:cubicBezTo>
                <a:cubicBezTo>
                  <a:pt x="7430" y="1287"/>
                  <a:pt x="7430" y="1287"/>
                  <a:pt x="7430" y="1287"/>
                </a:cubicBezTo>
                <a:cubicBezTo>
                  <a:pt x="7430" y="1301"/>
                  <a:pt x="7430" y="1301"/>
                  <a:pt x="7430" y="1301"/>
                </a:cubicBezTo>
                <a:cubicBezTo>
                  <a:pt x="7383" y="1301"/>
                  <a:pt x="7383" y="1301"/>
                  <a:pt x="7383" y="1301"/>
                </a:cubicBezTo>
                <a:cubicBezTo>
                  <a:pt x="7383" y="1286"/>
                  <a:pt x="7383" y="1286"/>
                  <a:pt x="7383" y="1286"/>
                </a:cubicBezTo>
                <a:cubicBezTo>
                  <a:pt x="7370" y="1261"/>
                  <a:pt x="7370" y="1261"/>
                  <a:pt x="7370" y="1261"/>
                </a:cubicBezTo>
                <a:cubicBezTo>
                  <a:pt x="7326" y="1261"/>
                  <a:pt x="7326" y="1261"/>
                  <a:pt x="7326" y="1261"/>
                </a:cubicBezTo>
                <a:cubicBezTo>
                  <a:pt x="7326" y="1286"/>
                  <a:pt x="7326" y="1286"/>
                  <a:pt x="7326" y="1286"/>
                </a:cubicBezTo>
                <a:cubicBezTo>
                  <a:pt x="7297" y="1286"/>
                  <a:pt x="7297" y="1286"/>
                  <a:pt x="7297" y="1286"/>
                </a:cubicBezTo>
                <a:cubicBezTo>
                  <a:pt x="7297" y="1303"/>
                  <a:pt x="7297" y="1303"/>
                  <a:pt x="7297" y="1303"/>
                </a:cubicBezTo>
                <a:cubicBezTo>
                  <a:pt x="7292" y="1303"/>
                  <a:pt x="7292" y="1303"/>
                  <a:pt x="7292" y="1303"/>
                </a:cubicBezTo>
                <a:cubicBezTo>
                  <a:pt x="7292" y="1358"/>
                  <a:pt x="7292" y="1358"/>
                  <a:pt x="7292" y="1358"/>
                </a:cubicBezTo>
                <a:cubicBezTo>
                  <a:pt x="7281" y="1358"/>
                  <a:pt x="7281" y="1358"/>
                  <a:pt x="7281" y="1358"/>
                </a:cubicBezTo>
                <a:cubicBezTo>
                  <a:pt x="7281" y="1302"/>
                  <a:pt x="7281" y="1302"/>
                  <a:pt x="7281" y="1302"/>
                </a:cubicBezTo>
                <a:cubicBezTo>
                  <a:pt x="7273" y="1302"/>
                  <a:pt x="7273" y="1302"/>
                  <a:pt x="7273" y="1302"/>
                </a:cubicBezTo>
                <a:cubicBezTo>
                  <a:pt x="7273" y="1279"/>
                  <a:pt x="7273" y="1279"/>
                  <a:pt x="7273" y="1279"/>
                </a:cubicBezTo>
                <a:cubicBezTo>
                  <a:pt x="7210" y="1279"/>
                  <a:pt x="7210" y="1279"/>
                  <a:pt x="7210" y="1279"/>
                </a:cubicBezTo>
                <a:cubicBezTo>
                  <a:pt x="7210" y="1303"/>
                  <a:pt x="7210" y="1303"/>
                  <a:pt x="7210" y="1303"/>
                </a:cubicBezTo>
                <a:cubicBezTo>
                  <a:pt x="7179" y="1303"/>
                  <a:pt x="7179" y="1303"/>
                  <a:pt x="7179" y="1303"/>
                </a:cubicBezTo>
                <a:cubicBezTo>
                  <a:pt x="7179" y="1323"/>
                  <a:pt x="7179" y="1323"/>
                  <a:pt x="7179" y="1323"/>
                </a:cubicBezTo>
                <a:cubicBezTo>
                  <a:pt x="7170" y="1323"/>
                  <a:pt x="7170" y="1323"/>
                  <a:pt x="7170" y="1323"/>
                </a:cubicBezTo>
                <a:cubicBezTo>
                  <a:pt x="7170" y="1352"/>
                  <a:pt x="7170" y="1352"/>
                  <a:pt x="7170" y="1352"/>
                </a:cubicBezTo>
                <a:cubicBezTo>
                  <a:pt x="7090" y="1352"/>
                  <a:pt x="7090" y="1352"/>
                  <a:pt x="7090" y="1352"/>
                </a:cubicBezTo>
                <a:cubicBezTo>
                  <a:pt x="7090" y="1362"/>
                  <a:pt x="7090" y="1362"/>
                  <a:pt x="7090" y="1362"/>
                </a:cubicBezTo>
                <a:cubicBezTo>
                  <a:pt x="7069" y="1362"/>
                  <a:pt x="7069" y="1362"/>
                  <a:pt x="7069" y="1362"/>
                </a:cubicBezTo>
                <a:cubicBezTo>
                  <a:pt x="7069" y="1308"/>
                  <a:pt x="7069" y="1308"/>
                  <a:pt x="7069" y="1308"/>
                </a:cubicBezTo>
                <a:cubicBezTo>
                  <a:pt x="7036" y="1308"/>
                  <a:pt x="7036" y="1308"/>
                  <a:pt x="7036" y="1308"/>
                </a:cubicBezTo>
                <a:cubicBezTo>
                  <a:pt x="7036" y="1291"/>
                  <a:pt x="7036" y="1291"/>
                  <a:pt x="7036" y="1291"/>
                </a:cubicBezTo>
                <a:cubicBezTo>
                  <a:pt x="7010" y="1291"/>
                  <a:pt x="7010" y="1291"/>
                  <a:pt x="7010" y="1291"/>
                </a:cubicBezTo>
                <a:cubicBezTo>
                  <a:pt x="7010" y="1305"/>
                  <a:pt x="7010" y="1305"/>
                  <a:pt x="7010" y="1305"/>
                </a:cubicBezTo>
                <a:cubicBezTo>
                  <a:pt x="6993" y="1305"/>
                  <a:pt x="6993" y="1305"/>
                  <a:pt x="6993" y="1305"/>
                </a:cubicBezTo>
                <a:cubicBezTo>
                  <a:pt x="6993" y="1400"/>
                  <a:pt x="6993" y="1400"/>
                  <a:pt x="6993" y="1400"/>
                </a:cubicBezTo>
                <a:cubicBezTo>
                  <a:pt x="6972" y="1400"/>
                  <a:pt x="6972" y="1400"/>
                  <a:pt x="6972" y="1400"/>
                </a:cubicBezTo>
                <a:cubicBezTo>
                  <a:pt x="6972" y="1391"/>
                  <a:pt x="6972" y="1391"/>
                  <a:pt x="6972" y="1391"/>
                </a:cubicBezTo>
                <a:cubicBezTo>
                  <a:pt x="6952" y="1391"/>
                  <a:pt x="6952" y="1391"/>
                  <a:pt x="6952" y="1391"/>
                </a:cubicBezTo>
                <a:cubicBezTo>
                  <a:pt x="6952" y="1405"/>
                  <a:pt x="6952" y="1405"/>
                  <a:pt x="6952" y="1405"/>
                </a:cubicBezTo>
                <a:cubicBezTo>
                  <a:pt x="6936" y="1405"/>
                  <a:pt x="6936" y="1405"/>
                  <a:pt x="6936" y="1405"/>
                </a:cubicBezTo>
                <a:cubicBezTo>
                  <a:pt x="6936" y="1375"/>
                  <a:pt x="6936" y="1375"/>
                  <a:pt x="6936" y="1375"/>
                </a:cubicBezTo>
                <a:cubicBezTo>
                  <a:pt x="6922" y="1375"/>
                  <a:pt x="6922" y="1375"/>
                  <a:pt x="6922" y="1375"/>
                </a:cubicBezTo>
                <a:cubicBezTo>
                  <a:pt x="6922" y="1357"/>
                  <a:pt x="6922" y="1357"/>
                  <a:pt x="6922" y="1357"/>
                </a:cubicBezTo>
                <a:cubicBezTo>
                  <a:pt x="6906" y="1357"/>
                  <a:pt x="6906" y="1357"/>
                  <a:pt x="6906" y="1357"/>
                </a:cubicBezTo>
                <a:cubicBezTo>
                  <a:pt x="6886" y="1357"/>
                  <a:pt x="6886" y="1357"/>
                  <a:pt x="6886" y="1357"/>
                </a:cubicBezTo>
                <a:cubicBezTo>
                  <a:pt x="6886" y="1348"/>
                  <a:pt x="6886" y="1348"/>
                  <a:pt x="6886" y="1348"/>
                </a:cubicBezTo>
                <a:cubicBezTo>
                  <a:pt x="6852" y="1348"/>
                  <a:pt x="6852" y="1348"/>
                  <a:pt x="6852" y="1348"/>
                </a:cubicBezTo>
                <a:cubicBezTo>
                  <a:pt x="6852" y="1334"/>
                  <a:pt x="6852" y="1334"/>
                  <a:pt x="6852" y="1334"/>
                </a:cubicBezTo>
                <a:cubicBezTo>
                  <a:pt x="6839" y="1334"/>
                  <a:pt x="6839" y="1334"/>
                  <a:pt x="6839" y="1334"/>
                </a:cubicBezTo>
                <a:cubicBezTo>
                  <a:pt x="6839" y="1344"/>
                  <a:pt x="6839" y="1344"/>
                  <a:pt x="6839" y="1344"/>
                </a:cubicBezTo>
                <a:cubicBezTo>
                  <a:pt x="6786" y="1344"/>
                  <a:pt x="6786" y="1344"/>
                  <a:pt x="6786" y="1344"/>
                </a:cubicBezTo>
                <a:cubicBezTo>
                  <a:pt x="6786" y="1355"/>
                  <a:pt x="6786" y="1355"/>
                  <a:pt x="6786" y="1355"/>
                </a:cubicBezTo>
                <a:cubicBezTo>
                  <a:pt x="6776" y="1355"/>
                  <a:pt x="6776" y="1355"/>
                  <a:pt x="6776" y="1355"/>
                </a:cubicBezTo>
                <a:cubicBezTo>
                  <a:pt x="6776" y="1370"/>
                  <a:pt x="6776" y="1370"/>
                  <a:pt x="6776" y="1370"/>
                </a:cubicBezTo>
                <a:cubicBezTo>
                  <a:pt x="6766" y="1380"/>
                  <a:pt x="6766" y="1380"/>
                  <a:pt x="6766" y="1380"/>
                </a:cubicBezTo>
                <a:cubicBezTo>
                  <a:pt x="6766" y="1411"/>
                  <a:pt x="6766" y="1411"/>
                  <a:pt x="6766" y="1411"/>
                </a:cubicBezTo>
                <a:cubicBezTo>
                  <a:pt x="6755" y="1411"/>
                  <a:pt x="6755" y="1411"/>
                  <a:pt x="6755" y="1411"/>
                </a:cubicBezTo>
                <a:cubicBezTo>
                  <a:pt x="6755" y="1381"/>
                  <a:pt x="6755" y="1381"/>
                  <a:pt x="6755" y="1381"/>
                </a:cubicBezTo>
                <a:cubicBezTo>
                  <a:pt x="6744" y="1367"/>
                  <a:pt x="6744" y="1367"/>
                  <a:pt x="6744" y="1367"/>
                </a:cubicBezTo>
                <a:cubicBezTo>
                  <a:pt x="6744" y="1291"/>
                  <a:pt x="6744" y="1291"/>
                  <a:pt x="6744" y="1291"/>
                </a:cubicBezTo>
                <a:cubicBezTo>
                  <a:pt x="6727" y="1291"/>
                  <a:pt x="6727" y="1291"/>
                  <a:pt x="6727" y="1291"/>
                </a:cubicBezTo>
                <a:cubicBezTo>
                  <a:pt x="6727" y="1217"/>
                  <a:pt x="6727" y="1217"/>
                  <a:pt x="6727" y="1217"/>
                </a:cubicBezTo>
                <a:cubicBezTo>
                  <a:pt x="6670" y="1217"/>
                  <a:pt x="6670" y="1217"/>
                  <a:pt x="6670" y="1217"/>
                </a:cubicBezTo>
                <a:cubicBezTo>
                  <a:pt x="6670" y="1194"/>
                  <a:pt x="6670" y="1194"/>
                  <a:pt x="6670" y="1194"/>
                </a:cubicBezTo>
                <a:cubicBezTo>
                  <a:pt x="6640" y="1194"/>
                  <a:pt x="6640" y="1194"/>
                  <a:pt x="6640" y="1194"/>
                </a:cubicBezTo>
                <a:cubicBezTo>
                  <a:pt x="6640" y="1246"/>
                  <a:pt x="6640" y="1246"/>
                  <a:pt x="6640" y="1246"/>
                </a:cubicBezTo>
                <a:cubicBezTo>
                  <a:pt x="6625" y="1246"/>
                  <a:pt x="6625" y="1246"/>
                  <a:pt x="6625" y="1246"/>
                </a:cubicBezTo>
                <a:cubicBezTo>
                  <a:pt x="6625" y="1229"/>
                  <a:pt x="6625" y="1229"/>
                  <a:pt x="6625" y="1229"/>
                </a:cubicBezTo>
                <a:cubicBezTo>
                  <a:pt x="6625" y="1229"/>
                  <a:pt x="6614" y="1229"/>
                  <a:pt x="6609" y="1229"/>
                </a:cubicBezTo>
                <a:cubicBezTo>
                  <a:pt x="6604" y="1229"/>
                  <a:pt x="6604" y="1246"/>
                  <a:pt x="6604" y="1246"/>
                </a:cubicBezTo>
                <a:cubicBezTo>
                  <a:pt x="6604" y="1293"/>
                  <a:pt x="6604" y="1293"/>
                  <a:pt x="6604" y="1293"/>
                </a:cubicBezTo>
                <a:cubicBezTo>
                  <a:pt x="6562" y="1293"/>
                  <a:pt x="6562" y="1293"/>
                  <a:pt x="6562" y="1293"/>
                </a:cubicBezTo>
                <a:cubicBezTo>
                  <a:pt x="6562" y="1130"/>
                  <a:pt x="6562" y="1130"/>
                  <a:pt x="6562" y="1130"/>
                </a:cubicBezTo>
                <a:cubicBezTo>
                  <a:pt x="6505" y="1130"/>
                  <a:pt x="6505" y="1130"/>
                  <a:pt x="6505" y="1130"/>
                </a:cubicBezTo>
                <a:cubicBezTo>
                  <a:pt x="6505" y="1157"/>
                  <a:pt x="6505" y="1157"/>
                  <a:pt x="6505" y="1157"/>
                </a:cubicBezTo>
                <a:cubicBezTo>
                  <a:pt x="6481" y="1157"/>
                  <a:pt x="6477" y="1169"/>
                  <a:pt x="6477" y="1169"/>
                </a:cubicBezTo>
                <a:cubicBezTo>
                  <a:pt x="6450" y="1169"/>
                  <a:pt x="6450" y="1169"/>
                  <a:pt x="6450" y="1169"/>
                </a:cubicBezTo>
                <a:cubicBezTo>
                  <a:pt x="6450" y="1202"/>
                  <a:pt x="6450" y="1202"/>
                  <a:pt x="6450" y="1202"/>
                </a:cubicBezTo>
                <a:cubicBezTo>
                  <a:pt x="6438" y="1202"/>
                  <a:pt x="6438" y="1202"/>
                  <a:pt x="6438" y="1202"/>
                </a:cubicBezTo>
                <a:cubicBezTo>
                  <a:pt x="6438" y="1333"/>
                  <a:pt x="6438" y="1333"/>
                  <a:pt x="6438" y="1333"/>
                </a:cubicBezTo>
                <a:cubicBezTo>
                  <a:pt x="6414" y="1333"/>
                  <a:pt x="6414" y="1333"/>
                  <a:pt x="6414" y="1333"/>
                </a:cubicBezTo>
                <a:cubicBezTo>
                  <a:pt x="6414" y="1314"/>
                  <a:pt x="6414" y="1314"/>
                  <a:pt x="6414" y="1314"/>
                </a:cubicBezTo>
                <a:cubicBezTo>
                  <a:pt x="6401" y="1301"/>
                  <a:pt x="6401" y="1301"/>
                  <a:pt x="6401" y="1301"/>
                </a:cubicBezTo>
                <a:cubicBezTo>
                  <a:pt x="6394" y="1301"/>
                  <a:pt x="6394" y="1301"/>
                  <a:pt x="6394" y="1301"/>
                </a:cubicBezTo>
                <a:cubicBezTo>
                  <a:pt x="6381" y="1311"/>
                  <a:pt x="6381" y="1311"/>
                  <a:pt x="6381" y="1311"/>
                </a:cubicBezTo>
                <a:cubicBezTo>
                  <a:pt x="6381" y="1078"/>
                  <a:pt x="6381" y="1078"/>
                  <a:pt x="6381" y="1078"/>
                </a:cubicBezTo>
                <a:cubicBezTo>
                  <a:pt x="6322" y="1065"/>
                  <a:pt x="6322" y="1065"/>
                  <a:pt x="6322" y="1065"/>
                </a:cubicBezTo>
                <a:cubicBezTo>
                  <a:pt x="6297" y="1065"/>
                  <a:pt x="6297" y="1065"/>
                  <a:pt x="6297" y="1065"/>
                </a:cubicBezTo>
                <a:cubicBezTo>
                  <a:pt x="6297" y="1080"/>
                  <a:pt x="6297" y="1080"/>
                  <a:pt x="6297" y="1080"/>
                </a:cubicBezTo>
                <a:cubicBezTo>
                  <a:pt x="6280" y="1080"/>
                  <a:pt x="6280" y="1080"/>
                  <a:pt x="6280" y="1080"/>
                </a:cubicBezTo>
                <a:cubicBezTo>
                  <a:pt x="6280" y="1135"/>
                  <a:pt x="6280" y="1135"/>
                  <a:pt x="6280" y="1135"/>
                </a:cubicBezTo>
                <a:cubicBezTo>
                  <a:pt x="6264" y="1135"/>
                  <a:pt x="6264" y="1135"/>
                  <a:pt x="6264" y="1135"/>
                </a:cubicBezTo>
                <a:cubicBezTo>
                  <a:pt x="6264" y="1207"/>
                  <a:pt x="6264" y="1207"/>
                  <a:pt x="6264" y="1207"/>
                </a:cubicBezTo>
                <a:cubicBezTo>
                  <a:pt x="6242" y="1207"/>
                  <a:pt x="6242" y="1207"/>
                  <a:pt x="6242" y="1207"/>
                </a:cubicBezTo>
                <a:cubicBezTo>
                  <a:pt x="6242" y="1181"/>
                  <a:pt x="6242" y="1181"/>
                  <a:pt x="6242" y="1181"/>
                </a:cubicBezTo>
                <a:cubicBezTo>
                  <a:pt x="6214" y="1181"/>
                  <a:pt x="6214" y="1181"/>
                  <a:pt x="6214" y="1181"/>
                </a:cubicBezTo>
                <a:cubicBezTo>
                  <a:pt x="6214" y="1098"/>
                  <a:pt x="6214" y="1098"/>
                  <a:pt x="6214" y="1098"/>
                </a:cubicBezTo>
                <a:cubicBezTo>
                  <a:pt x="6196" y="1098"/>
                  <a:pt x="6196" y="1098"/>
                  <a:pt x="6196" y="1098"/>
                </a:cubicBezTo>
                <a:cubicBezTo>
                  <a:pt x="6196" y="1048"/>
                  <a:pt x="6196" y="1048"/>
                  <a:pt x="6196" y="1048"/>
                </a:cubicBezTo>
                <a:cubicBezTo>
                  <a:pt x="6114" y="1039"/>
                  <a:pt x="6114" y="1039"/>
                  <a:pt x="6114" y="1039"/>
                </a:cubicBezTo>
                <a:cubicBezTo>
                  <a:pt x="6114" y="1024"/>
                  <a:pt x="6114" y="1024"/>
                  <a:pt x="6114" y="1024"/>
                </a:cubicBezTo>
                <a:cubicBezTo>
                  <a:pt x="5961" y="1014"/>
                  <a:pt x="5961" y="1014"/>
                  <a:pt x="5961" y="1014"/>
                </a:cubicBezTo>
                <a:cubicBezTo>
                  <a:pt x="5961" y="823"/>
                  <a:pt x="5961" y="823"/>
                  <a:pt x="5961" y="823"/>
                </a:cubicBezTo>
                <a:cubicBezTo>
                  <a:pt x="5826" y="790"/>
                  <a:pt x="5826" y="790"/>
                  <a:pt x="5826" y="790"/>
                </a:cubicBezTo>
                <a:cubicBezTo>
                  <a:pt x="5688" y="818"/>
                  <a:pt x="5688" y="818"/>
                  <a:pt x="5688" y="818"/>
                </a:cubicBezTo>
                <a:cubicBezTo>
                  <a:pt x="5688" y="1359"/>
                  <a:pt x="5688" y="1359"/>
                  <a:pt x="5688" y="1359"/>
                </a:cubicBezTo>
                <a:cubicBezTo>
                  <a:pt x="5605" y="1359"/>
                  <a:pt x="5605" y="1359"/>
                  <a:pt x="5605" y="1359"/>
                </a:cubicBezTo>
                <a:cubicBezTo>
                  <a:pt x="5605" y="451"/>
                  <a:pt x="5605" y="451"/>
                  <a:pt x="5605" y="451"/>
                </a:cubicBezTo>
                <a:cubicBezTo>
                  <a:pt x="5468" y="487"/>
                  <a:pt x="5468" y="487"/>
                  <a:pt x="5468" y="487"/>
                </a:cubicBezTo>
                <a:cubicBezTo>
                  <a:pt x="5468" y="1274"/>
                  <a:pt x="5468" y="1274"/>
                  <a:pt x="5468" y="1274"/>
                </a:cubicBezTo>
                <a:cubicBezTo>
                  <a:pt x="5414" y="1274"/>
                  <a:pt x="5414" y="1274"/>
                  <a:pt x="5414" y="1274"/>
                </a:cubicBezTo>
                <a:cubicBezTo>
                  <a:pt x="5414" y="683"/>
                  <a:pt x="5414" y="683"/>
                  <a:pt x="5414" y="683"/>
                </a:cubicBezTo>
                <a:cubicBezTo>
                  <a:pt x="5404" y="683"/>
                  <a:pt x="5404" y="683"/>
                  <a:pt x="5404" y="683"/>
                </a:cubicBezTo>
                <a:cubicBezTo>
                  <a:pt x="5404" y="674"/>
                  <a:pt x="5404" y="674"/>
                  <a:pt x="5404" y="674"/>
                </a:cubicBezTo>
                <a:cubicBezTo>
                  <a:pt x="5396" y="674"/>
                  <a:pt x="5396" y="674"/>
                  <a:pt x="5396" y="674"/>
                </a:cubicBezTo>
                <a:cubicBezTo>
                  <a:pt x="5396" y="655"/>
                  <a:pt x="5396" y="655"/>
                  <a:pt x="5396" y="655"/>
                </a:cubicBezTo>
                <a:cubicBezTo>
                  <a:pt x="5384" y="655"/>
                  <a:pt x="5384" y="655"/>
                  <a:pt x="5384" y="655"/>
                </a:cubicBezTo>
                <a:cubicBezTo>
                  <a:pt x="5384" y="634"/>
                  <a:pt x="5384" y="634"/>
                  <a:pt x="5384" y="634"/>
                </a:cubicBezTo>
                <a:cubicBezTo>
                  <a:pt x="5367" y="634"/>
                  <a:pt x="5367" y="634"/>
                  <a:pt x="5367" y="634"/>
                </a:cubicBezTo>
                <a:cubicBezTo>
                  <a:pt x="5367" y="615"/>
                  <a:pt x="5367" y="615"/>
                  <a:pt x="5367" y="615"/>
                </a:cubicBezTo>
                <a:cubicBezTo>
                  <a:pt x="5360" y="615"/>
                  <a:pt x="5360" y="615"/>
                  <a:pt x="5360" y="615"/>
                </a:cubicBezTo>
                <a:cubicBezTo>
                  <a:pt x="5360" y="593"/>
                  <a:pt x="5360" y="593"/>
                  <a:pt x="5360" y="593"/>
                </a:cubicBezTo>
                <a:cubicBezTo>
                  <a:pt x="5353" y="532"/>
                  <a:pt x="5353" y="532"/>
                  <a:pt x="5353" y="532"/>
                </a:cubicBezTo>
                <a:cubicBezTo>
                  <a:pt x="5346" y="593"/>
                  <a:pt x="5346" y="593"/>
                  <a:pt x="5346" y="593"/>
                </a:cubicBezTo>
                <a:cubicBezTo>
                  <a:pt x="5346" y="615"/>
                  <a:pt x="5346" y="615"/>
                  <a:pt x="5346" y="615"/>
                </a:cubicBezTo>
                <a:cubicBezTo>
                  <a:pt x="5339" y="615"/>
                  <a:pt x="5339" y="615"/>
                  <a:pt x="5339" y="615"/>
                </a:cubicBezTo>
                <a:cubicBezTo>
                  <a:pt x="5339" y="634"/>
                  <a:pt x="5339" y="634"/>
                  <a:pt x="5339" y="634"/>
                </a:cubicBezTo>
                <a:cubicBezTo>
                  <a:pt x="5322" y="634"/>
                  <a:pt x="5322" y="634"/>
                  <a:pt x="5322" y="634"/>
                </a:cubicBezTo>
                <a:cubicBezTo>
                  <a:pt x="5322" y="655"/>
                  <a:pt x="5322" y="655"/>
                  <a:pt x="5322" y="655"/>
                </a:cubicBezTo>
                <a:cubicBezTo>
                  <a:pt x="5310" y="655"/>
                  <a:pt x="5310" y="655"/>
                  <a:pt x="5310" y="655"/>
                </a:cubicBezTo>
                <a:cubicBezTo>
                  <a:pt x="5310" y="674"/>
                  <a:pt x="5310" y="674"/>
                  <a:pt x="5310" y="674"/>
                </a:cubicBezTo>
                <a:cubicBezTo>
                  <a:pt x="5302" y="674"/>
                  <a:pt x="5302" y="674"/>
                  <a:pt x="5302" y="674"/>
                </a:cubicBezTo>
                <a:cubicBezTo>
                  <a:pt x="5302" y="683"/>
                  <a:pt x="5302" y="683"/>
                  <a:pt x="5302" y="683"/>
                </a:cubicBezTo>
                <a:cubicBezTo>
                  <a:pt x="5292" y="683"/>
                  <a:pt x="5292" y="683"/>
                  <a:pt x="5292" y="683"/>
                </a:cubicBezTo>
                <a:cubicBezTo>
                  <a:pt x="5292" y="1274"/>
                  <a:pt x="5292" y="1274"/>
                  <a:pt x="5292" y="1274"/>
                </a:cubicBezTo>
                <a:cubicBezTo>
                  <a:pt x="5260" y="1274"/>
                  <a:pt x="5260" y="1274"/>
                  <a:pt x="5260" y="1274"/>
                </a:cubicBezTo>
                <a:cubicBezTo>
                  <a:pt x="5260" y="792"/>
                  <a:pt x="5260" y="792"/>
                  <a:pt x="5260" y="792"/>
                </a:cubicBezTo>
                <a:cubicBezTo>
                  <a:pt x="5098" y="792"/>
                  <a:pt x="5098" y="792"/>
                  <a:pt x="5098" y="792"/>
                </a:cubicBezTo>
                <a:cubicBezTo>
                  <a:pt x="5073" y="817"/>
                  <a:pt x="5073" y="817"/>
                  <a:pt x="5073" y="817"/>
                </a:cubicBezTo>
                <a:cubicBezTo>
                  <a:pt x="5073" y="1219"/>
                  <a:pt x="5073" y="1219"/>
                  <a:pt x="5073" y="1219"/>
                </a:cubicBezTo>
                <a:cubicBezTo>
                  <a:pt x="5044" y="1219"/>
                  <a:pt x="5044" y="1219"/>
                  <a:pt x="5044" y="1219"/>
                </a:cubicBezTo>
                <a:cubicBezTo>
                  <a:pt x="5031" y="1237"/>
                  <a:pt x="5031" y="1237"/>
                  <a:pt x="5031" y="1237"/>
                </a:cubicBezTo>
                <a:cubicBezTo>
                  <a:pt x="5031" y="1419"/>
                  <a:pt x="5031" y="1419"/>
                  <a:pt x="5031" y="1419"/>
                </a:cubicBezTo>
                <a:cubicBezTo>
                  <a:pt x="5007" y="1419"/>
                  <a:pt x="5007" y="1419"/>
                  <a:pt x="5007" y="1419"/>
                </a:cubicBezTo>
                <a:cubicBezTo>
                  <a:pt x="5007" y="1089"/>
                  <a:pt x="5007" y="1089"/>
                  <a:pt x="5007" y="1089"/>
                </a:cubicBezTo>
                <a:cubicBezTo>
                  <a:pt x="4993" y="1089"/>
                  <a:pt x="4993" y="1089"/>
                  <a:pt x="4993" y="1089"/>
                </a:cubicBezTo>
                <a:cubicBezTo>
                  <a:pt x="4993" y="1050"/>
                  <a:pt x="4993" y="1050"/>
                  <a:pt x="4993" y="1050"/>
                </a:cubicBezTo>
                <a:cubicBezTo>
                  <a:pt x="4981" y="1050"/>
                  <a:pt x="4981" y="1050"/>
                  <a:pt x="4981" y="1050"/>
                </a:cubicBezTo>
                <a:cubicBezTo>
                  <a:pt x="4981" y="1026"/>
                  <a:pt x="4981" y="1026"/>
                  <a:pt x="4981" y="1026"/>
                </a:cubicBezTo>
                <a:cubicBezTo>
                  <a:pt x="4959" y="1026"/>
                  <a:pt x="4959" y="1026"/>
                  <a:pt x="4959" y="1026"/>
                </a:cubicBezTo>
                <a:cubicBezTo>
                  <a:pt x="4945" y="1016"/>
                  <a:pt x="4945" y="1016"/>
                  <a:pt x="4945" y="1016"/>
                </a:cubicBezTo>
                <a:cubicBezTo>
                  <a:pt x="4945" y="887"/>
                  <a:pt x="4945" y="887"/>
                  <a:pt x="4945" y="887"/>
                </a:cubicBezTo>
                <a:cubicBezTo>
                  <a:pt x="4841" y="919"/>
                  <a:pt x="4841" y="919"/>
                  <a:pt x="4841" y="919"/>
                </a:cubicBezTo>
                <a:cubicBezTo>
                  <a:pt x="4819" y="902"/>
                  <a:pt x="4819" y="902"/>
                  <a:pt x="4819" y="902"/>
                </a:cubicBezTo>
                <a:cubicBezTo>
                  <a:pt x="4819" y="685"/>
                  <a:pt x="4819" y="685"/>
                  <a:pt x="4819" y="685"/>
                </a:cubicBezTo>
                <a:cubicBezTo>
                  <a:pt x="4750" y="668"/>
                  <a:pt x="4750" y="668"/>
                  <a:pt x="4750" y="668"/>
                </a:cubicBezTo>
                <a:cubicBezTo>
                  <a:pt x="4616" y="723"/>
                  <a:pt x="4616" y="723"/>
                  <a:pt x="4616" y="723"/>
                </a:cubicBezTo>
                <a:cubicBezTo>
                  <a:pt x="4616" y="734"/>
                  <a:pt x="4616" y="734"/>
                  <a:pt x="4616" y="734"/>
                </a:cubicBezTo>
                <a:cubicBezTo>
                  <a:pt x="4593" y="720"/>
                  <a:pt x="4593" y="720"/>
                  <a:pt x="4593" y="720"/>
                </a:cubicBezTo>
                <a:cubicBezTo>
                  <a:pt x="4574" y="720"/>
                  <a:pt x="4574" y="720"/>
                  <a:pt x="4574" y="720"/>
                </a:cubicBezTo>
                <a:cubicBezTo>
                  <a:pt x="4574" y="739"/>
                  <a:pt x="4574" y="739"/>
                  <a:pt x="4574" y="739"/>
                </a:cubicBezTo>
                <a:cubicBezTo>
                  <a:pt x="4551" y="739"/>
                  <a:pt x="4551" y="739"/>
                  <a:pt x="4551" y="739"/>
                </a:cubicBezTo>
                <a:cubicBezTo>
                  <a:pt x="4551" y="807"/>
                  <a:pt x="4551" y="807"/>
                  <a:pt x="4551" y="807"/>
                </a:cubicBezTo>
                <a:cubicBezTo>
                  <a:pt x="4540" y="807"/>
                  <a:pt x="4540" y="807"/>
                  <a:pt x="4540" y="807"/>
                </a:cubicBezTo>
                <a:cubicBezTo>
                  <a:pt x="4540" y="1250"/>
                  <a:pt x="4540" y="1250"/>
                  <a:pt x="4540" y="1250"/>
                </a:cubicBezTo>
                <a:cubicBezTo>
                  <a:pt x="4523" y="1250"/>
                  <a:pt x="4523" y="1250"/>
                  <a:pt x="4523" y="1250"/>
                </a:cubicBezTo>
                <a:cubicBezTo>
                  <a:pt x="4516" y="1237"/>
                  <a:pt x="4516" y="1237"/>
                  <a:pt x="4516" y="1237"/>
                </a:cubicBezTo>
                <a:cubicBezTo>
                  <a:pt x="4516" y="1205"/>
                  <a:pt x="4516" y="1205"/>
                  <a:pt x="4516" y="1205"/>
                </a:cubicBezTo>
                <a:cubicBezTo>
                  <a:pt x="4499" y="1205"/>
                  <a:pt x="4499" y="1205"/>
                  <a:pt x="4499" y="1205"/>
                </a:cubicBezTo>
                <a:cubicBezTo>
                  <a:pt x="4499" y="1238"/>
                  <a:pt x="4499" y="1238"/>
                  <a:pt x="4499" y="1238"/>
                </a:cubicBezTo>
                <a:cubicBezTo>
                  <a:pt x="4495" y="1234"/>
                  <a:pt x="4495" y="1234"/>
                  <a:pt x="4495" y="1234"/>
                </a:cubicBezTo>
                <a:cubicBezTo>
                  <a:pt x="4495" y="1245"/>
                  <a:pt x="4495" y="1245"/>
                  <a:pt x="4495" y="1245"/>
                </a:cubicBezTo>
                <a:cubicBezTo>
                  <a:pt x="4482" y="1245"/>
                  <a:pt x="4482" y="1245"/>
                  <a:pt x="4482" y="1245"/>
                </a:cubicBezTo>
                <a:cubicBezTo>
                  <a:pt x="4482" y="1255"/>
                  <a:pt x="4482" y="1255"/>
                  <a:pt x="4482" y="1255"/>
                </a:cubicBezTo>
                <a:cubicBezTo>
                  <a:pt x="4474" y="1255"/>
                  <a:pt x="4474" y="1255"/>
                  <a:pt x="4474" y="1255"/>
                </a:cubicBezTo>
                <a:cubicBezTo>
                  <a:pt x="4474" y="1263"/>
                  <a:pt x="4474" y="1263"/>
                  <a:pt x="4474" y="1263"/>
                </a:cubicBezTo>
                <a:cubicBezTo>
                  <a:pt x="4452" y="1263"/>
                  <a:pt x="4452" y="1263"/>
                  <a:pt x="4452" y="1263"/>
                </a:cubicBezTo>
                <a:cubicBezTo>
                  <a:pt x="4452" y="1251"/>
                  <a:pt x="4452" y="1251"/>
                  <a:pt x="4452" y="1251"/>
                </a:cubicBezTo>
                <a:cubicBezTo>
                  <a:pt x="4468" y="1248"/>
                  <a:pt x="4468" y="1248"/>
                  <a:pt x="4468" y="1248"/>
                </a:cubicBezTo>
                <a:cubicBezTo>
                  <a:pt x="4468" y="1242"/>
                  <a:pt x="4468" y="1242"/>
                  <a:pt x="4468" y="1242"/>
                </a:cubicBezTo>
                <a:cubicBezTo>
                  <a:pt x="4407" y="1242"/>
                  <a:pt x="4407" y="1242"/>
                  <a:pt x="4407" y="1242"/>
                </a:cubicBezTo>
                <a:cubicBezTo>
                  <a:pt x="4409" y="1247"/>
                  <a:pt x="4409" y="1247"/>
                  <a:pt x="4409" y="1247"/>
                </a:cubicBezTo>
                <a:cubicBezTo>
                  <a:pt x="4421" y="1249"/>
                  <a:pt x="4421" y="1249"/>
                  <a:pt x="4421" y="1249"/>
                </a:cubicBezTo>
                <a:cubicBezTo>
                  <a:pt x="4421" y="1260"/>
                  <a:pt x="4421" y="1260"/>
                  <a:pt x="4421" y="1260"/>
                </a:cubicBezTo>
                <a:cubicBezTo>
                  <a:pt x="4398" y="1265"/>
                  <a:pt x="4398" y="1265"/>
                  <a:pt x="4398" y="1265"/>
                </a:cubicBezTo>
                <a:cubicBezTo>
                  <a:pt x="4369" y="1201"/>
                  <a:pt x="4369" y="1201"/>
                  <a:pt x="4369" y="1201"/>
                </a:cubicBezTo>
                <a:cubicBezTo>
                  <a:pt x="4369" y="1161"/>
                  <a:pt x="4369" y="1161"/>
                  <a:pt x="4369" y="1161"/>
                </a:cubicBezTo>
                <a:cubicBezTo>
                  <a:pt x="4369" y="948"/>
                  <a:pt x="4369" y="948"/>
                  <a:pt x="4369" y="948"/>
                </a:cubicBezTo>
                <a:cubicBezTo>
                  <a:pt x="4369" y="948"/>
                  <a:pt x="4379" y="944"/>
                  <a:pt x="4379" y="932"/>
                </a:cubicBezTo>
                <a:cubicBezTo>
                  <a:pt x="4379" y="920"/>
                  <a:pt x="4346" y="917"/>
                  <a:pt x="4333" y="917"/>
                </a:cubicBezTo>
                <a:cubicBezTo>
                  <a:pt x="4320" y="917"/>
                  <a:pt x="4287" y="920"/>
                  <a:pt x="4287" y="932"/>
                </a:cubicBezTo>
                <a:cubicBezTo>
                  <a:pt x="4287" y="944"/>
                  <a:pt x="4297" y="948"/>
                  <a:pt x="4297" y="948"/>
                </a:cubicBezTo>
                <a:cubicBezTo>
                  <a:pt x="4297" y="1161"/>
                  <a:pt x="4297" y="1161"/>
                  <a:pt x="4297" y="1161"/>
                </a:cubicBezTo>
                <a:cubicBezTo>
                  <a:pt x="4286" y="1161"/>
                  <a:pt x="4286" y="1161"/>
                  <a:pt x="4286" y="1161"/>
                </a:cubicBezTo>
                <a:cubicBezTo>
                  <a:pt x="4286" y="1131"/>
                  <a:pt x="4286" y="1131"/>
                  <a:pt x="4286" y="1131"/>
                </a:cubicBezTo>
                <a:cubicBezTo>
                  <a:pt x="4238" y="1091"/>
                  <a:pt x="4238" y="1091"/>
                  <a:pt x="4238" y="1091"/>
                </a:cubicBezTo>
                <a:cubicBezTo>
                  <a:pt x="4238" y="974"/>
                  <a:pt x="4238" y="974"/>
                  <a:pt x="4238" y="974"/>
                </a:cubicBezTo>
                <a:cubicBezTo>
                  <a:pt x="4223" y="974"/>
                  <a:pt x="4223" y="974"/>
                  <a:pt x="4223" y="974"/>
                </a:cubicBezTo>
                <a:cubicBezTo>
                  <a:pt x="4166" y="1010"/>
                  <a:pt x="4166" y="1010"/>
                  <a:pt x="4166" y="1010"/>
                </a:cubicBezTo>
                <a:cubicBezTo>
                  <a:pt x="4166" y="995"/>
                  <a:pt x="4166" y="995"/>
                  <a:pt x="4166" y="995"/>
                </a:cubicBezTo>
                <a:cubicBezTo>
                  <a:pt x="4087" y="995"/>
                  <a:pt x="4087" y="995"/>
                  <a:pt x="4087" y="995"/>
                </a:cubicBezTo>
                <a:cubicBezTo>
                  <a:pt x="4087" y="1012"/>
                  <a:pt x="4087" y="1012"/>
                  <a:pt x="4087" y="1012"/>
                </a:cubicBezTo>
                <a:cubicBezTo>
                  <a:pt x="4069" y="1012"/>
                  <a:pt x="4069" y="1012"/>
                  <a:pt x="4069" y="1012"/>
                </a:cubicBezTo>
                <a:cubicBezTo>
                  <a:pt x="4069" y="1130"/>
                  <a:pt x="4069" y="1130"/>
                  <a:pt x="4069" y="1130"/>
                </a:cubicBezTo>
                <a:cubicBezTo>
                  <a:pt x="4046" y="1117"/>
                  <a:pt x="4046" y="1117"/>
                  <a:pt x="4046" y="1117"/>
                </a:cubicBezTo>
                <a:cubicBezTo>
                  <a:pt x="4046" y="1088"/>
                  <a:pt x="4046" y="1088"/>
                  <a:pt x="4046" y="1088"/>
                </a:cubicBezTo>
                <a:cubicBezTo>
                  <a:pt x="4039" y="1088"/>
                  <a:pt x="4039" y="1088"/>
                  <a:pt x="4039" y="1088"/>
                </a:cubicBezTo>
                <a:cubicBezTo>
                  <a:pt x="4039" y="1118"/>
                  <a:pt x="4039" y="1118"/>
                  <a:pt x="4039" y="1118"/>
                </a:cubicBezTo>
                <a:cubicBezTo>
                  <a:pt x="4032" y="1118"/>
                  <a:pt x="4032" y="1118"/>
                  <a:pt x="4032" y="1118"/>
                </a:cubicBezTo>
                <a:cubicBezTo>
                  <a:pt x="4032" y="1061"/>
                  <a:pt x="4032" y="1061"/>
                  <a:pt x="4032" y="1061"/>
                </a:cubicBezTo>
                <a:cubicBezTo>
                  <a:pt x="3989" y="1061"/>
                  <a:pt x="3989" y="1061"/>
                  <a:pt x="3989" y="1061"/>
                </a:cubicBezTo>
                <a:cubicBezTo>
                  <a:pt x="3989" y="1052"/>
                  <a:pt x="3984" y="1018"/>
                  <a:pt x="3943" y="995"/>
                </a:cubicBezTo>
                <a:cubicBezTo>
                  <a:pt x="3943" y="975"/>
                  <a:pt x="3943" y="975"/>
                  <a:pt x="3943" y="975"/>
                </a:cubicBezTo>
                <a:cubicBezTo>
                  <a:pt x="3933" y="975"/>
                  <a:pt x="3933" y="975"/>
                  <a:pt x="3933" y="975"/>
                </a:cubicBezTo>
                <a:cubicBezTo>
                  <a:pt x="3923" y="975"/>
                  <a:pt x="3923" y="975"/>
                  <a:pt x="3923" y="975"/>
                </a:cubicBezTo>
                <a:cubicBezTo>
                  <a:pt x="3923" y="995"/>
                  <a:pt x="3923" y="995"/>
                  <a:pt x="3923" y="995"/>
                </a:cubicBezTo>
                <a:cubicBezTo>
                  <a:pt x="3882" y="1018"/>
                  <a:pt x="3877" y="1052"/>
                  <a:pt x="3877" y="1061"/>
                </a:cubicBezTo>
                <a:cubicBezTo>
                  <a:pt x="3877" y="1070"/>
                  <a:pt x="3885" y="1078"/>
                  <a:pt x="3885" y="1078"/>
                </a:cubicBezTo>
                <a:cubicBezTo>
                  <a:pt x="3859" y="1078"/>
                  <a:pt x="3859" y="1078"/>
                  <a:pt x="3859" y="1078"/>
                </a:cubicBezTo>
                <a:cubicBezTo>
                  <a:pt x="3846" y="1078"/>
                  <a:pt x="3846" y="1078"/>
                  <a:pt x="3846" y="1078"/>
                </a:cubicBezTo>
                <a:cubicBezTo>
                  <a:pt x="3809" y="1051"/>
                  <a:pt x="3809" y="1051"/>
                  <a:pt x="3809" y="1051"/>
                </a:cubicBezTo>
                <a:cubicBezTo>
                  <a:pt x="3781" y="1070"/>
                  <a:pt x="3781" y="1070"/>
                  <a:pt x="3781" y="1070"/>
                </a:cubicBezTo>
                <a:cubicBezTo>
                  <a:pt x="3770" y="1080"/>
                  <a:pt x="3770" y="1080"/>
                  <a:pt x="3770" y="1080"/>
                </a:cubicBezTo>
                <a:cubicBezTo>
                  <a:pt x="3742" y="1080"/>
                  <a:pt x="3742" y="1080"/>
                  <a:pt x="3742" y="1080"/>
                </a:cubicBezTo>
                <a:cubicBezTo>
                  <a:pt x="3742" y="1095"/>
                  <a:pt x="3742" y="1095"/>
                  <a:pt x="3742" y="1095"/>
                </a:cubicBezTo>
                <a:cubicBezTo>
                  <a:pt x="3759" y="1095"/>
                  <a:pt x="3763" y="1109"/>
                  <a:pt x="3763" y="1109"/>
                </a:cubicBezTo>
                <a:cubicBezTo>
                  <a:pt x="3763" y="1133"/>
                  <a:pt x="3763" y="1133"/>
                  <a:pt x="3763" y="1133"/>
                </a:cubicBezTo>
                <a:cubicBezTo>
                  <a:pt x="3734" y="1133"/>
                  <a:pt x="3734" y="1133"/>
                  <a:pt x="3734" y="1133"/>
                </a:cubicBezTo>
                <a:cubicBezTo>
                  <a:pt x="3734" y="1123"/>
                  <a:pt x="3734" y="1123"/>
                  <a:pt x="3734" y="1123"/>
                </a:cubicBezTo>
                <a:cubicBezTo>
                  <a:pt x="3673" y="1123"/>
                  <a:pt x="3673" y="1123"/>
                  <a:pt x="3673" y="1123"/>
                </a:cubicBezTo>
                <a:cubicBezTo>
                  <a:pt x="3673" y="1147"/>
                  <a:pt x="3673" y="1147"/>
                  <a:pt x="3673" y="1147"/>
                </a:cubicBezTo>
                <a:cubicBezTo>
                  <a:pt x="3635" y="1147"/>
                  <a:pt x="3635" y="1147"/>
                  <a:pt x="3635" y="1147"/>
                </a:cubicBezTo>
                <a:cubicBezTo>
                  <a:pt x="3635" y="1405"/>
                  <a:pt x="3635" y="1405"/>
                  <a:pt x="3635" y="1405"/>
                </a:cubicBezTo>
                <a:cubicBezTo>
                  <a:pt x="3585" y="1405"/>
                  <a:pt x="3585" y="1405"/>
                  <a:pt x="3585" y="1405"/>
                </a:cubicBezTo>
                <a:cubicBezTo>
                  <a:pt x="3585" y="1415"/>
                  <a:pt x="3585" y="1415"/>
                  <a:pt x="3585" y="1415"/>
                </a:cubicBezTo>
                <a:cubicBezTo>
                  <a:pt x="3576" y="1415"/>
                  <a:pt x="3576" y="1415"/>
                  <a:pt x="3576" y="1415"/>
                </a:cubicBezTo>
                <a:cubicBezTo>
                  <a:pt x="3576" y="1437"/>
                  <a:pt x="3576" y="1437"/>
                  <a:pt x="3576" y="1437"/>
                </a:cubicBezTo>
                <a:cubicBezTo>
                  <a:pt x="3565" y="1437"/>
                  <a:pt x="3565" y="1437"/>
                  <a:pt x="3565" y="1437"/>
                </a:cubicBezTo>
                <a:cubicBezTo>
                  <a:pt x="3565" y="1403"/>
                  <a:pt x="3565" y="1403"/>
                  <a:pt x="3565" y="1403"/>
                </a:cubicBezTo>
                <a:cubicBezTo>
                  <a:pt x="3528" y="1403"/>
                  <a:pt x="3528" y="1403"/>
                  <a:pt x="3528" y="1403"/>
                </a:cubicBezTo>
                <a:cubicBezTo>
                  <a:pt x="3528" y="1259"/>
                  <a:pt x="3528" y="1259"/>
                  <a:pt x="3528" y="1259"/>
                </a:cubicBezTo>
                <a:cubicBezTo>
                  <a:pt x="3478" y="1259"/>
                  <a:pt x="3478" y="1259"/>
                  <a:pt x="3478" y="1259"/>
                </a:cubicBezTo>
                <a:cubicBezTo>
                  <a:pt x="3478" y="1245"/>
                  <a:pt x="3478" y="1245"/>
                  <a:pt x="3478" y="1245"/>
                </a:cubicBezTo>
                <a:cubicBezTo>
                  <a:pt x="3463" y="1245"/>
                  <a:pt x="3463" y="1245"/>
                  <a:pt x="3463" y="1245"/>
                </a:cubicBezTo>
                <a:cubicBezTo>
                  <a:pt x="3463" y="1255"/>
                  <a:pt x="3463" y="1255"/>
                  <a:pt x="3463" y="1255"/>
                </a:cubicBezTo>
                <a:cubicBezTo>
                  <a:pt x="3455" y="1255"/>
                  <a:pt x="3455" y="1255"/>
                  <a:pt x="3455" y="1255"/>
                </a:cubicBezTo>
                <a:cubicBezTo>
                  <a:pt x="3456" y="1251"/>
                  <a:pt x="3456" y="1248"/>
                  <a:pt x="3456" y="1245"/>
                </a:cubicBezTo>
                <a:cubicBezTo>
                  <a:pt x="3456" y="1211"/>
                  <a:pt x="3436" y="1182"/>
                  <a:pt x="3407" y="1168"/>
                </a:cubicBezTo>
                <a:cubicBezTo>
                  <a:pt x="3407" y="700"/>
                  <a:pt x="3407" y="700"/>
                  <a:pt x="3407" y="700"/>
                </a:cubicBezTo>
                <a:cubicBezTo>
                  <a:pt x="3431" y="687"/>
                  <a:pt x="3447" y="662"/>
                  <a:pt x="3447" y="634"/>
                </a:cubicBezTo>
                <a:cubicBezTo>
                  <a:pt x="3447" y="597"/>
                  <a:pt x="3421" y="567"/>
                  <a:pt x="3387" y="560"/>
                </a:cubicBezTo>
                <a:cubicBezTo>
                  <a:pt x="3383" y="429"/>
                  <a:pt x="3383" y="429"/>
                  <a:pt x="3383" y="429"/>
                </a:cubicBezTo>
                <a:cubicBezTo>
                  <a:pt x="3391" y="425"/>
                  <a:pt x="3397" y="417"/>
                  <a:pt x="3397" y="407"/>
                </a:cubicBezTo>
                <a:cubicBezTo>
                  <a:pt x="3397" y="400"/>
                  <a:pt x="3394" y="393"/>
                  <a:pt x="3390" y="389"/>
                </a:cubicBezTo>
                <a:cubicBezTo>
                  <a:pt x="3390" y="372"/>
                  <a:pt x="3390" y="372"/>
                  <a:pt x="3390" y="372"/>
                </a:cubicBezTo>
                <a:cubicBezTo>
                  <a:pt x="3382" y="372"/>
                  <a:pt x="3382" y="372"/>
                  <a:pt x="3382" y="372"/>
                </a:cubicBezTo>
                <a:cubicBezTo>
                  <a:pt x="3382" y="269"/>
                  <a:pt x="3382" y="269"/>
                  <a:pt x="3382" y="269"/>
                </a:cubicBezTo>
                <a:cubicBezTo>
                  <a:pt x="3377" y="269"/>
                  <a:pt x="3377" y="269"/>
                  <a:pt x="3377" y="269"/>
                </a:cubicBezTo>
                <a:cubicBezTo>
                  <a:pt x="3377" y="187"/>
                  <a:pt x="3377" y="187"/>
                  <a:pt x="3377" y="187"/>
                </a:cubicBezTo>
                <a:cubicBezTo>
                  <a:pt x="3377" y="187"/>
                  <a:pt x="3385" y="187"/>
                  <a:pt x="3385" y="177"/>
                </a:cubicBezTo>
                <a:cubicBezTo>
                  <a:pt x="3385" y="167"/>
                  <a:pt x="3377" y="170"/>
                  <a:pt x="3377" y="170"/>
                </a:cubicBezTo>
                <a:cubicBezTo>
                  <a:pt x="3372" y="0"/>
                  <a:pt x="3372" y="0"/>
                  <a:pt x="3372" y="0"/>
                </a:cubicBezTo>
                <a:cubicBezTo>
                  <a:pt x="3367" y="170"/>
                  <a:pt x="3367" y="170"/>
                  <a:pt x="3367" y="170"/>
                </a:cubicBezTo>
                <a:cubicBezTo>
                  <a:pt x="3367" y="170"/>
                  <a:pt x="3359" y="167"/>
                  <a:pt x="3359" y="177"/>
                </a:cubicBezTo>
                <a:cubicBezTo>
                  <a:pt x="3359" y="187"/>
                  <a:pt x="3367" y="187"/>
                  <a:pt x="3367" y="187"/>
                </a:cubicBezTo>
                <a:cubicBezTo>
                  <a:pt x="3367" y="269"/>
                  <a:pt x="3367" y="269"/>
                  <a:pt x="3367" y="269"/>
                </a:cubicBezTo>
                <a:cubicBezTo>
                  <a:pt x="3362" y="269"/>
                  <a:pt x="3362" y="269"/>
                  <a:pt x="3362" y="269"/>
                </a:cubicBezTo>
                <a:cubicBezTo>
                  <a:pt x="3362" y="372"/>
                  <a:pt x="3362" y="372"/>
                  <a:pt x="3362" y="372"/>
                </a:cubicBezTo>
                <a:cubicBezTo>
                  <a:pt x="3354" y="372"/>
                  <a:pt x="3354" y="372"/>
                  <a:pt x="3354" y="372"/>
                </a:cubicBezTo>
                <a:cubicBezTo>
                  <a:pt x="3354" y="389"/>
                  <a:pt x="3354" y="389"/>
                  <a:pt x="3354" y="389"/>
                </a:cubicBezTo>
                <a:cubicBezTo>
                  <a:pt x="3350" y="393"/>
                  <a:pt x="3347" y="400"/>
                  <a:pt x="3347" y="407"/>
                </a:cubicBezTo>
                <a:cubicBezTo>
                  <a:pt x="3347" y="417"/>
                  <a:pt x="3353" y="425"/>
                  <a:pt x="3361" y="429"/>
                </a:cubicBezTo>
                <a:cubicBezTo>
                  <a:pt x="3357" y="560"/>
                  <a:pt x="3357" y="560"/>
                  <a:pt x="3357" y="560"/>
                </a:cubicBezTo>
                <a:cubicBezTo>
                  <a:pt x="3323" y="567"/>
                  <a:pt x="3297" y="597"/>
                  <a:pt x="3297" y="634"/>
                </a:cubicBezTo>
                <a:cubicBezTo>
                  <a:pt x="3297" y="659"/>
                  <a:pt x="3310" y="681"/>
                  <a:pt x="3329" y="695"/>
                </a:cubicBezTo>
                <a:cubicBezTo>
                  <a:pt x="3329" y="1173"/>
                  <a:pt x="3329" y="1173"/>
                  <a:pt x="3329" y="1173"/>
                </a:cubicBezTo>
                <a:cubicBezTo>
                  <a:pt x="3304" y="1187"/>
                  <a:pt x="3288" y="1214"/>
                  <a:pt x="3288" y="1245"/>
                </a:cubicBezTo>
                <a:cubicBezTo>
                  <a:pt x="3288" y="1275"/>
                  <a:pt x="3304" y="1302"/>
                  <a:pt x="3329" y="1317"/>
                </a:cubicBezTo>
                <a:cubicBezTo>
                  <a:pt x="3329" y="1343"/>
                  <a:pt x="3329" y="1343"/>
                  <a:pt x="3329" y="1343"/>
                </a:cubicBezTo>
                <a:cubicBezTo>
                  <a:pt x="3287" y="1479"/>
                  <a:pt x="3287" y="1479"/>
                  <a:pt x="3287" y="1479"/>
                </a:cubicBezTo>
                <a:cubicBezTo>
                  <a:pt x="3180" y="1479"/>
                  <a:pt x="3180" y="1479"/>
                  <a:pt x="3180" y="1479"/>
                </a:cubicBezTo>
                <a:cubicBezTo>
                  <a:pt x="3180" y="1420"/>
                  <a:pt x="3180" y="1420"/>
                  <a:pt x="3180" y="1420"/>
                </a:cubicBezTo>
                <a:cubicBezTo>
                  <a:pt x="3132" y="1420"/>
                  <a:pt x="3132" y="1420"/>
                  <a:pt x="3132" y="1420"/>
                </a:cubicBezTo>
                <a:cubicBezTo>
                  <a:pt x="3132" y="1479"/>
                  <a:pt x="3132" y="1479"/>
                  <a:pt x="3132" y="1479"/>
                </a:cubicBezTo>
                <a:cubicBezTo>
                  <a:pt x="2997" y="1479"/>
                  <a:pt x="2997" y="1479"/>
                  <a:pt x="2997" y="1479"/>
                </a:cubicBezTo>
                <a:cubicBezTo>
                  <a:pt x="2997" y="1395"/>
                  <a:pt x="2997" y="1395"/>
                  <a:pt x="2997" y="1395"/>
                </a:cubicBezTo>
                <a:cubicBezTo>
                  <a:pt x="2850" y="1372"/>
                  <a:pt x="2850" y="1372"/>
                  <a:pt x="2850" y="1372"/>
                </a:cubicBezTo>
                <a:cubicBezTo>
                  <a:pt x="2850" y="1279"/>
                  <a:pt x="2850" y="1279"/>
                  <a:pt x="2850" y="1279"/>
                </a:cubicBezTo>
                <a:cubicBezTo>
                  <a:pt x="2844" y="1271"/>
                  <a:pt x="2844" y="1271"/>
                  <a:pt x="2844" y="1271"/>
                </a:cubicBezTo>
                <a:cubicBezTo>
                  <a:pt x="2844" y="1227"/>
                  <a:pt x="2844" y="1227"/>
                  <a:pt x="2844" y="1227"/>
                </a:cubicBezTo>
                <a:cubicBezTo>
                  <a:pt x="2838" y="1223"/>
                  <a:pt x="2838" y="1223"/>
                  <a:pt x="2838" y="1223"/>
                </a:cubicBezTo>
                <a:cubicBezTo>
                  <a:pt x="2838" y="1194"/>
                  <a:pt x="2838" y="1194"/>
                  <a:pt x="2838" y="1194"/>
                </a:cubicBezTo>
                <a:cubicBezTo>
                  <a:pt x="2818" y="1177"/>
                  <a:pt x="2818" y="1177"/>
                  <a:pt x="2818" y="1177"/>
                </a:cubicBezTo>
                <a:cubicBezTo>
                  <a:pt x="2803" y="1177"/>
                  <a:pt x="2803" y="1177"/>
                  <a:pt x="2803" y="1177"/>
                </a:cubicBezTo>
                <a:cubicBezTo>
                  <a:pt x="2797" y="1119"/>
                  <a:pt x="2797" y="1119"/>
                  <a:pt x="2797" y="1119"/>
                </a:cubicBezTo>
                <a:cubicBezTo>
                  <a:pt x="2791" y="1177"/>
                  <a:pt x="2791" y="1177"/>
                  <a:pt x="2791" y="1177"/>
                </a:cubicBezTo>
                <a:cubicBezTo>
                  <a:pt x="2776" y="1177"/>
                  <a:pt x="2776" y="1177"/>
                  <a:pt x="2776" y="1177"/>
                </a:cubicBezTo>
                <a:cubicBezTo>
                  <a:pt x="2756" y="1194"/>
                  <a:pt x="2756" y="1194"/>
                  <a:pt x="2756" y="1194"/>
                </a:cubicBezTo>
                <a:cubicBezTo>
                  <a:pt x="2756" y="1223"/>
                  <a:pt x="2756" y="1223"/>
                  <a:pt x="2756" y="1223"/>
                </a:cubicBezTo>
                <a:cubicBezTo>
                  <a:pt x="2750" y="1227"/>
                  <a:pt x="2750" y="1227"/>
                  <a:pt x="2750" y="1227"/>
                </a:cubicBezTo>
                <a:cubicBezTo>
                  <a:pt x="2750" y="1271"/>
                  <a:pt x="2750" y="1271"/>
                  <a:pt x="2750" y="1271"/>
                </a:cubicBezTo>
                <a:cubicBezTo>
                  <a:pt x="2744" y="1279"/>
                  <a:pt x="2744" y="1279"/>
                  <a:pt x="2744" y="1279"/>
                </a:cubicBezTo>
                <a:cubicBezTo>
                  <a:pt x="2744" y="1341"/>
                  <a:pt x="2744" y="1341"/>
                  <a:pt x="2744" y="1341"/>
                </a:cubicBezTo>
                <a:cubicBezTo>
                  <a:pt x="2744" y="1341"/>
                  <a:pt x="2733" y="1330"/>
                  <a:pt x="2701" y="1330"/>
                </a:cubicBezTo>
                <a:cubicBezTo>
                  <a:pt x="2658" y="1330"/>
                  <a:pt x="2628" y="1372"/>
                  <a:pt x="2628" y="1372"/>
                </a:cubicBezTo>
                <a:cubicBezTo>
                  <a:pt x="2572" y="1372"/>
                  <a:pt x="2572" y="1372"/>
                  <a:pt x="2572" y="1372"/>
                </a:cubicBezTo>
                <a:cubicBezTo>
                  <a:pt x="2572" y="1389"/>
                  <a:pt x="2572" y="1389"/>
                  <a:pt x="2572" y="1389"/>
                </a:cubicBezTo>
                <a:cubicBezTo>
                  <a:pt x="2553" y="1389"/>
                  <a:pt x="2553" y="1389"/>
                  <a:pt x="2553" y="1389"/>
                </a:cubicBezTo>
                <a:cubicBezTo>
                  <a:pt x="2553" y="1382"/>
                  <a:pt x="2553" y="1382"/>
                  <a:pt x="2553" y="1382"/>
                </a:cubicBezTo>
                <a:cubicBezTo>
                  <a:pt x="2510" y="1382"/>
                  <a:pt x="2510" y="1382"/>
                  <a:pt x="2510" y="1382"/>
                </a:cubicBezTo>
                <a:cubicBezTo>
                  <a:pt x="2502" y="1393"/>
                  <a:pt x="2502" y="1393"/>
                  <a:pt x="2502" y="1393"/>
                </a:cubicBezTo>
                <a:cubicBezTo>
                  <a:pt x="2478" y="1393"/>
                  <a:pt x="2478" y="1393"/>
                  <a:pt x="2478" y="1393"/>
                </a:cubicBezTo>
                <a:cubicBezTo>
                  <a:pt x="2478" y="1402"/>
                  <a:pt x="2478" y="1402"/>
                  <a:pt x="2478" y="1402"/>
                </a:cubicBezTo>
                <a:cubicBezTo>
                  <a:pt x="2470" y="1402"/>
                  <a:pt x="2470" y="1402"/>
                  <a:pt x="2470" y="1402"/>
                </a:cubicBezTo>
                <a:cubicBezTo>
                  <a:pt x="2470" y="1378"/>
                  <a:pt x="2470" y="1378"/>
                  <a:pt x="2470" y="1378"/>
                </a:cubicBezTo>
                <a:cubicBezTo>
                  <a:pt x="2443" y="1378"/>
                  <a:pt x="2443" y="1378"/>
                  <a:pt x="2443" y="1378"/>
                </a:cubicBezTo>
                <a:cubicBezTo>
                  <a:pt x="2432" y="1388"/>
                  <a:pt x="2432" y="1388"/>
                  <a:pt x="2432" y="1388"/>
                </a:cubicBezTo>
                <a:cubicBezTo>
                  <a:pt x="2417" y="1388"/>
                  <a:pt x="2417" y="1388"/>
                  <a:pt x="2417" y="1388"/>
                </a:cubicBezTo>
                <a:cubicBezTo>
                  <a:pt x="2408" y="1375"/>
                  <a:pt x="2408" y="1375"/>
                  <a:pt x="2408" y="1375"/>
                </a:cubicBezTo>
                <a:cubicBezTo>
                  <a:pt x="2393" y="1375"/>
                  <a:pt x="2393" y="1375"/>
                  <a:pt x="2393" y="1375"/>
                </a:cubicBezTo>
                <a:cubicBezTo>
                  <a:pt x="2381" y="1388"/>
                  <a:pt x="2381" y="1388"/>
                  <a:pt x="2381" y="1388"/>
                </a:cubicBezTo>
                <a:cubicBezTo>
                  <a:pt x="2365" y="1388"/>
                  <a:pt x="2365" y="1388"/>
                  <a:pt x="2365" y="1388"/>
                </a:cubicBezTo>
                <a:cubicBezTo>
                  <a:pt x="2365" y="1465"/>
                  <a:pt x="2365" y="1465"/>
                  <a:pt x="2365" y="1465"/>
                </a:cubicBezTo>
                <a:cubicBezTo>
                  <a:pt x="2310" y="1465"/>
                  <a:pt x="2310" y="1465"/>
                  <a:pt x="2310" y="1465"/>
                </a:cubicBezTo>
                <a:cubicBezTo>
                  <a:pt x="2310" y="1440"/>
                  <a:pt x="2310" y="1440"/>
                  <a:pt x="2310" y="1440"/>
                </a:cubicBezTo>
                <a:cubicBezTo>
                  <a:pt x="2284" y="1420"/>
                  <a:pt x="2284" y="1420"/>
                  <a:pt x="2284" y="1420"/>
                </a:cubicBezTo>
                <a:cubicBezTo>
                  <a:pt x="2279" y="1380"/>
                  <a:pt x="2279" y="1380"/>
                  <a:pt x="2279" y="1380"/>
                </a:cubicBezTo>
                <a:cubicBezTo>
                  <a:pt x="2273" y="1419"/>
                  <a:pt x="2273" y="1419"/>
                  <a:pt x="2273" y="1419"/>
                </a:cubicBezTo>
                <a:cubicBezTo>
                  <a:pt x="2243" y="1441"/>
                  <a:pt x="2243" y="1441"/>
                  <a:pt x="2243" y="1441"/>
                </a:cubicBezTo>
                <a:cubicBezTo>
                  <a:pt x="2243" y="1457"/>
                  <a:pt x="2243" y="1457"/>
                  <a:pt x="2243" y="1457"/>
                </a:cubicBezTo>
                <a:cubicBezTo>
                  <a:pt x="2199" y="1457"/>
                  <a:pt x="2199" y="1457"/>
                  <a:pt x="2199" y="1457"/>
                </a:cubicBezTo>
                <a:cubicBezTo>
                  <a:pt x="2199" y="1401"/>
                  <a:pt x="2199" y="1401"/>
                  <a:pt x="2199" y="1401"/>
                </a:cubicBezTo>
                <a:cubicBezTo>
                  <a:pt x="2177" y="1401"/>
                  <a:pt x="2177" y="1401"/>
                  <a:pt x="2177" y="1401"/>
                </a:cubicBezTo>
                <a:cubicBezTo>
                  <a:pt x="2177" y="1391"/>
                  <a:pt x="2177" y="1391"/>
                  <a:pt x="2177" y="1391"/>
                </a:cubicBezTo>
                <a:cubicBezTo>
                  <a:pt x="2152" y="1391"/>
                  <a:pt x="2152" y="1391"/>
                  <a:pt x="2152" y="1391"/>
                </a:cubicBezTo>
                <a:cubicBezTo>
                  <a:pt x="2152" y="1409"/>
                  <a:pt x="2152" y="1409"/>
                  <a:pt x="2152" y="1409"/>
                </a:cubicBezTo>
                <a:cubicBezTo>
                  <a:pt x="2139" y="1409"/>
                  <a:pt x="2139" y="1409"/>
                  <a:pt x="2139" y="1409"/>
                </a:cubicBezTo>
                <a:cubicBezTo>
                  <a:pt x="2139" y="1371"/>
                  <a:pt x="2139" y="1371"/>
                  <a:pt x="2139" y="1371"/>
                </a:cubicBezTo>
                <a:cubicBezTo>
                  <a:pt x="2093" y="1371"/>
                  <a:pt x="2093" y="1371"/>
                  <a:pt x="2093" y="1371"/>
                </a:cubicBezTo>
                <a:cubicBezTo>
                  <a:pt x="2093" y="1436"/>
                  <a:pt x="2093" y="1436"/>
                  <a:pt x="2093" y="1436"/>
                </a:cubicBezTo>
                <a:cubicBezTo>
                  <a:pt x="2077" y="1436"/>
                  <a:pt x="2077" y="1436"/>
                  <a:pt x="2077" y="1436"/>
                </a:cubicBezTo>
                <a:cubicBezTo>
                  <a:pt x="2077" y="1453"/>
                  <a:pt x="2077" y="1453"/>
                  <a:pt x="2077" y="1453"/>
                </a:cubicBezTo>
                <a:cubicBezTo>
                  <a:pt x="2068" y="1453"/>
                  <a:pt x="2068" y="1453"/>
                  <a:pt x="2068" y="1453"/>
                </a:cubicBezTo>
                <a:cubicBezTo>
                  <a:pt x="2068" y="1463"/>
                  <a:pt x="2068" y="1463"/>
                  <a:pt x="2068" y="1463"/>
                </a:cubicBezTo>
                <a:cubicBezTo>
                  <a:pt x="2055" y="1463"/>
                  <a:pt x="2055" y="1463"/>
                  <a:pt x="2055" y="1463"/>
                </a:cubicBezTo>
                <a:cubicBezTo>
                  <a:pt x="2055" y="1453"/>
                  <a:pt x="2055" y="1453"/>
                  <a:pt x="2055" y="1453"/>
                </a:cubicBezTo>
                <a:cubicBezTo>
                  <a:pt x="2033" y="1453"/>
                  <a:pt x="2033" y="1453"/>
                  <a:pt x="2033" y="1453"/>
                </a:cubicBezTo>
                <a:cubicBezTo>
                  <a:pt x="2033" y="1461"/>
                  <a:pt x="2033" y="1461"/>
                  <a:pt x="2033" y="1461"/>
                </a:cubicBezTo>
                <a:cubicBezTo>
                  <a:pt x="2004" y="1461"/>
                  <a:pt x="2004" y="1461"/>
                  <a:pt x="2004" y="1461"/>
                </a:cubicBezTo>
                <a:cubicBezTo>
                  <a:pt x="2004" y="1471"/>
                  <a:pt x="2004" y="1471"/>
                  <a:pt x="2004" y="1471"/>
                </a:cubicBezTo>
                <a:cubicBezTo>
                  <a:pt x="1996" y="1471"/>
                  <a:pt x="1996" y="1471"/>
                  <a:pt x="1996" y="1471"/>
                </a:cubicBezTo>
                <a:cubicBezTo>
                  <a:pt x="1996" y="1463"/>
                  <a:pt x="1996" y="1463"/>
                  <a:pt x="1996" y="1463"/>
                </a:cubicBezTo>
                <a:cubicBezTo>
                  <a:pt x="1983" y="1463"/>
                  <a:pt x="1983" y="1463"/>
                  <a:pt x="1983" y="1463"/>
                </a:cubicBezTo>
                <a:cubicBezTo>
                  <a:pt x="1983" y="1479"/>
                  <a:pt x="1983" y="1479"/>
                  <a:pt x="1983" y="1479"/>
                </a:cubicBezTo>
                <a:cubicBezTo>
                  <a:pt x="1975" y="1479"/>
                  <a:pt x="1975" y="1479"/>
                  <a:pt x="1975" y="1479"/>
                </a:cubicBezTo>
                <a:cubicBezTo>
                  <a:pt x="1975" y="1343"/>
                  <a:pt x="1975" y="1343"/>
                  <a:pt x="1975" y="1343"/>
                </a:cubicBezTo>
                <a:cubicBezTo>
                  <a:pt x="1952" y="1343"/>
                  <a:pt x="1952" y="1343"/>
                  <a:pt x="1952" y="1343"/>
                </a:cubicBezTo>
                <a:cubicBezTo>
                  <a:pt x="1952" y="1352"/>
                  <a:pt x="1952" y="1352"/>
                  <a:pt x="1952" y="1352"/>
                </a:cubicBezTo>
                <a:cubicBezTo>
                  <a:pt x="1943" y="1352"/>
                  <a:pt x="1943" y="1352"/>
                  <a:pt x="1943" y="1352"/>
                </a:cubicBezTo>
                <a:cubicBezTo>
                  <a:pt x="1935" y="1335"/>
                  <a:pt x="1935" y="1335"/>
                  <a:pt x="1935" y="1335"/>
                </a:cubicBezTo>
                <a:cubicBezTo>
                  <a:pt x="1921" y="1335"/>
                  <a:pt x="1921" y="1335"/>
                  <a:pt x="1921" y="1335"/>
                </a:cubicBezTo>
                <a:cubicBezTo>
                  <a:pt x="1912" y="1352"/>
                  <a:pt x="1912" y="1352"/>
                  <a:pt x="1912" y="1352"/>
                </a:cubicBezTo>
                <a:cubicBezTo>
                  <a:pt x="1877" y="1352"/>
                  <a:pt x="1877" y="1352"/>
                  <a:pt x="1877" y="1352"/>
                </a:cubicBezTo>
                <a:cubicBezTo>
                  <a:pt x="1877" y="1456"/>
                  <a:pt x="1877" y="1456"/>
                  <a:pt x="1877" y="1456"/>
                </a:cubicBezTo>
                <a:cubicBezTo>
                  <a:pt x="1805" y="1456"/>
                  <a:pt x="1805" y="1456"/>
                  <a:pt x="1805" y="1456"/>
                </a:cubicBezTo>
                <a:cubicBezTo>
                  <a:pt x="1791" y="1441"/>
                  <a:pt x="1791" y="1441"/>
                  <a:pt x="1791" y="1441"/>
                </a:cubicBezTo>
                <a:cubicBezTo>
                  <a:pt x="1781" y="1452"/>
                  <a:pt x="1781" y="1452"/>
                  <a:pt x="1781" y="1452"/>
                </a:cubicBezTo>
                <a:cubicBezTo>
                  <a:pt x="1771" y="1452"/>
                  <a:pt x="1771" y="1452"/>
                  <a:pt x="1771" y="1452"/>
                </a:cubicBezTo>
                <a:cubicBezTo>
                  <a:pt x="1756" y="1437"/>
                  <a:pt x="1756" y="1437"/>
                  <a:pt x="1756" y="1437"/>
                </a:cubicBezTo>
                <a:cubicBezTo>
                  <a:pt x="1744" y="1437"/>
                  <a:pt x="1744" y="1437"/>
                  <a:pt x="1744" y="1437"/>
                </a:cubicBezTo>
                <a:cubicBezTo>
                  <a:pt x="1731" y="1448"/>
                  <a:pt x="1731" y="1448"/>
                  <a:pt x="1731" y="1448"/>
                </a:cubicBezTo>
                <a:cubicBezTo>
                  <a:pt x="1699" y="1448"/>
                  <a:pt x="1699" y="1448"/>
                  <a:pt x="1699" y="1448"/>
                </a:cubicBezTo>
                <a:cubicBezTo>
                  <a:pt x="1699" y="1437"/>
                  <a:pt x="1699" y="1437"/>
                  <a:pt x="1699" y="1437"/>
                </a:cubicBezTo>
                <a:cubicBezTo>
                  <a:pt x="1673" y="1437"/>
                  <a:pt x="1673" y="1437"/>
                  <a:pt x="1673" y="1437"/>
                </a:cubicBezTo>
                <a:cubicBezTo>
                  <a:pt x="1673" y="1469"/>
                  <a:pt x="1673" y="1469"/>
                  <a:pt x="1673" y="1469"/>
                </a:cubicBezTo>
                <a:cubicBezTo>
                  <a:pt x="1656" y="1469"/>
                  <a:pt x="1656" y="1469"/>
                  <a:pt x="1656" y="1469"/>
                </a:cubicBezTo>
                <a:cubicBezTo>
                  <a:pt x="1656" y="1459"/>
                  <a:pt x="1656" y="1459"/>
                  <a:pt x="1656" y="1459"/>
                </a:cubicBezTo>
                <a:cubicBezTo>
                  <a:pt x="1619" y="1459"/>
                  <a:pt x="1619" y="1459"/>
                  <a:pt x="1619" y="1459"/>
                </a:cubicBezTo>
                <a:cubicBezTo>
                  <a:pt x="1619" y="1448"/>
                  <a:pt x="1619" y="1448"/>
                  <a:pt x="1619" y="1448"/>
                </a:cubicBezTo>
                <a:cubicBezTo>
                  <a:pt x="1587" y="1448"/>
                  <a:pt x="1587" y="1448"/>
                  <a:pt x="1587" y="1448"/>
                </a:cubicBezTo>
                <a:cubicBezTo>
                  <a:pt x="1587" y="1459"/>
                  <a:pt x="1587" y="1459"/>
                  <a:pt x="1587" y="1459"/>
                </a:cubicBezTo>
                <a:cubicBezTo>
                  <a:pt x="1563" y="1459"/>
                  <a:pt x="1563" y="1459"/>
                  <a:pt x="1563" y="1459"/>
                </a:cubicBezTo>
                <a:cubicBezTo>
                  <a:pt x="1563" y="1407"/>
                  <a:pt x="1563" y="1407"/>
                  <a:pt x="1563" y="1407"/>
                </a:cubicBezTo>
                <a:cubicBezTo>
                  <a:pt x="1531" y="1393"/>
                  <a:pt x="1531" y="1393"/>
                  <a:pt x="1531" y="1393"/>
                </a:cubicBezTo>
                <a:cubicBezTo>
                  <a:pt x="1531" y="1408"/>
                  <a:pt x="1531" y="1408"/>
                  <a:pt x="1531" y="1408"/>
                </a:cubicBezTo>
                <a:cubicBezTo>
                  <a:pt x="1524" y="1408"/>
                  <a:pt x="1524" y="1408"/>
                  <a:pt x="1524" y="1408"/>
                </a:cubicBezTo>
                <a:cubicBezTo>
                  <a:pt x="1524" y="1331"/>
                  <a:pt x="1524" y="1331"/>
                  <a:pt x="1524" y="1331"/>
                </a:cubicBezTo>
                <a:cubicBezTo>
                  <a:pt x="1507" y="1331"/>
                  <a:pt x="1507" y="1331"/>
                  <a:pt x="1507" y="1331"/>
                </a:cubicBezTo>
                <a:cubicBezTo>
                  <a:pt x="1507" y="1307"/>
                  <a:pt x="1507" y="1307"/>
                  <a:pt x="1507" y="1307"/>
                </a:cubicBezTo>
                <a:cubicBezTo>
                  <a:pt x="1479" y="1307"/>
                  <a:pt x="1479" y="1307"/>
                  <a:pt x="1479" y="1307"/>
                </a:cubicBezTo>
                <a:cubicBezTo>
                  <a:pt x="1479" y="1281"/>
                  <a:pt x="1479" y="1281"/>
                  <a:pt x="1479" y="1281"/>
                </a:cubicBezTo>
                <a:cubicBezTo>
                  <a:pt x="1465" y="1281"/>
                  <a:pt x="1465" y="1281"/>
                  <a:pt x="1465" y="1281"/>
                </a:cubicBezTo>
                <a:cubicBezTo>
                  <a:pt x="1465" y="1307"/>
                  <a:pt x="1465" y="1307"/>
                  <a:pt x="1465" y="1307"/>
                </a:cubicBezTo>
                <a:cubicBezTo>
                  <a:pt x="1443" y="1307"/>
                  <a:pt x="1443" y="1307"/>
                  <a:pt x="1443" y="1307"/>
                </a:cubicBezTo>
                <a:cubicBezTo>
                  <a:pt x="1443" y="1265"/>
                  <a:pt x="1443" y="1265"/>
                  <a:pt x="1443" y="1265"/>
                </a:cubicBezTo>
                <a:cubicBezTo>
                  <a:pt x="1443" y="1265"/>
                  <a:pt x="1412" y="1232"/>
                  <a:pt x="1389" y="1232"/>
                </a:cubicBezTo>
                <a:cubicBezTo>
                  <a:pt x="1367" y="1232"/>
                  <a:pt x="1337" y="1269"/>
                  <a:pt x="1337" y="1269"/>
                </a:cubicBezTo>
                <a:cubicBezTo>
                  <a:pt x="1337" y="1359"/>
                  <a:pt x="1337" y="1359"/>
                  <a:pt x="1337" y="1359"/>
                </a:cubicBezTo>
                <a:cubicBezTo>
                  <a:pt x="1315" y="1359"/>
                  <a:pt x="1315" y="1359"/>
                  <a:pt x="1315" y="1359"/>
                </a:cubicBezTo>
                <a:cubicBezTo>
                  <a:pt x="1315" y="1417"/>
                  <a:pt x="1315" y="1417"/>
                  <a:pt x="1315" y="1417"/>
                </a:cubicBezTo>
                <a:cubicBezTo>
                  <a:pt x="1275" y="1432"/>
                  <a:pt x="1275" y="1432"/>
                  <a:pt x="1275" y="1432"/>
                </a:cubicBezTo>
                <a:cubicBezTo>
                  <a:pt x="1275" y="1445"/>
                  <a:pt x="1275" y="1445"/>
                  <a:pt x="1275" y="1445"/>
                </a:cubicBezTo>
                <a:cubicBezTo>
                  <a:pt x="1267" y="1445"/>
                  <a:pt x="1267" y="1445"/>
                  <a:pt x="1267" y="1445"/>
                </a:cubicBezTo>
                <a:cubicBezTo>
                  <a:pt x="1267" y="1421"/>
                  <a:pt x="1267" y="1421"/>
                  <a:pt x="1267" y="1421"/>
                </a:cubicBezTo>
                <a:cubicBezTo>
                  <a:pt x="1253" y="1421"/>
                  <a:pt x="1253" y="1421"/>
                  <a:pt x="1253" y="1421"/>
                </a:cubicBezTo>
                <a:cubicBezTo>
                  <a:pt x="1235" y="1395"/>
                  <a:pt x="1235" y="1395"/>
                  <a:pt x="1235" y="1395"/>
                </a:cubicBezTo>
                <a:cubicBezTo>
                  <a:pt x="1213" y="1416"/>
                  <a:pt x="1213" y="1416"/>
                  <a:pt x="1213" y="1416"/>
                </a:cubicBezTo>
                <a:cubicBezTo>
                  <a:pt x="1213" y="1399"/>
                  <a:pt x="1213" y="1399"/>
                  <a:pt x="1213" y="1399"/>
                </a:cubicBezTo>
                <a:cubicBezTo>
                  <a:pt x="1200" y="1399"/>
                  <a:pt x="1200" y="1399"/>
                  <a:pt x="1200" y="1399"/>
                </a:cubicBezTo>
                <a:cubicBezTo>
                  <a:pt x="1200" y="1409"/>
                  <a:pt x="1200" y="1409"/>
                  <a:pt x="1200" y="1409"/>
                </a:cubicBezTo>
                <a:cubicBezTo>
                  <a:pt x="1189" y="1409"/>
                  <a:pt x="1189" y="1409"/>
                  <a:pt x="1189" y="1409"/>
                </a:cubicBezTo>
                <a:cubicBezTo>
                  <a:pt x="1189" y="1392"/>
                  <a:pt x="1189" y="1392"/>
                  <a:pt x="1189" y="1392"/>
                </a:cubicBezTo>
                <a:cubicBezTo>
                  <a:pt x="1164" y="1392"/>
                  <a:pt x="1164" y="1392"/>
                  <a:pt x="1164" y="1392"/>
                </a:cubicBezTo>
                <a:cubicBezTo>
                  <a:pt x="1164" y="1401"/>
                  <a:pt x="1164" y="1401"/>
                  <a:pt x="1164" y="1401"/>
                </a:cubicBezTo>
                <a:cubicBezTo>
                  <a:pt x="1155" y="1401"/>
                  <a:pt x="1155" y="1401"/>
                  <a:pt x="1155" y="1401"/>
                </a:cubicBezTo>
                <a:cubicBezTo>
                  <a:pt x="1155" y="1417"/>
                  <a:pt x="1155" y="1417"/>
                  <a:pt x="1155" y="1417"/>
                </a:cubicBezTo>
                <a:cubicBezTo>
                  <a:pt x="1133" y="1417"/>
                  <a:pt x="1133" y="1417"/>
                  <a:pt x="1133" y="1417"/>
                </a:cubicBezTo>
                <a:cubicBezTo>
                  <a:pt x="1133" y="1397"/>
                  <a:pt x="1133" y="1397"/>
                  <a:pt x="1133" y="1397"/>
                </a:cubicBezTo>
                <a:cubicBezTo>
                  <a:pt x="1123" y="1397"/>
                  <a:pt x="1123" y="1397"/>
                  <a:pt x="1123" y="1397"/>
                </a:cubicBezTo>
                <a:cubicBezTo>
                  <a:pt x="1112" y="1385"/>
                  <a:pt x="1112" y="1385"/>
                  <a:pt x="1112" y="1385"/>
                </a:cubicBezTo>
                <a:cubicBezTo>
                  <a:pt x="1104" y="1391"/>
                  <a:pt x="1104" y="1391"/>
                  <a:pt x="1104" y="1391"/>
                </a:cubicBezTo>
                <a:cubicBezTo>
                  <a:pt x="1095" y="1391"/>
                  <a:pt x="1095" y="1391"/>
                  <a:pt x="1095" y="1391"/>
                </a:cubicBezTo>
                <a:cubicBezTo>
                  <a:pt x="1076" y="1368"/>
                  <a:pt x="1076" y="1368"/>
                  <a:pt x="1076" y="1368"/>
                </a:cubicBezTo>
                <a:cubicBezTo>
                  <a:pt x="1063" y="1389"/>
                  <a:pt x="1063" y="1389"/>
                  <a:pt x="1063" y="1389"/>
                </a:cubicBezTo>
                <a:cubicBezTo>
                  <a:pt x="1051" y="1389"/>
                  <a:pt x="1051" y="1389"/>
                  <a:pt x="1051" y="1389"/>
                </a:cubicBezTo>
                <a:cubicBezTo>
                  <a:pt x="1051" y="1371"/>
                  <a:pt x="1051" y="1371"/>
                  <a:pt x="1051" y="1371"/>
                </a:cubicBezTo>
                <a:cubicBezTo>
                  <a:pt x="1031" y="1371"/>
                  <a:pt x="1031" y="1371"/>
                  <a:pt x="1031" y="1371"/>
                </a:cubicBezTo>
                <a:cubicBezTo>
                  <a:pt x="1031" y="1391"/>
                  <a:pt x="1031" y="1391"/>
                  <a:pt x="1031" y="1391"/>
                </a:cubicBezTo>
                <a:cubicBezTo>
                  <a:pt x="1020" y="1403"/>
                  <a:pt x="1020" y="1403"/>
                  <a:pt x="1020" y="1403"/>
                </a:cubicBezTo>
                <a:cubicBezTo>
                  <a:pt x="1012" y="1403"/>
                  <a:pt x="1012" y="1403"/>
                  <a:pt x="1012" y="1403"/>
                </a:cubicBezTo>
                <a:cubicBezTo>
                  <a:pt x="1012" y="1376"/>
                  <a:pt x="1012" y="1376"/>
                  <a:pt x="1012" y="1376"/>
                </a:cubicBezTo>
                <a:cubicBezTo>
                  <a:pt x="999" y="1376"/>
                  <a:pt x="999" y="1376"/>
                  <a:pt x="999" y="1376"/>
                </a:cubicBezTo>
                <a:cubicBezTo>
                  <a:pt x="988" y="1359"/>
                  <a:pt x="988" y="1359"/>
                  <a:pt x="988" y="1359"/>
                </a:cubicBezTo>
                <a:cubicBezTo>
                  <a:pt x="969" y="1381"/>
                  <a:pt x="969" y="1381"/>
                  <a:pt x="969" y="1381"/>
                </a:cubicBezTo>
                <a:cubicBezTo>
                  <a:pt x="969" y="1224"/>
                  <a:pt x="969" y="1224"/>
                  <a:pt x="969" y="1224"/>
                </a:cubicBezTo>
                <a:cubicBezTo>
                  <a:pt x="943" y="1224"/>
                  <a:pt x="943" y="1224"/>
                  <a:pt x="943" y="1224"/>
                </a:cubicBezTo>
                <a:cubicBezTo>
                  <a:pt x="943" y="1212"/>
                  <a:pt x="943" y="1212"/>
                  <a:pt x="943" y="1212"/>
                </a:cubicBezTo>
                <a:cubicBezTo>
                  <a:pt x="969" y="1212"/>
                  <a:pt x="969" y="1212"/>
                  <a:pt x="969" y="1212"/>
                </a:cubicBezTo>
                <a:cubicBezTo>
                  <a:pt x="969" y="1204"/>
                  <a:pt x="969" y="1204"/>
                  <a:pt x="969" y="1204"/>
                </a:cubicBezTo>
                <a:cubicBezTo>
                  <a:pt x="847" y="1204"/>
                  <a:pt x="847" y="1204"/>
                  <a:pt x="847" y="1204"/>
                </a:cubicBezTo>
                <a:cubicBezTo>
                  <a:pt x="847" y="1211"/>
                  <a:pt x="847" y="1211"/>
                  <a:pt x="847" y="1211"/>
                </a:cubicBezTo>
                <a:cubicBezTo>
                  <a:pt x="857" y="1211"/>
                  <a:pt x="857" y="1211"/>
                  <a:pt x="857" y="1211"/>
                </a:cubicBezTo>
                <a:cubicBezTo>
                  <a:pt x="857" y="1224"/>
                  <a:pt x="857" y="1224"/>
                  <a:pt x="857" y="1224"/>
                </a:cubicBezTo>
                <a:cubicBezTo>
                  <a:pt x="843" y="1224"/>
                  <a:pt x="843" y="1224"/>
                  <a:pt x="843" y="1224"/>
                </a:cubicBezTo>
                <a:cubicBezTo>
                  <a:pt x="843" y="1375"/>
                  <a:pt x="843" y="1375"/>
                  <a:pt x="843" y="1375"/>
                </a:cubicBezTo>
                <a:cubicBezTo>
                  <a:pt x="828" y="1375"/>
                  <a:pt x="828" y="1375"/>
                  <a:pt x="828" y="1375"/>
                </a:cubicBezTo>
                <a:cubicBezTo>
                  <a:pt x="828" y="1387"/>
                  <a:pt x="828" y="1387"/>
                  <a:pt x="828" y="1387"/>
                </a:cubicBezTo>
                <a:cubicBezTo>
                  <a:pt x="816" y="1387"/>
                  <a:pt x="816" y="1387"/>
                  <a:pt x="816" y="1387"/>
                </a:cubicBezTo>
                <a:cubicBezTo>
                  <a:pt x="816" y="1403"/>
                  <a:pt x="816" y="1403"/>
                  <a:pt x="816" y="1403"/>
                </a:cubicBezTo>
                <a:cubicBezTo>
                  <a:pt x="804" y="1403"/>
                  <a:pt x="804" y="1403"/>
                  <a:pt x="804" y="1403"/>
                </a:cubicBezTo>
                <a:cubicBezTo>
                  <a:pt x="787" y="1393"/>
                  <a:pt x="787" y="1393"/>
                  <a:pt x="787" y="1393"/>
                </a:cubicBezTo>
                <a:cubicBezTo>
                  <a:pt x="787" y="1193"/>
                  <a:pt x="787" y="1193"/>
                  <a:pt x="787" y="1193"/>
                </a:cubicBezTo>
                <a:cubicBezTo>
                  <a:pt x="691" y="1193"/>
                  <a:pt x="691" y="1193"/>
                  <a:pt x="691" y="1193"/>
                </a:cubicBezTo>
                <a:cubicBezTo>
                  <a:pt x="691" y="1427"/>
                  <a:pt x="691" y="1427"/>
                  <a:pt x="691" y="1427"/>
                </a:cubicBezTo>
                <a:cubicBezTo>
                  <a:pt x="664" y="1427"/>
                  <a:pt x="664" y="1427"/>
                  <a:pt x="664" y="1427"/>
                </a:cubicBezTo>
                <a:cubicBezTo>
                  <a:pt x="664" y="1445"/>
                  <a:pt x="664" y="1445"/>
                  <a:pt x="664" y="1445"/>
                </a:cubicBezTo>
                <a:cubicBezTo>
                  <a:pt x="640" y="1445"/>
                  <a:pt x="640" y="1445"/>
                  <a:pt x="640" y="1445"/>
                </a:cubicBezTo>
                <a:cubicBezTo>
                  <a:pt x="640" y="1436"/>
                  <a:pt x="640" y="1436"/>
                  <a:pt x="640" y="1436"/>
                </a:cubicBezTo>
                <a:cubicBezTo>
                  <a:pt x="625" y="1436"/>
                  <a:pt x="625" y="1436"/>
                  <a:pt x="625" y="1436"/>
                </a:cubicBezTo>
                <a:cubicBezTo>
                  <a:pt x="625" y="1237"/>
                  <a:pt x="625" y="1237"/>
                  <a:pt x="625" y="1237"/>
                </a:cubicBezTo>
                <a:cubicBezTo>
                  <a:pt x="601" y="1237"/>
                  <a:pt x="601" y="1237"/>
                  <a:pt x="601" y="1237"/>
                </a:cubicBezTo>
                <a:cubicBezTo>
                  <a:pt x="601" y="1228"/>
                  <a:pt x="601" y="1228"/>
                  <a:pt x="601" y="1228"/>
                </a:cubicBezTo>
                <a:cubicBezTo>
                  <a:pt x="536" y="1228"/>
                  <a:pt x="536" y="1228"/>
                  <a:pt x="536" y="1228"/>
                </a:cubicBezTo>
                <a:cubicBezTo>
                  <a:pt x="536" y="1241"/>
                  <a:pt x="536" y="1241"/>
                  <a:pt x="536" y="1241"/>
                </a:cubicBezTo>
                <a:cubicBezTo>
                  <a:pt x="515" y="1241"/>
                  <a:pt x="515" y="1241"/>
                  <a:pt x="515" y="1241"/>
                </a:cubicBezTo>
                <a:cubicBezTo>
                  <a:pt x="515" y="1227"/>
                  <a:pt x="515" y="1227"/>
                  <a:pt x="515" y="1227"/>
                </a:cubicBezTo>
                <a:cubicBezTo>
                  <a:pt x="501" y="1227"/>
                  <a:pt x="501" y="1227"/>
                  <a:pt x="501" y="1227"/>
                </a:cubicBezTo>
                <a:cubicBezTo>
                  <a:pt x="501" y="1227"/>
                  <a:pt x="487" y="1169"/>
                  <a:pt x="456" y="1169"/>
                </a:cubicBezTo>
                <a:cubicBezTo>
                  <a:pt x="425" y="1169"/>
                  <a:pt x="401" y="1224"/>
                  <a:pt x="401" y="1224"/>
                </a:cubicBezTo>
                <a:cubicBezTo>
                  <a:pt x="392" y="1224"/>
                  <a:pt x="392" y="1224"/>
                  <a:pt x="392" y="1224"/>
                </a:cubicBezTo>
                <a:cubicBezTo>
                  <a:pt x="392" y="1243"/>
                  <a:pt x="392" y="1243"/>
                  <a:pt x="392" y="1243"/>
                </a:cubicBezTo>
                <a:cubicBezTo>
                  <a:pt x="373" y="1243"/>
                  <a:pt x="373" y="1243"/>
                  <a:pt x="373" y="1243"/>
                </a:cubicBezTo>
                <a:cubicBezTo>
                  <a:pt x="373" y="1233"/>
                  <a:pt x="373" y="1233"/>
                  <a:pt x="373" y="1233"/>
                </a:cubicBezTo>
                <a:cubicBezTo>
                  <a:pt x="320" y="1233"/>
                  <a:pt x="320" y="1233"/>
                  <a:pt x="320" y="1233"/>
                </a:cubicBezTo>
                <a:cubicBezTo>
                  <a:pt x="320" y="1245"/>
                  <a:pt x="320" y="1245"/>
                  <a:pt x="320" y="1245"/>
                </a:cubicBezTo>
                <a:cubicBezTo>
                  <a:pt x="303" y="1245"/>
                  <a:pt x="303" y="1245"/>
                  <a:pt x="303" y="1245"/>
                </a:cubicBezTo>
                <a:cubicBezTo>
                  <a:pt x="288" y="1257"/>
                  <a:pt x="288" y="1257"/>
                  <a:pt x="288" y="1257"/>
                </a:cubicBezTo>
                <a:cubicBezTo>
                  <a:pt x="288" y="1331"/>
                  <a:pt x="288" y="1331"/>
                  <a:pt x="288" y="1331"/>
                </a:cubicBezTo>
                <a:cubicBezTo>
                  <a:pt x="268" y="1331"/>
                  <a:pt x="268" y="1331"/>
                  <a:pt x="268" y="1331"/>
                </a:cubicBezTo>
                <a:cubicBezTo>
                  <a:pt x="268" y="1373"/>
                  <a:pt x="268" y="1373"/>
                  <a:pt x="268" y="1373"/>
                </a:cubicBezTo>
                <a:cubicBezTo>
                  <a:pt x="252" y="1373"/>
                  <a:pt x="252" y="1373"/>
                  <a:pt x="252" y="1373"/>
                </a:cubicBezTo>
                <a:cubicBezTo>
                  <a:pt x="252" y="1325"/>
                  <a:pt x="252" y="1325"/>
                  <a:pt x="252" y="1325"/>
                </a:cubicBezTo>
                <a:cubicBezTo>
                  <a:pt x="236" y="1325"/>
                  <a:pt x="236" y="1325"/>
                  <a:pt x="236" y="1325"/>
                </a:cubicBezTo>
                <a:cubicBezTo>
                  <a:pt x="236" y="1342"/>
                  <a:pt x="236" y="1342"/>
                  <a:pt x="236" y="1342"/>
                </a:cubicBezTo>
                <a:cubicBezTo>
                  <a:pt x="218" y="1342"/>
                  <a:pt x="218" y="1342"/>
                  <a:pt x="218" y="1342"/>
                </a:cubicBezTo>
                <a:cubicBezTo>
                  <a:pt x="218" y="1331"/>
                  <a:pt x="218" y="1331"/>
                  <a:pt x="218" y="1331"/>
                </a:cubicBezTo>
                <a:cubicBezTo>
                  <a:pt x="195" y="1331"/>
                  <a:pt x="195" y="1331"/>
                  <a:pt x="195" y="1331"/>
                </a:cubicBezTo>
                <a:cubicBezTo>
                  <a:pt x="195" y="1312"/>
                  <a:pt x="195" y="1312"/>
                  <a:pt x="195" y="1312"/>
                </a:cubicBezTo>
                <a:cubicBezTo>
                  <a:pt x="182" y="1299"/>
                  <a:pt x="182" y="1299"/>
                  <a:pt x="182" y="1299"/>
                </a:cubicBezTo>
                <a:cubicBezTo>
                  <a:pt x="168" y="1283"/>
                  <a:pt x="168" y="1283"/>
                  <a:pt x="168" y="1283"/>
                </a:cubicBezTo>
                <a:cubicBezTo>
                  <a:pt x="134" y="1283"/>
                  <a:pt x="134" y="1283"/>
                  <a:pt x="134" y="1283"/>
                </a:cubicBezTo>
                <a:cubicBezTo>
                  <a:pt x="102" y="1307"/>
                  <a:pt x="102" y="1307"/>
                  <a:pt x="102" y="1307"/>
                </a:cubicBezTo>
                <a:cubicBezTo>
                  <a:pt x="78" y="1307"/>
                  <a:pt x="78" y="1307"/>
                  <a:pt x="78" y="1307"/>
                </a:cubicBezTo>
                <a:cubicBezTo>
                  <a:pt x="78" y="1401"/>
                  <a:pt x="78" y="1401"/>
                  <a:pt x="78" y="1401"/>
                </a:cubicBezTo>
                <a:cubicBezTo>
                  <a:pt x="56" y="1357"/>
                  <a:pt x="56" y="1357"/>
                  <a:pt x="56" y="1357"/>
                </a:cubicBezTo>
                <a:cubicBezTo>
                  <a:pt x="56" y="1333"/>
                  <a:pt x="56" y="1333"/>
                  <a:pt x="56" y="1333"/>
                </a:cubicBezTo>
                <a:cubicBezTo>
                  <a:pt x="0" y="1333"/>
                  <a:pt x="0" y="1333"/>
                  <a:pt x="0" y="1333"/>
                </a:cubicBezTo>
                <a:cubicBezTo>
                  <a:pt x="0" y="1542"/>
                  <a:pt x="0" y="1542"/>
                  <a:pt x="0" y="1542"/>
                </a:cubicBezTo>
                <a:cubicBezTo>
                  <a:pt x="8000" y="1542"/>
                  <a:pt x="8000" y="1542"/>
                  <a:pt x="8000" y="1542"/>
                </a:cubicBezTo>
                <a:cubicBezTo>
                  <a:pt x="8000" y="1472"/>
                  <a:pt x="8000" y="1472"/>
                  <a:pt x="8000" y="1472"/>
                </a:cubicBezTo>
                <a:lnTo>
                  <a:pt x="7978" y="1472"/>
                </a:lnTo>
                <a:close/>
                <a:moveTo>
                  <a:pt x="3369" y="1457"/>
                </a:moveTo>
                <a:cubicBezTo>
                  <a:pt x="3356" y="1457"/>
                  <a:pt x="3356" y="1457"/>
                  <a:pt x="3356" y="1457"/>
                </a:cubicBezTo>
                <a:cubicBezTo>
                  <a:pt x="3356" y="1408"/>
                  <a:pt x="3356" y="1408"/>
                  <a:pt x="3356" y="1408"/>
                </a:cubicBezTo>
                <a:cubicBezTo>
                  <a:pt x="3369" y="1408"/>
                  <a:pt x="3369" y="1408"/>
                  <a:pt x="3369" y="1408"/>
                </a:cubicBezTo>
                <a:lnTo>
                  <a:pt x="3369" y="1457"/>
                </a:lnTo>
                <a:close/>
                <a:moveTo>
                  <a:pt x="3369" y="1389"/>
                </a:moveTo>
                <a:cubicBezTo>
                  <a:pt x="3356" y="1389"/>
                  <a:pt x="3356" y="1389"/>
                  <a:pt x="3356" y="1389"/>
                </a:cubicBezTo>
                <a:cubicBezTo>
                  <a:pt x="3356" y="1335"/>
                  <a:pt x="3356" y="1335"/>
                  <a:pt x="3356" y="1335"/>
                </a:cubicBezTo>
                <a:cubicBezTo>
                  <a:pt x="3369" y="1335"/>
                  <a:pt x="3369" y="1335"/>
                  <a:pt x="3369" y="1335"/>
                </a:cubicBezTo>
                <a:lnTo>
                  <a:pt x="3369" y="1389"/>
                </a:lnTo>
                <a:close/>
                <a:moveTo>
                  <a:pt x="3356" y="1141"/>
                </a:moveTo>
                <a:cubicBezTo>
                  <a:pt x="3356" y="1098"/>
                  <a:pt x="3356" y="1098"/>
                  <a:pt x="3356" y="1098"/>
                </a:cubicBezTo>
                <a:cubicBezTo>
                  <a:pt x="3356" y="1098"/>
                  <a:pt x="3373" y="1103"/>
                  <a:pt x="3373" y="1119"/>
                </a:cubicBezTo>
                <a:cubicBezTo>
                  <a:pt x="3373" y="1136"/>
                  <a:pt x="3356" y="1141"/>
                  <a:pt x="3356" y="1141"/>
                </a:cubicBezTo>
                <a:close/>
                <a:moveTo>
                  <a:pt x="3356" y="1060"/>
                </a:moveTo>
                <a:cubicBezTo>
                  <a:pt x="3356" y="1024"/>
                  <a:pt x="3356" y="1024"/>
                  <a:pt x="3356" y="1024"/>
                </a:cubicBezTo>
                <a:cubicBezTo>
                  <a:pt x="3356" y="1024"/>
                  <a:pt x="3373" y="1029"/>
                  <a:pt x="3373" y="1042"/>
                </a:cubicBezTo>
                <a:cubicBezTo>
                  <a:pt x="3373" y="1055"/>
                  <a:pt x="3356" y="1060"/>
                  <a:pt x="3356" y="1060"/>
                </a:cubicBezTo>
                <a:close/>
                <a:moveTo>
                  <a:pt x="3356" y="988"/>
                </a:moveTo>
                <a:cubicBezTo>
                  <a:pt x="3356" y="950"/>
                  <a:pt x="3356" y="950"/>
                  <a:pt x="3356" y="950"/>
                </a:cubicBezTo>
                <a:cubicBezTo>
                  <a:pt x="3356" y="950"/>
                  <a:pt x="3373" y="953"/>
                  <a:pt x="3373" y="969"/>
                </a:cubicBezTo>
                <a:cubicBezTo>
                  <a:pt x="3373" y="985"/>
                  <a:pt x="3356" y="988"/>
                  <a:pt x="3356" y="988"/>
                </a:cubicBezTo>
                <a:close/>
                <a:moveTo>
                  <a:pt x="3356" y="911"/>
                </a:moveTo>
                <a:cubicBezTo>
                  <a:pt x="3356" y="872"/>
                  <a:pt x="3356" y="872"/>
                  <a:pt x="3356" y="872"/>
                </a:cubicBezTo>
                <a:cubicBezTo>
                  <a:pt x="3356" y="872"/>
                  <a:pt x="3373" y="878"/>
                  <a:pt x="3373" y="891"/>
                </a:cubicBezTo>
                <a:cubicBezTo>
                  <a:pt x="3373" y="905"/>
                  <a:pt x="3356" y="911"/>
                  <a:pt x="3356" y="911"/>
                </a:cubicBezTo>
                <a:close/>
                <a:moveTo>
                  <a:pt x="3356" y="835"/>
                </a:moveTo>
                <a:cubicBezTo>
                  <a:pt x="3356" y="796"/>
                  <a:pt x="3356" y="796"/>
                  <a:pt x="3356" y="796"/>
                </a:cubicBezTo>
                <a:cubicBezTo>
                  <a:pt x="3356" y="796"/>
                  <a:pt x="3373" y="800"/>
                  <a:pt x="3373" y="815"/>
                </a:cubicBezTo>
                <a:cubicBezTo>
                  <a:pt x="3373" y="831"/>
                  <a:pt x="3356" y="835"/>
                  <a:pt x="3356" y="835"/>
                </a:cubicBezTo>
                <a:close/>
                <a:moveTo>
                  <a:pt x="3356" y="756"/>
                </a:moveTo>
                <a:cubicBezTo>
                  <a:pt x="3356" y="718"/>
                  <a:pt x="3356" y="718"/>
                  <a:pt x="3356" y="718"/>
                </a:cubicBezTo>
                <a:cubicBezTo>
                  <a:pt x="3356" y="718"/>
                  <a:pt x="3373" y="720"/>
                  <a:pt x="3373" y="737"/>
                </a:cubicBezTo>
                <a:cubicBezTo>
                  <a:pt x="3373" y="754"/>
                  <a:pt x="3356" y="756"/>
                  <a:pt x="3356" y="756"/>
                </a:cubicBezTo>
                <a:close/>
                <a:moveTo>
                  <a:pt x="5556" y="570"/>
                </a:moveTo>
                <a:cubicBezTo>
                  <a:pt x="5508" y="582"/>
                  <a:pt x="5508" y="582"/>
                  <a:pt x="5508" y="582"/>
                </a:cubicBezTo>
                <a:cubicBezTo>
                  <a:pt x="5490" y="529"/>
                  <a:pt x="5490" y="529"/>
                  <a:pt x="5490" y="529"/>
                </a:cubicBezTo>
                <a:cubicBezTo>
                  <a:pt x="5566" y="508"/>
                  <a:pt x="5566" y="508"/>
                  <a:pt x="5566" y="508"/>
                </a:cubicBezTo>
                <a:lnTo>
                  <a:pt x="5556" y="570"/>
                </a:lnTo>
                <a:close/>
              </a:path>
            </a:pathLst>
          </a:custGeom>
          <a:noFill/>
          <a:ln>
            <a:gradFill>
              <a:gsLst>
                <a:gs pos="0">
                  <a:schemeClr val="accent1">
                    <a:lumMod val="5000"/>
                    <a:lumOff val="95000"/>
                  </a:schemeClr>
                </a:gs>
                <a:gs pos="100000">
                  <a:srgbClr val="28A9D6"/>
                </a:gs>
              </a:gsLst>
              <a:lin ang="5400000" scaled="1"/>
            </a:gradFill>
          </a:ln>
          <a:effectLst/>
        </p:spPr>
        <p:txBody>
          <a:bodyPr vert="horz" wrap="square" lIns="121920" tIns="60960" rIns="121920" bIns="60960" numCol="1" anchor="t" anchorCtr="0" compatLnSpc="1">
            <a:prstTxWarp prst="textNoShape">
              <a:avLst/>
            </a:prstTxWarp>
          </a:bodyPr>
          <a:lstStyle/>
          <a:p>
            <a:endParaRPr lang="zh-CN" altLang="en-US" sz="2400"/>
          </a:p>
        </p:txBody>
      </p:sp>
      <p:sp>
        <p:nvSpPr>
          <p:cNvPr id="2" name="矩形 1"/>
          <p:cNvSpPr/>
          <p:nvPr/>
        </p:nvSpPr>
        <p:spPr>
          <a:xfrm>
            <a:off x="0" y="2626517"/>
            <a:ext cx="12192000" cy="1714585"/>
          </a:xfrm>
          <a:prstGeom prst="rect">
            <a:avLst/>
          </a:prstGeom>
          <a:solidFill>
            <a:srgbClr val="28A9D6"/>
          </a:solidFill>
          <a:ln>
            <a:noFill/>
          </a:ln>
          <a:effectLst/>
        </p:spPr>
        <p:txBody>
          <a:bodyPr vert="horz" wrap="square" lIns="121920" tIns="60960" rIns="121920" bIns="60960" numCol="1" anchor="t" anchorCtr="0" compatLnSpc="1">
            <a:prstTxWarp prst="textNoShape">
              <a:avLst/>
            </a:prstTxWarp>
          </a:bodyPr>
          <a:lstStyle/>
          <a:p>
            <a:endParaRPr lang="zh-CN" altLang="en-US" sz="2400"/>
          </a:p>
        </p:txBody>
      </p:sp>
      <p:cxnSp>
        <p:nvCxnSpPr>
          <p:cNvPr id="25" name="直接连接符 24"/>
          <p:cNvCxnSpPr/>
          <p:nvPr/>
        </p:nvCxnSpPr>
        <p:spPr>
          <a:xfrm>
            <a:off x="0" y="4373612"/>
            <a:ext cx="12192000" cy="0"/>
          </a:xfrm>
          <a:prstGeom prst="line">
            <a:avLst/>
          </a:prstGeom>
          <a:ln w="19050">
            <a:solidFill>
              <a:srgbClr val="28A9D6"/>
            </a:solidFill>
          </a:ln>
        </p:spPr>
        <p:style>
          <a:lnRef idx="1">
            <a:schemeClr val="accent1"/>
          </a:lnRef>
          <a:fillRef idx="0">
            <a:schemeClr val="accent1"/>
          </a:fillRef>
          <a:effectRef idx="0">
            <a:schemeClr val="accent1"/>
          </a:effectRef>
          <a:fontRef idx="minor">
            <a:schemeClr val="tx1"/>
          </a:fontRef>
        </p:style>
      </p:cxnSp>
      <p:sp>
        <p:nvSpPr>
          <p:cNvPr id="31" name="TextBox 13"/>
          <p:cNvSpPr txBox="1"/>
          <p:nvPr/>
        </p:nvSpPr>
        <p:spPr>
          <a:xfrm>
            <a:off x="4524364" y="2786058"/>
            <a:ext cx="3004947" cy="1200329"/>
          </a:xfrm>
          <a:prstGeom prst="rect">
            <a:avLst/>
          </a:prstGeom>
          <a:noFill/>
          <a:effectLst>
            <a:outerShdw blurRad="50800" dist="38100" dir="2700000" algn="tl" rotWithShape="0">
              <a:prstClr val="black">
                <a:alpha val="40000"/>
              </a:prstClr>
            </a:outerShdw>
          </a:effectLst>
        </p:spPr>
        <p:txBody>
          <a:bodyPr wrap="square" rtlCol="0">
            <a:spAutoFit/>
          </a:bodyPr>
          <a:lstStyle/>
          <a:p>
            <a:pPr algn="dist"/>
            <a:r>
              <a:rPr lang="zh-CN" altLang="en-US" sz="7200" b="1" dirty="0">
                <a:ln w="3175">
                  <a:solidFill>
                    <a:srgbClr val="31A5D7"/>
                  </a:solidFill>
                </a:ln>
                <a:solidFill>
                  <a:schemeClr val="bg1"/>
                </a:solidFill>
                <a:latin typeface="Copperplate Gothic Bold" panose="020E0705020206020404" pitchFamily="34" charset="0"/>
                <a:ea typeface="华康俪金黑W8" pitchFamily="49" charset="-122"/>
              </a:rPr>
              <a:t>谢谢</a:t>
            </a:r>
            <a:endParaRPr lang="zh-CN" altLang="en-US" sz="11500" b="1" dirty="0">
              <a:ln w="3175">
                <a:solidFill>
                  <a:srgbClr val="31A5D7"/>
                </a:solidFill>
              </a:ln>
              <a:solidFill>
                <a:schemeClr val="bg1"/>
              </a:solidFill>
              <a:latin typeface="华康俪金黑W8" pitchFamily="49" charset="-122"/>
              <a:ea typeface="华康俪金黑W8" pitchFamily="49" charset="-122"/>
            </a:endParaRPr>
          </a:p>
        </p:txBody>
      </p:sp>
      <p:grpSp>
        <p:nvGrpSpPr>
          <p:cNvPr id="14" name="组合 13"/>
          <p:cNvGrpSpPr/>
          <p:nvPr/>
        </p:nvGrpSpPr>
        <p:grpSpPr>
          <a:xfrm>
            <a:off x="0" y="4795475"/>
            <a:ext cx="12192000" cy="133723"/>
            <a:chOff x="0" y="4795475"/>
            <a:chExt cx="4320000" cy="145246"/>
          </a:xfrm>
        </p:grpSpPr>
        <p:cxnSp>
          <p:nvCxnSpPr>
            <p:cNvPr id="15" name="直接连接符 14"/>
            <p:cNvCxnSpPr/>
            <p:nvPr/>
          </p:nvCxnSpPr>
          <p:spPr>
            <a:xfrm>
              <a:off x="0" y="4795475"/>
              <a:ext cx="4320000" cy="12674"/>
            </a:xfrm>
            <a:prstGeom prst="line">
              <a:avLst/>
            </a:prstGeom>
            <a:ln w="3175">
              <a:solidFill>
                <a:srgbClr val="28A9D6"/>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0" y="4861761"/>
              <a:ext cx="4320000" cy="12674"/>
            </a:xfrm>
            <a:prstGeom prst="line">
              <a:avLst/>
            </a:prstGeom>
            <a:ln w="3175">
              <a:solidFill>
                <a:srgbClr val="28A9D6"/>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0" y="4928047"/>
              <a:ext cx="4320000" cy="12674"/>
            </a:xfrm>
            <a:prstGeom prst="line">
              <a:avLst/>
            </a:prstGeom>
            <a:ln w="3175">
              <a:solidFill>
                <a:srgbClr val="28A9D6"/>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9959335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5183D58-648D-4475-BEF8-624F48514A30}" type="slidenum">
              <a:rPr lang="zh-CN" altLang="en-US" smtClean="0"/>
              <a:pPr/>
              <a:t>4</a:t>
            </a:fld>
            <a:endParaRPr lang="zh-CN" altLang="en-US" dirty="0"/>
          </a:p>
        </p:txBody>
      </p:sp>
      <p:sp>
        <p:nvSpPr>
          <p:cNvPr id="3" name="文本框 14"/>
          <p:cNvSpPr txBox="1"/>
          <p:nvPr/>
        </p:nvSpPr>
        <p:spPr>
          <a:xfrm>
            <a:off x="380960" y="428604"/>
            <a:ext cx="1928826" cy="369332"/>
          </a:xfrm>
          <a:prstGeom prst="rect">
            <a:avLst/>
          </a:prstGeom>
          <a:noFill/>
        </p:spPr>
        <p:txBody>
          <a:bodyPr wrap="square" rtlCol="0">
            <a:spAutoFit/>
          </a:bodyPr>
          <a:lstStyle/>
          <a:p>
            <a:r>
              <a:rPr lang="zh-CN" altLang="en-US" b="1" dirty="0" smtClean="0">
                <a:solidFill>
                  <a:schemeClr val="tx1">
                    <a:lumMod val="85000"/>
                    <a:lumOff val="15000"/>
                  </a:schemeClr>
                </a:solidFill>
              </a:rPr>
              <a:t>评估内容及方法</a:t>
            </a:r>
            <a:endParaRPr lang="zh-CN" altLang="en-US" b="1" dirty="0">
              <a:solidFill>
                <a:schemeClr val="tx1">
                  <a:lumMod val="85000"/>
                  <a:lumOff val="15000"/>
                </a:schemeClr>
              </a:solidFill>
            </a:endParaRPr>
          </a:p>
        </p:txBody>
      </p:sp>
      <p:sp>
        <p:nvSpPr>
          <p:cNvPr id="4" name="矩形 3"/>
          <p:cNvSpPr/>
          <p:nvPr/>
        </p:nvSpPr>
        <p:spPr>
          <a:xfrm>
            <a:off x="809588" y="1142984"/>
            <a:ext cx="10715700" cy="5313522"/>
          </a:xfrm>
          <a:prstGeom prst="rect">
            <a:avLst/>
          </a:prstGeom>
        </p:spPr>
        <p:txBody>
          <a:bodyPr wrap="square">
            <a:spAutoFit/>
          </a:bodyPr>
          <a:lstStyle/>
          <a:p>
            <a:pPr>
              <a:lnSpc>
                <a:spcPct val="150000"/>
              </a:lnSpc>
            </a:pPr>
            <a:r>
              <a:rPr lang="zh-CN" altLang="en-US" sz="2400" b="1" dirty="0" smtClean="0"/>
              <a:t>评估方式及方法</a:t>
            </a:r>
            <a:endParaRPr lang="en-US" altLang="zh-CN" sz="2400" b="1" dirty="0" smtClean="0"/>
          </a:p>
          <a:p>
            <a:pPr lvl="1">
              <a:lnSpc>
                <a:spcPct val="150000"/>
              </a:lnSpc>
            </a:pPr>
            <a:r>
              <a:rPr lang="zh-CN" altLang="en-US" sz="2000" b="1" dirty="0" smtClean="0"/>
              <a:t>主要指标</a:t>
            </a:r>
            <a:endParaRPr lang="en-US" altLang="zh-CN" sz="2000" b="1" dirty="0" smtClean="0"/>
          </a:p>
          <a:p>
            <a:pPr marL="914400" lvl="1">
              <a:lnSpc>
                <a:spcPct val="150000"/>
              </a:lnSpc>
            </a:pPr>
            <a:r>
              <a:rPr lang="zh-CN" altLang="en-US" sz="2000" b="1" dirty="0" smtClean="0"/>
              <a:t>数据质量：</a:t>
            </a:r>
            <a:r>
              <a:rPr lang="zh-CN" altLang="en-US" b="1" dirty="0" smtClean="0"/>
              <a:t>漏报率，错报率，错填率，漏录率，错录率</a:t>
            </a:r>
            <a:endParaRPr lang="en-US" altLang="zh-CN" b="1" dirty="0" smtClean="0"/>
          </a:p>
          <a:p>
            <a:pPr marL="914400" lvl="1">
              <a:lnSpc>
                <a:spcPct val="150000"/>
              </a:lnSpc>
            </a:pPr>
            <a:r>
              <a:rPr lang="zh-CN" altLang="en-US" sz="2000" b="1" dirty="0" smtClean="0"/>
              <a:t>系统运转：</a:t>
            </a:r>
            <a:r>
              <a:rPr lang="zh-CN" altLang="en-US" b="1" dirty="0" smtClean="0"/>
              <a:t>数据录入间隔天数，数据上报及时性，报告及发表文章数，保密和私密性，系统安全性，系统整合性，多部门合作性</a:t>
            </a:r>
            <a:endParaRPr lang="en-US" altLang="zh-CN" b="1" dirty="0" smtClean="0"/>
          </a:p>
          <a:p>
            <a:pPr marL="914400" lvl="1">
              <a:lnSpc>
                <a:spcPct val="150000"/>
              </a:lnSpc>
            </a:pPr>
            <a:r>
              <a:rPr lang="zh-CN" altLang="en-US" sz="2000" b="1" dirty="0" smtClean="0"/>
              <a:t>人员、设备经费和政策制度：</a:t>
            </a:r>
            <a:r>
              <a:rPr lang="zh-CN" altLang="en-US" b="1" dirty="0" smtClean="0"/>
              <a:t>全职人员数量，兼职人员数量，配套经费数量，培训覆盖率，培训次数，督导次数，支持性文件数量，奖惩制度</a:t>
            </a:r>
            <a:endParaRPr lang="en-US" altLang="zh-CN" b="1" dirty="0" smtClean="0"/>
          </a:p>
          <a:p>
            <a:pPr marL="914400" lvl="1">
              <a:lnSpc>
                <a:spcPct val="150000"/>
              </a:lnSpc>
            </a:pPr>
            <a:endParaRPr lang="en-US" altLang="zh-CN" sz="2000" b="1" dirty="0" smtClean="0"/>
          </a:p>
          <a:p>
            <a:pPr marL="457200">
              <a:lnSpc>
                <a:spcPct val="150000"/>
              </a:lnSpc>
            </a:pPr>
            <a:r>
              <a:rPr lang="zh-CN" altLang="en-US" sz="2000" b="1" dirty="0" smtClean="0"/>
              <a:t>评估方式</a:t>
            </a:r>
            <a:endParaRPr lang="en-US" altLang="zh-CN" sz="2000" b="1" dirty="0" smtClean="0"/>
          </a:p>
          <a:p>
            <a:pPr marL="914400" lvl="1">
              <a:lnSpc>
                <a:spcPct val="150000"/>
              </a:lnSpc>
            </a:pPr>
            <a:r>
              <a:rPr lang="zh-CN" altLang="en-US" sz="2000" b="1" dirty="0" smtClean="0"/>
              <a:t>自评估：</a:t>
            </a:r>
            <a:r>
              <a:rPr lang="zh-CN" altLang="en-US" b="1" dirty="0" smtClean="0"/>
              <a:t>监测点自报数据</a:t>
            </a:r>
            <a:endParaRPr lang="en-US" altLang="zh-CN" b="1" dirty="0" smtClean="0"/>
          </a:p>
          <a:p>
            <a:pPr marL="914400" lvl="1">
              <a:lnSpc>
                <a:spcPct val="150000"/>
              </a:lnSpc>
            </a:pPr>
            <a:r>
              <a:rPr lang="zh-CN" altLang="en-US" sz="2000" b="1" dirty="0" smtClean="0"/>
              <a:t>外部评估：</a:t>
            </a:r>
            <a:r>
              <a:rPr lang="zh-CN" altLang="en-US" b="1" dirty="0" smtClean="0"/>
              <a:t>随机抽取</a:t>
            </a:r>
            <a:r>
              <a:rPr lang="en-US" altLang="zh-CN" b="1" dirty="0" smtClean="0"/>
              <a:t>11</a:t>
            </a:r>
            <a:r>
              <a:rPr lang="zh-CN" altLang="en-US" b="1" dirty="0" smtClean="0"/>
              <a:t>个监测点，慢病中心外评估小组现场调研</a:t>
            </a:r>
            <a:endParaRPr lang="en-US" altLang="zh-CN" sz="2000" b="1" dirty="0" smtClean="0"/>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5183D58-648D-4475-BEF8-624F48514A30}" type="slidenum">
              <a:rPr lang="zh-CN" altLang="en-US" smtClean="0"/>
              <a:pPr/>
              <a:t>5</a:t>
            </a:fld>
            <a:endParaRPr lang="zh-CN" altLang="en-US" dirty="0"/>
          </a:p>
        </p:txBody>
      </p:sp>
      <p:grpSp>
        <p:nvGrpSpPr>
          <p:cNvPr id="3" name="组合 38"/>
          <p:cNvGrpSpPr/>
          <p:nvPr/>
        </p:nvGrpSpPr>
        <p:grpSpPr>
          <a:xfrm>
            <a:off x="1775521" y="2218409"/>
            <a:ext cx="8640958" cy="3725538"/>
            <a:chOff x="1128217" y="1566231"/>
            <a:chExt cx="8640958" cy="3725538"/>
          </a:xfrm>
        </p:grpSpPr>
        <p:cxnSp>
          <p:nvCxnSpPr>
            <p:cNvPr id="11" name="直接连接符 10"/>
            <p:cNvCxnSpPr/>
            <p:nvPr/>
          </p:nvCxnSpPr>
          <p:spPr>
            <a:xfrm>
              <a:off x="1416050" y="1566231"/>
              <a:ext cx="0" cy="1617091"/>
            </a:xfrm>
            <a:prstGeom prst="line">
              <a:avLst/>
            </a:prstGeom>
            <a:gradFill rotWithShape="0">
              <a:gsLst>
                <a:gs pos="0">
                  <a:schemeClr val="accent1">
                    <a:lumMod val="5000"/>
                    <a:lumOff val="95000"/>
                  </a:schemeClr>
                </a:gs>
                <a:gs pos="63000">
                  <a:schemeClr val="bg1">
                    <a:lumMod val="95000"/>
                  </a:schemeClr>
                </a:gs>
                <a:gs pos="100000">
                  <a:schemeClr val="bg1">
                    <a:lumMod val="85000"/>
                  </a:schemeClr>
                </a:gs>
              </a:gsLst>
              <a:path path="circle">
                <a:fillToRect l="50000" t="50000" r="50000" b="50000"/>
              </a:path>
              <a:tileRect l="-116602" t="-43714" r="-116602" b="-43714"/>
            </a:gradFill>
            <a:ln w="22225" cap="rnd">
              <a:solidFill>
                <a:schemeClr val="bg1">
                  <a:lumMod val="75000"/>
                </a:schemeClr>
              </a:solidFill>
              <a:prstDash val="sysDot"/>
              <a:headEnd type="none" w="sm" len="sm"/>
              <a:tailEnd type="diamond" w="lg" len="lg"/>
            </a:ln>
          </p:spPr>
          <p:style>
            <a:lnRef idx="2">
              <a:schemeClr val="accent1">
                <a:shade val="50000"/>
              </a:schemeClr>
            </a:lnRef>
            <a:fillRef idx="1">
              <a:schemeClr val="accent1"/>
            </a:fillRef>
            <a:effectRef idx="0">
              <a:schemeClr val="accent1"/>
            </a:effectRef>
            <a:fontRef idx="minor">
              <a:schemeClr val="lt1"/>
            </a:fontRef>
          </p:style>
        </p:cxnSp>
        <p:sp>
          <p:nvSpPr>
            <p:cNvPr id="5" name="矩形 4"/>
            <p:cNvSpPr/>
            <p:nvPr/>
          </p:nvSpPr>
          <p:spPr>
            <a:xfrm>
              <a:off x="1128217" y="3176972"/>
              <a:ext cx="1728192" cy="504056"/>
            </a:xfrm>
            <a:prstGeom prst="rect">
              <a:avLst/>
            </a:prstGeom>
            <a:solidFill>
              <a:schemeClr val="bg1">
                <a:lumMod val="50000"/>
              </a:schemeClr>
            </a:solidFill>
            <a:ln w="3175">
              <a:solidFill>
                <a:schemeClr val="bg1"/>
              </a:solidFill>
            </a:ln>
            <a:effectLst>
              <a:outerShdw blurRad="1143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t>2013.6</a:t>
              </a:r>
              <a:endParaRPr lang="zh-CN" altLang="en-US" b="1" dirty="0"/>
            </a:p>
          </p:txBody>
        </p:sp>
        <p:sp>
          <p:nvSpPr>
            <p:cNvPr id="12" name="文本框 11"/>
            <p:cNvSpPr txBox="1"/>
            <p:nvPr/>
          </p:nvSpPr>
          <p:spPr>
            <a:xfrm>
              <a:off x="1416050" y="1566231"/>
              <a:ext cx="2389572" cy="1015663"/>
            </a:xfrm>
            <a:prstGeom prst="rect">
              <a:avLst/>
            </a:prstGeom>
            <a:noFill/>
          </p:spPr>
          <p:txBody>
            <a:bodyPr wrap="square" rtlCol="0">
              <a:spAutoFit/>
            </a:bodyPr>
            <a:lstStyle/>
            <a:p>
              <a:r>
                <a:rPr lang="zh-CN" altLang="en-US" sz="2000" b="1" dirty="0" smtClean="0">
                  <a:solidFill>
                    <a:schemeClr val="tx1">
                      <a:lumMod val="65000"/>
                      <a:lumOff val="35000"/>
                    </a:schemeClr>
                  </a:solidFill>
                </a:rPr>
                <a:t>制定并下发</a:t>
              </a:r>
              <a:r>
                <a:rPr lang="en-US" altLang="zh-CN" sz="2000" b="1" dirty="0" smtClean="0">
                  <a:solidFill>
                    <a:schemeClr val="tx1">
                      <a:lumMod val="65000"/>
                      <a:lumOff val="35000"/>
                    </a:schemeClr>
                  </a:solidFill>
                </a:rPr>
                <a:t>《</a:t>
              </a:r>
              <a:r>
                <a:rPr lang="zh-CN" altLang="en-US" sz="2000" b="1" dirty="0" smtClean="0">
                  <a:solidFill>
                    <a:schemeClr val="tx1">
                      <a:lumMod val="65000"/>
                      <a:lumOff val="35000"/>
                    </a:schemeClr>
                  </a:solidFill>
                </a:rPr>
                <a:t>全国伤害监测工作评估方案</a:t>
              </a:r>
              <a:r>
                <a:rPr lang="en-US" altLang="zh-CN" sz="2000" b="1" dirty="0" smtClean="0">
                  <a:solidFill>
                    <a:schemeClr val="tx1">
                      <a:lumMod val="65000"/>
                      <a:lumOff val="35000"/>
                    </a:schemeClr>
                  </a:solidFill>
                </a:rPr>
                <a:t>》</a:t>
              </a:r>
              <a:endParaRPr lang="zh-CN" altLang="en-US" sz="2000" b="1" dirty="0">
                <a:solidFill>
                  <a:schemeClr val="tx1">
                    <a:lumMod val="65000"/>
                    <a:lumOff val="35000"/>
                  </a:schemeClr>
                </a:solidFill>
              </a:endParaRPr>
            </a:p>
          </p:txBody>
        </p:sp>
        <p:cxnSp>
          <p:nvCxnSpPr>
            <p:cNvPr id="16" name="直接连接符 15"/>
            <p:cNvCxnSpPr/>
            <p:nvPr/>
          </p:nvCxnSpPr>
          <p:spPr>
            <a:xfrm flipV="1">
              <a:off x="3144242" y="3674678"/>
              <a:ext cx="0" cy="1617091"/>
            </a:xfrm>
            <a:prstGeom prst="line">
              <a:avLst/>
            </a:prstGeom>
            <a:gradFill rotWithShape="0">
              <a:gsLst>
                <a:gs pos="0">
                  <a:schemeClr val="accent1">
                    <a:lumMod val="5000"/>
                    <a:lumOff val="95000"/>
                  </a:schemeClr>
                </a:gs>
                <a:gs pos="63000">
                  <a:schemeClr val="bg1">
                    <a:lumMod val="95000"/>
                  </a:schemeClr>
                </a:gs>
                <a:gs pos="100000">
                  <a:schemeClr val="bg1">
                    <a:lumMod val="85000"/>
                  </a:schemeClr>
                </a:gs>
              </a:gsLst>
              <a:path path="circle">
                <a:fillToRect l="50000" t="50000" r="50000" b="50000"/>
              </a:path>
              <a:tileRect l="-116602" t="-43714" r="-116602" b="-43714"/>
            </a:gradFill>
            <a:ln w="22225" cap="rnd">
              <a:solidFill>
                <a:schemeClr val="bg1">
                  <a:lumMod val="75000"/>
                </a:schemeClr>
              </a:solidFill>
              <a:prstDash val="sysDot"/>
              <a:headEnd type="none" w="sm" len="sm"/>
              <a:tailEnd type="diamond" w="lg" len="lg"/>
            </a:ln>
          </p:spPr>
          <p:style>
            <a:lnRef idx="2">
              <a:schemeClr val="accent1">
                <a:shade val="50000"/>
              </a:schemeClr>
            </a:lnRef>
            <a:fillRef idx="1">
              <a:schemeClr val="accent1"/>
            </a:fillRef>
            <a:effectRef idx="0">
              <a:schemeClr val="accent1"/>
            </a:effectRef>
            <a:fontRef idx="minor">
              <a:schemeClr val="lt1"/>
            </a:fontRef>
          </p:style>
        </p:cxnSp>
        <p:sp>
          <p:nvSpPr>
            <p:cNvPr id="18" name="文本框 17"/>
            <p:cNvSpPr txBox="1"/>
            <p:nvPr/>
          </p:nvSpPr>
          <p:spPr>
            <a:xfrm>
              <a:off x="3162680" y="4562772"/>
              <a:ext cx="1223566" cy="707886"/>
            </a:xfrm>
            <a:prstGeom prst="rect">
              <a:avLst/>
            </a:prstGeom>
            <a:noFill/>
          </p:spPr>
          <p:txBody>
            <a:bodyPr wrap="square" rtlCol="0">
              <a:spAutoFit/>
            </a:bodyPr>
            <a:lstStyle/>
            <a:p>
              <a:r>
                <a:rPr lang="zh-CN" altLang="en-US" sz="2000" b="1" dirty="0" smtClean="0">
                  <a:solidFill>
                    <a:schemeClr val="tx1">
                      <a:lumMod val="65000"/>
                      <a:lumOff val="35000"/>
                    </a:schemeClr>
                  </a:solidFill>
                </a:rPr>
                <a:t>评估数据收集</a:t>
              </a:r>
              <a:endParaRPr lang="zh-CN" altLang="en-US" sz="2000" b="1" dirty="0">
                <a:solidFill>
                  <a:schemeClr val="tx1">
                    <a:lumMod val="65000"/>
                    <a:lumOff val="35000"/>
                  </a:schemeClr>
                </a:solidFill>
              </a:endParaRPr>
            </a:p>
          </p:txBody>
        </p:sp>
        <p:cxnSp>
          <p:nvCxnSpPr>
            <p:cNvPr id="21" name="直接连接符 20"/>
            <p:cNvCxnSpPr/>
            <p:nvPr/>
          </p:nvCxnSpPr>
          <p:spPr>
            <a:xfrm>
              <a:off x="4872434" y="1566231"/>
              <a:ext cx="0" cy="1617091"/>
            </a:xfrm>
            <a:prstGeom prst="line">
              <a:avLst/>
            </a:prstGeom>
            <a:gradFill rotWithShape="0">
              <a:gsLst>
                <a:gs pos="0">
                  <a:schemeClr val="accent1">
                    <a:lumMod val="5000"/>
                    <a:lumOff val="95000"/>
                  </a:schemeClr>
                </a:gs>
                <a:gs pos="63000">
                  <a:schemeClr val="bg1">
                    <a:lumMod val="95000"/>
                  </a:schemeClr>
                </a:gs>
                <a:gs pos="100000">
                  <a:schemeClr val="bg1">
                    <a:lumMod val="85000"/>
                  </a:schemeClr>
                </a:gs>
              </a:gsLst>
              <a:path path="circle">
                <a:fillToRect l="50000" t="50000" r="50000" b="50000"/>
              </a:path>
              <a:tileRect l="-116602" t="-43714" r="-116602" b="-43714"/>
            </a:gradFill>
            <a:ln w="22225" cap="rnd">
              <a:solidFill>
                <a:schemeClr val="bg1">
                  <a:lumMod val="75000"/>
                </a:schemeClr>
              </a:solidFill>
              <a:prstDash val="sysDot"/>
              <a:headEnd type="none" w="sm" len="sm"/>
              <a:tailEnd type="diamond" w="lg" len="lg"/>
            </a:ln>
          </p:spPr>
          <p:style>
            <a:lnRef idx="2">
              <a:schemeClr val="accent1">
                <a:shade val="50000"/>
              </a:schemeClr>
            </a:lnRef>
            <a:fillRef idx="1">
              <a:schemeClr val="accent1"/>
            </a:fillRef>
            <a:effectRef idx="0">
              <a:schemeClr val="accent1"/>
            </a:effectRef>
            <a:fontRef idx="minor">
              <a:schemeClr val="lt1"/>
            </a:fontRef>
          </p:style>
        </p:cxnSp>
        <p:sp>
          <p:nvSpPr>
            <p:cNvPr id="23" name="文本框 22"/>
            <p:cNvSpPr txBox="1"/>
            <p:nvPr/>
          </p:nvSpPr>
          <p:spPr>
            <a:xfrm>
              <a:off x="4872434" y="1566231"/>
              <a:ext cx="1223566" cy="1015663"/>
            </a:xfrm>
            <a:prstGeom prst="rect">
              <a:avLst/>
            </a:prstGeom>
            <a:noFill/>
          </p:spPr>
          <p:txBody>
            <a:bodyPr wrap="square" rtlCol="0">
              <a:spAutoFit/>
            </a:bodyPr>
            <a:lstStyle/>
            <a:p>
              <a:r>
                <a:rPr lang="zh-CN" altLang="en-US" sz="2000" b="1" dirty="0" smtClean="0">
                  <a:solidFill>
                    <a:schemeClr val="tx1">
                      <a:lumMod val="65000"/>
                      <a:lumOff val="35000"/>
                    </a:schemeClr>
                  </a:solidFill>
                </a:rPr>
                <a:t>评估数据整理、录入</a:t>
              </a:r>
              <a:endParaRPr lang="zh-CN" altLang="en-US" sz="2000" b="1" dirty="0">
                <a:solidFill>
                  <a:schemeClr val="tx1">
                    <a:lumMod val="65000"/>
                    <a:lumOff val="35000"/>
                  </a:schemeClr>
                </a:solidFill>
              </a:endParaRPr>
            </a:p>
          </p:txBody>
        </p:sp>
        <p:cxnSp>
          <p:nvCxnSpPr>
            <p:cNvPr id="27" name="直接连接符 26"/>
            <p:cNvCxnSpPr/>
            <p:nvPr/>
          </p:nvCxnSpPr>
          <p:spPr>
            <a:xfrm flipV="1">
              <a:off x="6600625" y="3674678"/>
              <a:ext cx="0" cy="1617091"/>
            </a:xfrm>
            <a:prstGeom prst="line">
              <a:avLst/>
            </a:prstGeom>
            <a:gradFill rotWithShape="0">
              <a:gsLst>
                <a:gs pos="0">
                  <a:schemeClr val="accent1">
                    <a:lumMod val="5000"/>
                    <a:lumOff val="95000"/>
                  </a:schemeClr>
                </a:gs>
                <a:gs pos="63000">
                  <a:schemeClr val="bg1">
                    <a:lumMod val="95000"/>
                  </a:schemeClr>
                </a:gs>
                <a:gs pos="100000">
                  <a:schemeClr val="bg1">
                    <a:lumMod val="85000"/>
                  </a:schemeClr>
                </a:gs>
              </a:gsLst>
              <a:path path="circle">
                <a:fillToRect l="50000" t="50000" r="50000" b="50000"/>
              </a:path>
              <a:tileRect l="-116602" t="-43714" r="-116602" b="-43714"/>
            </a:gradFill>
            <a:ln w="22225" cap="rnd">
              <a:solidFill>
                <a:schemeClr val="bg1">
                  <a:lumMod val="75000"/>
                </a:schemeClr>
              </a:solidFill>
              <a:prstDash val="sysDot"/>
              <a:headEnd type="none" w="sm" len="sm"/>
              <a:tailEnd type="diamond" w="lg" len="lg"/>
            </a:ln>
          </p:spPr>
          <p:style>
            <a:lnRef idx="2">
              <a:schemeClr val="accent1">
                <a:shade val="50000"/>
              </a:schemeClr>
            </a:lnRef>
            <a:fillRef idx="1">
              <a:schemeClr val="accent1"/>
            </a:fillRef>
            <a:effectRef idx="0">
              <a:schemeClr val="accent1"/>
            </a:effectRef>
            <a:fontRef idx="minor">
              <a:schemeClr val="lt1"/>
            </a:fontRef>
          </p:style>
        </p:cxnSp>
        <p:sp>
          <p:nvSpPr>
            <p:cNvPr id="29" name="文本框 28"/>
            <p:cNvSpPr txBox="1"/>
            <p:nvPr/>
          </p:nvSpPr>
          <p:spPr>
            <a:xfrm>
              <a:off x="6591704" y="4562772"/>
              <a:ext cx="1223566" cy="707886"/>
            </a:xfrm>
            <a:prstGeom prst="rect">
              <a:avLst/>
            </a:prstGeom>
            <a:noFill/>
          </p:spPr>
          <p:txBody>
            <a:bodyPr wrap="square" rtlCol="0">
              <a:spAutoFit/>
            </a:bodyPr>
            <a:lstStyle/>
            <a:p>
              <a:r>
                <a:rPr lang="zh-CN" altLang="en-US" sz="2000" b="1" dirty="0" smtClean="0">
                  <a:solidFill>
                    <a:schemeClr val="tx1">
                      <a:lumMod val="65000"/>
                      <a:lumOff val="35000"/>
                    </a:schemeClr>
                  </a:solidFill>
                </a:rPr>
                <a:t>数据分析、报告撰写</a:t>
              </a:r>
              <a:endParaRPr lang="zh-CN" altLang="en-US" sz="2000" b="1" dirty="0">
                <a:solidFill>
                  <a:schemeClr val="tx1">
                    <a:lumMod val="65000"/>
                    <a:lumOff val="35000"/>
                  </a:schemeClr>
                </a:solidFill>
              </a:endParaRPr>
            </a:p>
          </p:txBody>
        </p:sp>
        <p:cxnSp>
          <p:nvCxnSpPr>
            <p:cNvPr id="32" name="直接连接符 31"/>
            <p:cNvCxnSpPr/>
            <p:nvPr/>
          </p:nvCxnSpPr>
          <p:spPr>
            <a:xfrm>
              <a:off x="8328816" y="1566231"/>
              <a:ext cx="0" cy="1617091"/>
            </a:xfrm>
            <a:prstGeom prst="line">
              <a:avLst/>
            </a:prstGeom>
            <a:gradFill rotWithShape="0">
              <a:gsLst>
                <a:gs pos="0">
                  <a:schemeClr val="accent1">
                    <a:lumMod val="5000"/>
                    <a:lumOff val="95000"/>
                  </a:schemeClr>
                </a:gs>
                <a:gs pos="63000">
                  <a:schemeClr val="bg1">
                    <a:lumMod val="95000"/>
                  </a:schemeClr>
                </a:gs>
                <a:gs pos="100000">
                  <a:schemeClr val="bg1">
                    <a:lumMod val="85000"/>
                  </a:schemeClr>
                </a:gs>
              </a:gsLst>
              <a:path path="circle">
                <a:fillToRect l="50000" t="50000" r="50000" b="50000"/>
              </a:path>
              <a:tileRect l="-116602" t="-43714" r="-116602" b="-43714"/>
            </a:gradFill>
            <a:ln w="22225" cap="rnd">
              <a:solidFill>
                <a:schemeClr val="bg1">
                  <a:lumMod val="75000"/>
                </a:schemeClr>
              </a:solidFill>
              <a:prstDash val="sysDot"/>
              <a:headEnd type="none" w="sm" len="sm"/>
              <a:tailEnd type="diamond" w="lg" len="lg"/>
            </a:ln>
          </p:spPr>
          <p:style>
            <a:lnRef idx="2">
              <a:schemeClr val="accent1">
                <a:shade val="50000"/>
              </a:schemeClr>
            </a:lnRef>
            <a:fillRef idx="1">
              <a:schemeClr val="accent1"/>
            </a:fillRef>
            <a:effectRef idx="0">
              <a:schemeClr val="accent1"/>
            </a:effectRef>
            <a:fontRef idx="minor">
              <a:schemeClr val="lt1"/>
            </a:fontRef>
          </p:style>
        </p:cxnSp>
        <p:sp>
          <p:nvSpPr>
            <p:cNvPr id="34" name="文本框 33"/>
            <p:cNvSpPr txBox="1"/>
            <p:nvPr/>
          </p:nvSpPr>
          <p:spPr>
            <a:xfrm>
              <a:off x="8328815" y="1566231"/>
              <a:ext cx="1223565" cy="707886"/>
            </a:xfrm>
            <a:prstGeom prst="rect">
              <a:avLst/>
            </a:prstGeom>
            <a:noFill/>
          </p:spPr>
          <p:txBody>
            <a:bodyPr wrap="square" rtlCol="0">
              <a:spAutoFit/>
            </a:bodyPr>
            <a:lstStyle/>
            <a:p>
              <a:r>
                <a:rPr lang="zh-CN" altLang="en-US" sz="2000" b="1" dirty="0" smtClean="0">
                  <a:solidFill>
                    <a:schemeClr val="tx1">
                      <a:lumMod val="65000"/>
                      <a:lumOff val="35000"/>
                    </a:schemeClr>
                  </a:solidFill>
                </a:rPr>
                <a:t>报告论证、定稿</a:t>
              </a:r>
              <a:endParaRPr lang="zh-CN" altLang="en-US" sz="2000" b="1" dirty="0">
                <a:solidFill>
                  <a:schemeClr val="tx1">
                    <a:lumMod val="65000"/>
                    <a:lumOff val="35000"/>
                  </a:schemeClr>
                </a:solidFill>
              </a:endParaRPr>
            </a:p>
          </p:txBody>
        </p:sp>
        <p:sp>
          <p:nvSpPr>
            <p:cNvPr id="37" name="矩形 36"/>
            <p:cNvSpPr/>
            <p:nvPr/>
          </p:nvSpPr>
          <p:spPr>
            <a:xfrm>
              <a:off x="2856407" y="3176972"/>
              <a:ext cx="1728192" cy="504056"/>
            </a:xfrm>
            <a:prstGeom prst="rect">
              <a:avLst/>
            </a:prstGeom>
            <a:solidFill>
              <a:srgbClr val="28A9D6"/>
            </a:solidFill>
            <a:ln w="3175">
              <a:solidFill>
                <a:schemeClr val="bg1"/>
              </a:solidFill>
            </a:ln>
            <a:effectLst>
              <a:outerShdw blurRad="1143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t>2013.6-9</a:t>
              </a:r>
              <a:endParaRPr lang="zh-CN" altLang="en-US" b="1" dirty="0"/>
            </a:p>
          </p:txBody>
        </p:sp>
        <p:sp>
          <p:nvSpPr>
            <p:cNvPr id="22" name="矩形 21"/>
            <p:cNvSpPr/>
            <p:nvPr/>
          </p:nvSpPr>
          <p:spPr>
            <a:xfrm>
              <a:off x="4584601" y="3176972"/>
              <a:ext cx="1728192" cy="504056"/>
            </a:xfrm>
            <a:prstGeom prst="rect">
              <a:avLst/>
            </a:prstGeom>
            <a:solidFill>
              <a:schemeClr val="bg1">
                <a:lumMod val="50000"/>
              </a:schemeClr>
            </a:solidFill>
            <a:ln w="3175">
              <a:solidFill>
                <a:schemeClr val="bg1"/>
              </a:solidFill>
            </a:ln>
            <a:effectLst>
              <a:outerShdw blurRad="1143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t>2013.12-2014.3</a:t>
              </a:r>
              <a:endParaRPr lang="zh-CN" altLang="en-US" b="1" dirty="0"/>
            </a:p>
          </p:txBody>
        </p:sp>
        <p:sp>
          <p:nvSpPr>
            <p:cNvPr id="38" name="矩形 37"/>
            <p:cNvSpPr/>
            <p:nvPr/>
          </p:nvSpPr>
          <p:spPr>
            <a:xfrm>
              <a:off x="6312788" y="3176972"/>
              <a:ext cx="1728192" cy="504056"/>
            </a:xfrm>
            <a:prstGeom prst="rect">
              <a:avLst/>
            </a:prstGeom>
            <a:solidFill>
              <a:srgbClr val="28A9D6"/>
            </a:solidFill>
            <a:ln w="3175">
              <a:solidFill>
                <a:schemeClr val="bg1"/>
              </a:solidFill>
            </a:ln>
            <a:effectLst>
              <a:outerShdw blurRad="1143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t>2014.4-5</a:t>
              </a:r>
              <a:endParaRPr lang="zh-CN" altLang="en-US" b="1" dirty="0"/>
            </a:p>
          </p:txBody>
        </p:sp>
        <p:sp>
          <p:nvSpPr>
            <p:cNvPr id="33" name="矩形 32"/>
            <p:cNvSpPr/>
            <p:nvPr/>
          </p:nvSpPr>
          <p:spPr>
            <a:xfrm>
              <a:off x="8040983" y="3176972"/>
              <a:ext cx="1728192" cy="504056"/>
            </a:xfrm>
            <a:prstGeom prst="rect">
              <a:avLst/>
            </a:prstGeom>
            <a:solidFill>
              <a:schemeClr val="bg1">
                <a:lumMod val="50000"/>
              </a:schemeClr>
            </a:solidFill>
            <a:ln w="3175">
              <a:solidFill>
                <a:schemeClr val="bg1"/>
              </a:solidFill>
            </a:ln>
            <a:effectLst>
              <a:outerShdw blurRad="1143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t>2014.6</a:t>
              </a:r>
              <a:endParaRPr lang="zh-CN" altLang="en-US" b="1" dirty="0"/>
            </a:p>
          </p:txBody>
        </p:sp>
      </p:grpSp>
      <p:grpSp>
        <p:nvGrpSpPr>
          <p:cNvPr id="31" name="组合 30"/>
          <p:cNvGrpSpPr/>
          <p:nvPr/>
        </p:nvGrpSpPr>
        <p:grpSpPr>
          <a:xfrm>
            <a:off x="4238610" y="928670"/>
            <a:ext cx="3286149" cy="571504"/>
            <a:chOff x="5159490" y="1086894"/>
            <a:chExt cx="1873022" cy="509244"/>
          </a:xfrm>
          <a:effectLst>
            <a:outerShdw blurRad="50800" dist="38100" algn="l" rotWithShape="0">
              <a:prstClr val="black">
                <a:alpha val="40000"/>
              </a:prstClr>
            </a:outerShdw>
          </a:effectLst>
        </p:grpSpPr>
        <p:cxnSp>
          <p:nvCxnSpPr>
            <p:cNvPr id="40" name="直接连接符 39"/>
            <p:cNvCxnSpPr/>
            <p:nvPr/>
          </p:nvCxnSpPr>
          <p:spPr>
            <a:xfrm>
              <a:off x="5159491" y="1596138"/>
              <a:ext cx="1873021" cy="0"/>
            </a:xfrm>
            <a:prstGeom prst="line">
              <a:avLst/>
            </a:prstGeom>
            <a:ln w="19050">
              <a:gradFill flip="none" rotWithShape="1">
                <a:gsLst>
                  <a:gs pos="48000">
                    <a:schemeClr val="bg1"/>
                  </a:gs>
                  <a:gs pos="0">
                    <a:schemeClr val="bg1">
                      <a:lumMod val="75000"/>
                    </a:schemeClr>
                  </a:gs>
                  <a:gs pos="100000">
                    <a:schemeClr val="bg1"/>
                  </a:gs>
                </a:gsLst>
                <a:lin ang="5400000" scaled="1"/>
                <a:tileRect/>
              </a:gradFill>
            </a:ln>
            <a:effectLst>
              <a:innerShdw blurRad="63500" dist="50800" dir="5400000">
                <a:prstClr val="black">
                  <a:alpha val="50000"/>
                </a:prstClr>
              </a:innerShdw>
            </a:effectLst>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5159490" y="1086894"/>
              <a:ext cx="1873021" cy="0"/>
            </a:xfrm>
            <a:prstGeom prst="line">
              <a:avLst/>
            </a:prstGeom>
            <a:ln w="19050">
              <a:gradFill flip="none" rotWithShape="1">
                <a:gsLst>
                  <a:gs pos="48000">
                    <a:schemeClr val="bg1"/>
                  </a:gs>
                  <a:gs pos="0">
                    <a:schemeClr val="bg1">
                      <a:lumMod val="75000"/>
                    </a:schemeClr>
                  </a:gs>
                  <a:gs pos="100000">
                    <a:schemeClr val="bg1"/>
                  </a:gs>
                </a:gsLst>
                <a:lin ang="5400000" scaled="1"/>
                <a:tileRect/>
              </a:gradFill>
            </a:ln>
            <a:effectLst>
              <a:innerShdw blurRad="63500" dist="50800" dir="54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42" name="文本框 41"/>
            <p:cNvSpPr txBox="1"/>
            <p:nvPr/>
          </p:nvSpPr>
          <p:spPr>
            <a:xfrm>
              <a:off x="5420437" y="1143528"/>
              <a:ext cx="1351127" cy="411371"/>
            </a:xfrm>
            <a:prstGeom prst="rect">
              <a:avLst/>
            </a:prstGeom>
            <a:noFill/>
          </p:spPr>
          <p:txBody>
            <a:bodyPr wrap="square" rtlCol="0">
              <a:spAutoFit/>
            </a:bodyPr>
            <a:lstStyle/>
            <a:p>
              <a:pPr algn="dist"/>
              <a:r>
                <a:rPr lang="zh-CN" altLang="en-US" sz="2400" b="1" dirty="0" smtClean="0">
                  <a:solidFill>
                    <a:schemeClr val="tx1">
                      <a:lumMod val="75000"/>
                      <a:lumOff val="25000"/>
                    </a:schemeClr>
                  </a:solidFill>
                </a:rPr>
                <a:t>评估工作进程</a:t>
              </a:r>
              <a:endParaRPr lang="zh-CN" altLang="en-US" sz="2400" b="1" dirty="0">
                <a:solidFill>
                  <a:schemeClr val="tx1">
                    <a:lumMod val="75000"/>
                    <a:lumOff val="25000"/>
                  </a:schemeClr>
                </a:solidFill>
              </a:endParaRPr>
            </a:p>
          </p:txBody>
        </p:sp>
      </p:grpSp>
      <p:sp>
        <p:nvSpPr>
          <p:cNvPr id="28" name="文本框 14"/>
          <p:cNvSpPr txBox="1"/>
          <p:nvPr/>
        </p:nvSpPr>
        <p:spPr>
          <a:xfrm>
            <a:off x="380960" y="428604"/>
            <a:ext cx="1857388" cy="369332"/>
          </a:xfrm>
          <a:prstGeom prst="rect">
            <a:avLst/>
          </a:prstGeom>
          <a:noFill/>
        </p:spPr>
        <p:txBody>
          <a:bodyPr wrap="square" rtlCol="0">
            <a:spAutoFit/>
          </a:bodyPr>
          <a:lstStyle/>
          <a:p>
            <a:r>
              <a:rPr lang="zh-CN" altLang="en-US" b="1" dirty="0" smtClean="0">
                <a:solidFill>
                  <a:schemeClr val="tx1">
                    <a:lumMod val="85000"/>
                    <a:lumOff val="15000"/>
                  </a:schemeClr>
                </a:solidFill>
              </a:rPr>
              <a:t>评估内容及方法</a:t>
            </a:r>
            <a:endParaRPr lang="zh-CN" altLang="en-US" b="1" dirty="0">
              <a:solidFill>
                <a:schemeClr val="tx1">
                  <a:lumMod val="85000"/>
                  <a:lumOff val="15000"/>
                </a:schemeClr>
              </a:solidFill>
            </a:endParaRPr>
          </a:p>
        </p:txBody>
      </p:sp>
    </p:spTree>
    <p:extLst>
      <p:ext uri="{BB962C8B-B14F-4D97-AF65-F5344CB8AC3E}">
        <p14:creationId xmlns:p14="http://schemas.microsoft.com/office/powerpoint/2010/main" val="2932795647"/>
      </p:ext>
    </p:extLst>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5183D58-648D-4475-BEF8-624F48514A30}" type="slidenum">
              <a:rPr lang="zh-CN" altLang="en-US" smtClean="0"/>
              <a:pPr/>
              <a:t>6</a:t>
            </a:fld>
            <a:endParaRPr lang="zh-CN" altLang="en-US" dirty="0"/>
          </a:p>
        </p:txBody>
      </p:sp>
      <p:grpSp>
        <p:nvGrpSpPr>
          <p:cNvPr id="3" name="组合 2"/>
          <p:cNvGrpSpPr/>
          <p:nvPr/>
        </p:nvGrpSpPr>
        <p:grpSpPr>
          <a:xfrm>
            <a:off x="4952992" y="1863005"/>
            <a:ext cx="2318398" cy="2697464"/>
            <a:chOff x="8511531" y="2454396"/>
            <a:chExt cx="2318398" cy="2697464"/>
          </a:xfrm>
        </p:grpSpPr>
        <p:sp>
          <p:nvSpPr>
            <p:cNvPr id="4" name="圆角矩形 3"/>
            <p:cNvSpPr/>
            <p:nvPr/>
          </p:nvSpPr>
          <p:spPr>
            <a:xfrm>
              <a:off x="8517560" y="2454396"/>
              <a:ext cx="2312369" cy="2697464"/>
            </a:xfrm>
            <a:prstGeom prst="roundRect">
              <a:avLst/>
            </a:prstGeom>
            <a:pattFill prst="pct75">
              <a:fgClr>
                <a:schemeClr val="bg1">
                  <a:lumMod val="85000"/>
                </a:schemeClr>
              </a:fgClr>
              <a:bgClr>
                <a:schemeClr val="bg1"/>
              </a:bgClr>
            </a:pattFill>
            <a:ln w="12700">
              <a:solidFill>
                <a:schemeClr val="bg1">
                  <a:lumMod val="65000"/>
                </a:schemeClr>
              </a:solidFill>
            </a:ln>
            <a:effectLst>
              <a:outerShdw blurRad="50800" dist="38100" dir="2700000" sx="99000" sy="99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 name="任意多边形 6"/>
            <p:cNvSpPr/>
            <p:nvPr/>
          </p:nvSpPr>
          <p:spPr>
            <a:xfrm rot="12291495">
              <a:off x="10340864" y="4765549"/>
              <a:ext cx="297224" cy="297207"/>
            </a:xfrm>
            <a:custGeom>
              <a:avLst/>
              <a:gdLst>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5965 h 1224141"/>
                <a:gd name="connsiteX6" fmla="*/ 622497 w 1224217"/>
                <a:gd name="connsiteY6" fmla="*/ 601996 h 1224141"/>
                <a:gd name="connsiteX7" fmla="*/ 703478 w 1224217"/>
                <a:gd name="connsiteY7" fmla="*/ 601996 h 1224141"/>
                <a:gd name="connsiteX8" fmla="*/ 585450 w 1224217"/>
                <a:gd name="connsiteY8" fmla="*/ 805491 h 1224141"/>
                <a:gd name="connsiteX9" fmla="*/ 467423 w 1224217"/>
                <a:gd name="connsiteY9" fmla="*/ 601996 h 1224141"/>
                <a:gd name="connsiteX10" fmla="*/ 556772 w 1224217"/>
                <a:gd name="connsiteY10" fmla="*/ 601996 h 1224141"/>
                <a:gd name="connsiteX11" fmla="*/ 556772 w 1224217"/>
                <a:gd name="connsiteY11" fmla="*/ 69822 h 1224141"/>
                <a:gd name="connsiteX12" fmla="*/ 535002 w 1224217"/>
                <a:gd name="connsiteY12" fmla="*/ 71100 h 1224141"/>
                <a:gd name="connsiteX13" fmla="*/ 90432 w 1224217"/>
                <a:gd name="connsiteY13" fmla="*/ 449581 h 1224141"/>
                <a:gd name="connsiteX14" fmla="*/ 312549 w 1224217"/>
                <a:gd name="connsiteY14" fmla="*/ 1069033 h 1224141"/>
                <a:gd name="connsiteX15" fmla="*/ 969190 w 1224217"/>
                <a:gd name="connsiteY15" fmla="*/ 1025660 h 1224141"/>
                <a:gd name="connsiteX16" fmla="*/ 1107898 w 1224217"/>
                <a:gd name="connsiteY16" fmla="*/ 382373 h 1224141"/>
                <a:gd name="connsiteX17" fmla="*/ 1167479 w 1224217"/>
                <a:gd name="connsiteY17" fmla="*/ 354772 h 1224141"/>
                <a:gd name="connsiteX18" fmla="*/ 1012101 w 1224217"/>
                <a:gd name="connsiteY18" fmla="*/ 1075364 h 1224141"/>
                <a:gd name="connsiteX19" fmla="*/ 842046 w 1224217"/>
                <a:gd name="connsiteY19"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01996 h 1224141"/>
                <a:gd name="connsiteX6" fmla="*/ 703478 w 1224217"/>
                <a:gd name="connsiteY6" fmla="*/ 601996 h 1224141"/>
                <a:gd name="connsiteX7" fmla="*/ 585450 w 1224217"/>
                <a:gd name="connsiteY7" fmla="*/ 805491 h 1224141"/>
                <a:gd name="connsiteX8" fmla="*/ 467423 w 1224217"/>
                <a:gd name="connsiteY8" fmla="*/ 601996 h 1224141"/>
                <a:gd name="connsiteX9" fmla="*/ 556772 w 1224217"/>
                <a:gd name="connsiteY9" fmla="*/ 601996 h 1224141"/>
                <a:gd name="connsiteX10" fmla="*/ 556772 w 1224217"/>
                <a:gd name="connsiteY10" fmla="*/ 69822 h 1224141"/>
                <a:gd name="connsiteX11" fmla="*/ 535002 w 1224217"/>
                <a:gd name="connsiteY11" fmla="*/ 71100 h 1224141"/>
                <a:gd name="connsiteX12" fmla="*/ 90432 w 1224217"/>
                <a:gd name="connsiteY12" fmla="*/ 449581 h 1224141"/>
                <a:gd name="connsiteX13" fmla="*/ 312549 w 1224217"/>
                <a:gd name="connsiteY13" fmla="*/ 1069033 h 1224141"/>
                <a:gd name="connsiteX14" fmla="*/ 969190 w 1224217"/>
                <a:gd name="connsiteY14" fmla="*/ 1025660 h 1224141"/>
                <a:gd name="connsiteX15" fmla="*/ 1107898 w 1224217"/>
                <a:gd name="connsiteY15" fmla="*/ 382373 h 1224141"/>
                <a:gd name="connsiteX16" fmla="*/ 1167479 w 1224217"/>
                <a:gd name="connsiteY16" fmla="*/ 354772 h 1224141"/>
                <a:gd name="connsiteX17" fmla="*/ 1012101 w 1224217"/>
                <a:gd name="connsiteY17" fmla="*/ 1075364 h 1224141"/>
                <a:gd name="connsiteX18" fmla="*/ 842046 w 1224217"/>
                <a:gd name="connsiteY18"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4217" h="1224141">
                  <a:moveTo>
                    <a:pt x="842046" y="1179362"/>
                  </a:moveTo>
                  <a:cubicBezTo>
                    <a:pt x="659648" y="1253254"/>
                    <a:pt x="447954" y="1236315"/>
                    <a:pt x="276550" y="1123950"/>
                  </a:cubicBezTo>
                  <a:cubicBezTo>
                    <a:pt x="48012" y="974128"/>
                    <a:pt x="-53524" y="690962"/>
                    <a:pt x="27740" y="430055"/>
                  </a:cubicBezTo>
                  <a:cubicBezTo>
                    <a:pt x="109003" y="169149"/>
                    <a:pt x="353376" y="-6279"/>
                    <a:pt x="626569" y="172"/>
                  </a:cubicBezTo>
                  <a:cubicBezTo>
                    <a:pt x="625463" y="67393"/>
                    <a:pt x="609679" y="501692"/>
                    <a:pt x="622497" y="601996"/>
                  </a:cubicBezTo>
                  <a:lnTo>
                    <a:pt x="703478" y="601996"/>
                  </a:lnTo>
                  <a:lnTo>
                    <a:pt x="585450" y="805491"/>
                  </a:lnTo>
                  <a:lnTo>
                    <a:pt x="467423" y="601996"/>
                  </a:lnTo>
                  <a:lnTo>
                    <a:pt x="556772" y="601996"/>
                  </a:lnTo>
                  <a:lnTo>
                    <a:pt x="556772" y="69822"/>
                  </a:lnTo>
                  <a:lnTo>
                    <a:pt x="535002" y="71100"/>
                  </a:lnTo>
                  <a:cubicBezTo>
                    <a:pt x="328870" y="100401"/>
                    <a:pt x="153909" y="245780"/>
                    <a:pt x="90432" y="449581"/>
                  </a:cubicBezTo>
                  <a:cubicBezTo>
                    <a:pt x="17886" y="682497"/>
                    <a:pt x="108529" y="935286"/>
                    <a:pt x="312549" y="1069033"/>
                  </a:cubicBezTo>
                  <a:cubicBezTo>
                    <a:pt x="516570" y="1202781"/>
                    <a:pt x="784534" y="1185082"/>
                    <a:pt x="969190" y="1025660"/>
                  </a:cubicBezTo>
                  <a:cubicBezTo>
                    <a:pt x="1153845" y="866239"/>
                    <a:pt x="1210450" y="603724"/>
                    <a:pt x="1107898" y="382373"/>
                  </a:cubicBezTo>
                  <a:lnTo>
                    <a:pt x="1167479" y="354772"/>
                  </a:lnTo>
                  <a:cubicBezTo>
                    <a:pt x="1282354" y="602723"/>
                    <a:pt x="1218947" y="896785"/>
                    <a:pt x="1012101" y="1075364"/>
                  </a:cubicBezTo>
                  <a:cubicBezTo>
                    <a:pt x="960389" y="1120009"/>
                    <a:pt x="902845" y="1154732"/>
                    <a:pt x="842046" y="1179362"/>
                  </a:cubicBezTo>
                  <a:close/>
                </a:path>
              </a:pathLst>
            </a:custGeom>
            <a:solidFill>
              <a:srgbClr val="28A9D6"/>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 name="任意多边形 7"/>
            <p:cNvSpPr/>
            <p:nvPr/>
          </p:nvSpPr>
          <p:spPr>
            <a:xfrm rot="12291495">
              <a:off x="9678466" y="4875999"/>
              <a:ext cx="202310" cy="202310"/>
            </a:xfrm>
            <a:custGeom>
              <a:avLst/>
              <a:gdLst>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5965 h 1224141"/>
                <a:gd name="connsiteX6" fmla="*/ 622497 w 1224217"/>
                <a:gd name="connsiteY6" fmla="*/ 601996 h 1224141"/>
                <a:gd name="connsiteX7" fmla="*/ 703478 w 1224217"/>
                <a:gd name="connsiteY7" fmla="*/ 601996 h 1224141"/>
                <a:gd name="connsiteX8" fmla="*/ 585450 w 1224217"/>
                <a:gd name="connsiteY8" fmla="*/ 805491 h 1224141"/>
                <a:gd name="connsiteX9" fmla="*/ 467423 w 1224217"/>
                <a:gd name="connsiteY9" fmla="*/ 601996 h 1224141"/>
                <a:gd name="connsiteX10" fmla="*/ 556772 w 1224217"/>
                <a:gd name="connsiteY10" fmla="*/ 601996 h 1224141"/>
                <a:gd name="connsiteX11" fmla="*/ 556772 w 1224217"/>
                <a:gd name="connsiteY11" fmla="*/ 69822 h 1224141"/>
                <a:gd name="connsiteX12" fmla="*/ 535002 w 1224217"/>
                <a:gd name="connsiteY12" fmla="*/ 71100 h 1224141"/>
                <a:gd name="connsiteX13" fmla="*/ 90432 w 1224217"/>
                <a:gd name="connsiteY13" fmla="*/ 449581 h 1224141"/>
                <a:gd name="connsiteX14" fmla="*/ 312549 w 1224217"/>
                <a:gd name="connsiteY14" fmla="*/ 1069033 h 1224141"/>
                <a:gd name="connsiteX15" fmla="*/ 969190 w 1224217"/>
                <a:gd name="connsiteY15" fmla="*/ 1025660 h 1224141"/>
                <a:gd name="connsiteX16" fmla="*/ 1107898 w 1224217"/>
                <a:gd name="connsiteY16" fmla="*/ 382373 h 1224141"/>
                <a:gd name="connsiteX17" fmla="*/ 1167479 w 1224217"/>
                <a:gd name="connsiteY17" fmla="*/ 354772 h 1224141"/>
                <a:gd name="connsiteX18" fmla="*/ 1012101 w 1224217"/>
                <a:gd name="connsiteY18" fmla="*/ 1075364 h 1224141"/>
                <a:gd name="connsiteX19" fmla="*/ 842046 w 1224217"/>
                <a:gd name="connsiteY19"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01996 h 1224141"/>
                <a:gd name="connsiteX6" fmla="*/ 703478 w 1224217"/>
                <a:gd name="connsiteY6" fmla="*/ 601996 h 1224141"/>
                <a:gd name="connsiteX7" fmla="*/ 585450 w 1224217"/>
                <a:gd name="connsiteY7" fmla="*/ 805491 h 1224141"/>
                <a:gd name="connsiteX8" fmla="*/ 467423 w 1224217"/>
                <a:gd name="connsiteY8" fmla="*/ 601996 h 1224141"/>
                <a:gd name="connsiteX9" fmla="*/ 556772 w 1224217"/>
                <a:gd name="connsiteY9" fmla="*/ 601996 h 1224141"/>
                <a:gd name="connsiteX10" fmla="*/ 556772 w 1224217"/>
                <a:gd name="connsiteY10" fmla="*/ 69822 h 1224141"/>
                <a:gd name="connsiteX11" fmla="*/ 535002 w 1224217"/>
                <a:gd name="connsiteY11" fmla="*/ 71100 h 1224141"/>
                <a:gd name="connsiteX12" fmla="*/ 90432 w 1224217"/>
                <a:gd name="connsiteY12" fmla="*/ 449581 h 1224141"/>
                <a:gd name="connsiteX13" fmla="*/ 312549 w 1224217"/>
                <a:gd name="connsiteY13" fmla="*/ 1069033 h 1224141"/>
                <a:gd name="connsiteX14" fmla="*/ 969190 w 1224217"/>
                <a:gd name="connsiteY14" fmla="*/ 1025660 h 1224141"/>
                <a:gd name="connsiteX15" fmla="*/ 1107898 w 1224217"/>
                <a:gd name="connsiteY15" fmla="*/ 382373 h 1224141"/>
                <a:gd name="connsiteX16" fmla="*/ 1167479 w 1224217"/>
                <a:gd name="connsiteY16" fmla="*/ 354772 h 1224141"/>
                <a:gd name="connsiteX17" fmla="*/ 1012101 w 1224217"/>
                <a:gd name="connsiteY17" fmla="*/ 1075364 h 1224141"/>
                <a:gd name="connsiteX18" fmla="*/ 842046 w 1224217"/>
                <a:gd name="connsiteY18"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4217" h="1224141">
                  <a:moveTo>
                    <a:pt x="842046" y="1179362"/>
                  </a:moveTo>
                  <a:cubicBezTo>
                    <a:pt x="659648" y="1253254"/>
                    <a:pt x="447954" y="1236315"/>
                    <a:pt x="276550" y="1123950"/>
                  </a:cubicBezTo>
                  <a:cubicBezTo>
                    <a:pt x="48012" y="974128"/>
                    <a:pt x="-53524" y="690962"/>
                    <a:pt x="27740" y="430055"/>
                  </a:cubicBezTo>
                  <a:cubicBezTo>
                    <a:pt x="109003" y="169149"/>
                    <a:pt x="353376" y="-6279"/>
                    <a:pt x="626569" y="172"/>
                  </a:cubicBezTo>
                  <a:cubicBezTo>
                    <a:pt x="625463" y="67393"/>
                    <a:pt x="609679" y="501692"/>
                    <a:pt x="622497" y="601996"/>
                  </a:cubicBezTo>
                  <a:lnTo>
                    <a:pt x="703478" y="601996"/>
                  </a:lnTo>
                  <a:lnTo>
                    <a:pt x="585450" y="805491"/>
                  </a:lnTo>
                  <a:lnTo>
                    <a:pt x="467423" y="601996"/>
                  </a:lnTo>
                  <a:lnTo>
                    <a:pt x="556772" y="601996"/>
                  </a:lnTo>
                  <a:lnTo>
                    <a:pt x="556772" y="69822"/>
                  </a:lnTo>
                  <a:lnTo>
                    <a:pt x="535002" y="71100"/>
                  </a:lnTo>
                  <a:cubicBezTo>
                    <a:pt x="328870" y="100401"/>
                    <a:pt x="153909" y="245780"/>
                    <a:pt x="90432" y="449581"/>
                  </a:cubicBezTo>
                  <a:cubicBezTo>
                    <a:pt x="17886" y="682497"/>
                    <a:pt x="108529" y="935286"/>
                    <a:pt x="312549" y="1069033"/>
                  </a:cubicBezTo>
                  <a:cubicBezTo>
                    <a:pt x="516570" y="1202781"/>
                    <a:pt x="784534" y="1185082"/>
                    <a:pt x="969190" y="1025660"/>
                  </a:cubicBezTo>
                  <a:cubicBezTo>
                    <a:pt x="1153845" y="866239"/>
                    <a:pt x="1210450" y="603724"/>
                    <a:pt x="1107898" y="382373"/>
                  </a:cubicBezTo>
                  <a:lnTo>
                    <a:pt x="1167479" y="354772"/>
                  </a:lnTo>
                  <a:cubicBezTo>
                    <a:pt x="1282354" y="602723"/>
                    <a:pt x="1218947" y="896785"/>
                    <a:pt x="1012101" y="1075364"/>
                  </a:cubicBezTo>
                  <a:cubicBezTo>
                    <a:pt x="960389" y="1120009"/>
                    <a:pt x="902845" y="1154732"/>
                    <a:pt x="842046" y="1179362"/>
                  </a:cubicBezTo>
                  <a:close/>
                </a:path>
              </a:pathLst>
            </a:custGeom>
            <a:solidFill>
              <a:srgbClr val="28A9D6"/>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 name="任意多边形 8"/>
            <p:cNvSpPr/>
            <p:nvPr/>
          </p:nvSpPr>
          <p:spPr>
            <a:xfrm rot="12291495">
              <a:off x="9419522" y="4932062"/>
              <a:ext cx="154141" cy="154141"/>
            </a:xfrm>
            <a:custGeom>
              <a:avLst/>
              <a:gdLst>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5965 h 1224141"/>
                <a:gd name="connsiteX6" fmla="*/ 622497 w 1224217"/>
                <a:gd name="connsiteY6" fmla="*/ 601996 h 1224141"/>
                <a:gd name="connsiteX7" fmla="*/ 703478 w 1224217"/>
                <a:gd name="connsiteY7" fmla="*/ 601996 h 1224141"/>
                <a:gd name="connsiteX8" fmla="*/ 585450 w 1224217"/>
                <a:gd name="connsiteY8" fmla="*/ 805491 h 1224141"/>
                <a:gd name="connsiteX9" fmla="*/ 467423 w 1224217"/>
                <a:gd name="connsiteY9" fmla="*/ 601996 h 1224141"/>
                <a:gd name="connsiteX10" fmla="*/ 556772 w 1224217"/>
                <a:gd name="connsiteY10" fmla="*/ 601996 h 1224141"/>
                <a:gd name="connsiteX11" fmla="*/ 556772 w 1224217"/>
                <a:gd name="connsiteY11" fmla="*/ 69822 h 1224141"/>
                <a:gd name="connsiteX12" fmla="*/ 535002 w 1224217"/>
                <a:gd name="connsiteY12" fmla="*/ 71100 h 1224141"/>
                <a:gd name="connsiteX13" fmla="*/ 90432 w 1224217"/>
                <a:gd name="connsiteY13" fmla="*/ 449581 h 1224141"/>
                <a:gd name="connsiteX14" fmla="*/ 312549 w 1224217"/>
                <a:gd name="connsiteY14" fmla="*/ 1069033 h 1224141"/>
                <a:gd name="connsiteX15" fmla="*/ 969190 w 1224217"/>
                <a:gd name="connsiteY15" fmla="*/ 1025660 h 1224141"/>
                <a:gd name="connsiteX16" fmla="*/ 1107898 w 1224217"/>
                <a:gd name="connsiteY16" fmla="*/ 382373 h 1224141"/>
                <a:gd name="connsiteX17" fmla="*/ 1167479 w 1224217"/>
                <a:gd name="connsiteY17" fmla="*/ 354772 h 1224141"/>
                <a:gd name="connsiteX18" fmla="*/ 1012101 w 1224217"/>
                <a:gd name="connsiteY18" fmla="*/ 1075364 h 1224141"/>
                <a:gd name="connsiteX19" fmla="*/ 842046 w 1224217"/>
                <a:gd name="connsiteY19"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01996 h 1224141"/>
                <a:gd name="connsiteX6" fmla="*/ 703478 w 1224217"/>
                <a:gd name="connsiteY6" fmla="*/ 601996 h 1224141"/>
                <a:gd name="connsiteX7" fmla="*/ 585450 w 1224217"/>
                <a:gd name="connsiteY7" fmla="*/ 805491 h 1224141"/>
                <a:gd name="connsiteX8" fmla="*/ 467423 w 1224217"/>
                <a:gd name="connsiteY8" fmla="*/ 601996 h 1224141"/>
                <a:gd name="connsiteX9" fmla="*/ 556772 w 1224217"/>
                <a:gd name="connsiteY9" fmla="*/ 601996 h 1224141"/>
                <a:gd name="connsiteX10" fmla="*/ 556772 w 1224217"/>
                <a:gd name="connsiteY10" fmla="*/ 69822 h 1224141"/>
                <a:gd name="connsiteX11" fmla="*/ 535002 w 1224217"/>
                <a:gd name="connsiteY11" fmla="*/ 71100 h 1224141"/>
                <a:gd name="connsiteX12" fmla="*/ 90432 w 1224217"/>
                <a:gd name="connsiteY12" fmla="*/ 449581 h 1224141"/>
                <a:gd name="connsiteX13" fmla="*/ 312549 w 1224217"/>
                <a:gd name="connsiteY13" fmla="*/ 1069033 h 1224141"/>
                <a:gd name="connsiteX14" fmla="*/ 969190 w 1224217"/>
                <a:gd name="connsiteY14" fmla="*/ 1025660 h 1224141"/>
                <a:gd name="connsiteX15" fmla="*/ 1107898 w 1224217"/>
                <a:gd name="connsiteY15" fmla="*/ 382373 h 1224141"/>
                <a:gd name="connsiteX16" fmla="*/ 1167479 w 1224217"/>
                <a:gd name="connsiteY16" fmla="*/ 354772 h 1224141"/>
                <a:gd name="connsiteX17" fmla="*/ 1012101 w 1224217"/>
                <a:gd name="connsiteY17" fmla="*/ 1075364 h 1224141"/>
                <a:gd name="connsiteX18" fmla="*/ 842046 w 1224217"/>
                <a:gd name="connsiteY18"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4217" h="1224141">
                  <a:moveTo>
                    <a:pt x="842046" y="1179362"/>
                  </a:moveTo>
                  <a:cubicBezTo>
                    <a:pt x="659648" y="1253254"/>
                    <a:pt x="447954" y="1236315"/>
                    <a:pt x="276550" y="1123950"/>
                  </a:cubicBezTo>
                  <a:cubicBezTo>
                    <a:pt x="48012" y="974128"/>
                    <a:pt x="-53524" y="690962"/>
                    <a:pt x="27740" y="430055"/>
                  </a:cubicBezTo>
                  <a:cubicBezTo>
                    <a:pt x="109003" y="169149"/>
                    <a:pt x="353376" y="-6279"/>
                    <a:pt x="626569" y="172"/>
                  </a:cubicBezTo>
                  <a:cubicBezTo>
                    <a:pt x="625463" y="67393"/>
                    <a:pt x="609679" y="501692"/>
                    <a:pt x="622497" y="601996"/>
                  </a:cubicBezTo>
                  <a:lnTo>
                    <a:pt x="703478" y="601996"/>
                  </a:lnTo>
                  <a:lnTo>
                    <a:pt x="585450" y="805491"/>
                  </a:lnTo>
                  <a:lnTo>
                    <a:pt x="467423" y="601996"/>
                  </a:lnTo>
                  <a:lnTo>
                    <a:pt x="556772" y="601996"/>
                  </a:lnTo>
                  <a:lnTo>
                    <a:pt x="556772" y="69822"/>
                  </a:lnTo>
                  <a:lnTo>
                    <a:pt x="535002" y="71100"/>
                  </a:lnTo>
                  <a:cubicBezTo>
                    <a:pt x="328870" y="100401"/>
                    <a:pt x="153909" y="245780"/>
                    <a:pt x="90432" y="449581"/>
                  </a:cubicBezTo>
                  <a:cubicBezTo>
                    <a:pt x="17886" y="682497"/>
                    <a:pt x="108529" y="935286"/>
                    <a:pt x="312549" y="1069033"/>
                  </a:cubicBezTo>
                  <a:cubicBezTo>
                    <a:pt x="516570" y="1202781"/>
                    <a:pt x="784534" y="1185082"/>
                    <a:pt x="969190" y="1025660"/>
                  </a:cubicBezTo>
                  <a:cubicBezTo>
                    <a:pt x="1153845" y="866239"/>
                    <a:pt x="1210450" y="603724"/>
                    <a:pt x="1107898" y="382373"/>
                  </a:cubicBezTo>
                  <a:lnTo>
                    <a:pt x="1167479" y="354772"/>
                  </a:lnTo>
                  <a:cubicBezTo>
                    <a:pt x="1282354" y="602723"/>
                    <a:pt x="1218947" y="896785"/>
                    <a:pt x="1012101" y="1075364"/>
                  </a:cubicBezTo>
                  <a:cubicBezTo>
                    <a:pt x="960389" y="1120009"/>
                    <a:pt x="902845" y="1154732"/>
                    <a:pt x="842046" y="1179362"/>
                  </a:cubicBezTo>
                  <a:close/>
                </a:path>
              </a:pathLst>
            </a:custGeom>
            <a:solidFill>
              <a:srgbClr val="28A9D6"/>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0" name="任意多边形 9"/>
            <p:cNvSpPr/>
            <p:nvPr/>
          </p:nvSpPr>
          <p:spPr>
            <a:xfrm rot="12291495">
              <a:off x="9985580" y="4819937"/>
              <a:ext cx="250479" cy="250479"/>
            </a:xfrm>
            <a:custGeom>
              <a:avLst/>
              <a:gdLst>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5965 h 1224141"/>
                <a:gd name="connsiteX6" fmla="*/ 622497 w 1224217"/>
                <a:gd name="connsiteY6" fmla="*/ 601996 h 1224141"/>
                <a:gd name="connsiteX7" fmla="*/ 703478 w 1224217"/>
                <a:gd name="connsiteY7" fmla="*/ 601996 h 1224141"/>
                <a:gd name="connsiteX8" fmla="*/ 585450 w 1224217"/>
                <a:gd name="connsiteY8" fmla="*/ 805491 h 1224141"/>
                <a:gd name="connsiteX9" fmla="*/ 467423 w 1224217"/>
                <a:gd name="connsiteY9" fmla="*/ 601996 h 1224141"/>
                <a:gd name="connsiteX10" fmla="*/ 556772 w 1224217"/>
                <a:gd name="connsiteY10" fmla="*/ 601996 h 1224141"/>
                <a:gd name="connsiteX11" fmla="*/ 556772 w 1224217"/>
                <a:gd name="connsiteY11" fmla="*/ 69822 h 1224141"/>
                <a:gd name="connsiteX12" fmla="*/ 535002 w 1224217"/>
                <a:gd name="connsiteY12" fmla="*/ 71100 h 1224141"/>
                <a:gd name="connsiteX13" fmla="*/ 90432 w 1224217"/>
                <a:gd name="connsiteY13" fmla="*/ 449581 h 1224141"/>
                <a:gd name="connsiteX14" fmla="*/ 312549 w 1224217"/>
                <a:gd name="connsiteY14" fmla="*/ 1069033 h 1224141"/>
                <a:gd name="connsiteX15" fmla="*/ 969190 w 1224217"/>
                <a:gd name="connsiteY15" fmla="*/ 1025660 h 1224141"/>
                <a:gd name="connsiteX16" fmla="*/ 1107898 w 1224217"/>
                <a:gd name="connsiteY16" fmla="*/ 382373 h 1224141"/>
                <a:gd name="connsiteX17" fmla="*/ 1167479 w 1224217"/>
                <a:gd name="connsiteY17" fmla="*/ 354772 h 1224141"/>
                <a:gd name="connsiteX18" fmla="*/ 1012101 w 1224217"/>
                <a:gd name="connsiteY18" fmla="*/ 1075364 h 1224141"/>
                <a:gd name="connsiteX19" fmla="*/ 842046 w 1224217"/>
                <a:gd name="connsiteY19"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5019 w 1224217"/>
                <a:gd name="connsiteY4" fmla="*/ 65817 h 1224141"/>
                <a:gd name="connsiteX5" fmla="*/ 622497 w 1224217"/>
                <a:gd name="connsiteY5" fmla="*/ 601996 h 1224141"/>
                <a:gd name="connsiteX6" fmla="*/ 703478 w 1224217"/>
                <a:gd name="connsiteY6" fmla="*/ 601996 h 1224141"/>
                <a:gd name="connsiteX7" fmla="*/ 585450 w 1224217"/>
                <a:gd name="connsiteY7" fmla="*/ 805491 h 1224141"/>
                <a:gd name="connsiteX8" fmla="*/ 467423 w 1224217"/>
                <a:gd name="connsiteY8" fmla="*/ 601996 h 1224141"/>
                <a:gd name="connsiteX9" fmla="*/ 556772 w 1224217"/>
                <a:gd name="connsiteY9" fmla="*/ 601996 h 1224141"/>
                <a:gd name="connsiteX10" fmla="*/ 556772 w 1224217"/>
                <a:gd name="connsiteY10" fmla="*/ 69822 h 1224141"/>
                <a:gd name="connsiteX11" fmla="*/ 535002 w 1224217"/>
                <a:gd name="connsiteY11" fmla="*/ 71100 h 1224141"/>
                <a:gd name="connsiteX12" fmla="*/ 90432 w 1224217"/>
                <a:gd name="connsiteY12" fmla="*/ 449581 h 1224141"/>
                <a:gd name="connsiteX13" fmla="*/ 312549 w 1224217"/>
                <a:gd name="connsiteY13" fmla="*/ 1069033 h 1224141"/>
                <a:gd name="connsiteX14" fmla="*/ 969190 w 1224217"/>
                <a:gd name="connsiteY14" fmla="*/ 1025660 h 1224141"/>
                <a:gd name="connsiteX15" fmla="*/ 1107898 w 1224217"/>
                <a:gd name="connsiteY15" fmla="*/ 382373 h 1224141"/>
                <a:gd name="connsiteX16" fmla="*/ 1167479 w 1224217"/>
                <a:gd name="connsiteY16" fmla="*/ 354772 h 1224141"/>
                <a:gd name="connsiteX17" fmla="*/ 1012101 w 1224217"/>
                <a:gd name="connsiteY17" fmla="*/ 1075364 h 1224141"/>
                <a:gd name="connsiteX18" fmla="*/ 842046 w 1224217"/>
                <a:gd name="connsiteY18"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 name="connsiteX0" fmla="*/ 842046 w 1224217"/>
                <a:gd name="connsiteY0" fmla="*/ 1179362 h 1224141"/>
                <a:gd name="connsiteX1" fmla="*/ 276550 w 1224217"/>
                <a:gd name="connsiteY1" fmla="*/ 1123950 h 1224141"/>
                <a:gd name="connsiteX2" fmla="*/ 27740 w 1224217"/>
                <a:gd name="connsiteY2" fmla="*/ 430055 h 1224141"/>
                <a:gd name="connsiteX3" fmla="*/ 626569 w 1224217"/>
                <a:gd name="connsiteY3" fmla="*/ 172 h 1224141"/>
                <a:gd name="connsiteX4" fmla="*/ 622497 w 1224217"/>
                <a:gd name="connsiteY4" fmla="*/ 601996 h 1224141"/>
                <a:gd name="connsiteX5" fmla="*/ 703478 w 1224217"/>
                <a:gd name="connsiteY5" fmla="*/ 601996 h 1224141"/>
                <a:gd name="connsiteX6" fmla="*/ 585450 w 1224217"/>
                <a:gd name="connsiteY6" fmla="*/ 805491 h 1224141"/>
                <a:gd name="connsiteX7" fmla="*/ 467423 w 1224217"/>
                <a:gd name="connsiteY7" fmla="*/ 601996 h 1224141"/>
                <a:gd name="connsiteX8" fmla="*/ 556772 w 1224217"/>
                <a:gd name="connsiteY8" fmla="*/ 601996 h 1224141"/>
                <a:gd name="connsiteX9" fmla="*/ 556772 w 1224217"/>
                <a:gd name="connsiteY9" fmla="*/ 69822 h 1224141"/>
                <a:gd name="connsiteX10" fmla="*/ 535002 w 1224217"/>
                <a:gd name="connsiteY10" fmla="*/ 71100 h 1224141"/>
                <a:gd name="connsiteX11" fmla="*/ 90432 w 1224217"/>
                <a:gd name="connsiteY11" fmla="*/ 449581 h 1224141"/>
                <a:gd name="connsiteX12" fmla="*/ 312549 w 1224217"/>
                <a:gd name="connsiteY12" fmla="*/ 1069033 h 1224141"/>
                <a:gd name="connsiteX13" fmla="*/ 969190 w 1224217"/>
                <a:gd name="connsiteY13" fmla="*/ 1025660 h 1224141"/>
                <a:gd name="connsiteX14" fmla="*/ 1107898 w 1224217"/>
                <a:gd name="connsiteY14" fmla="*/ 382373 h 1224141"/>
                <a:gd name="connsiteX15" fmla="*/ 1167479 w 1224217"/>
                <a:gd name="connsiteY15" fmla="*/ 354772 h 1224141"/>
                <a:gd name="connsiteX16" fmla="*/ 1012101 w 1224217"/>
                <a:gd name="connsiteY16" fmla="*/ 1075364 h 1224141"/>
                <a:gd name="connsiteX17" fmla="*/ 842046 w 1224217"/>
                <a:gd name="connsiteY17" fmla="*/ 1179362 h 1224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4217" h="1224141">
                  <a:moveTo>
                    <a:pt x="842046" y="1179362"/>
                  </a:moveTo>
                  <a:cubicBezTo>
                    <a:pt x="659648" y="1253254"/>
                    <a:pt x="447954" y="1236315"/>
                    <a:pt x="276550" y="1123950"/>
                  </a:cubicBezTo>
                  <a:cubicBezTo>
                    <a:pt x="48012" y="974128"/>
                    <a:pt x="-53524" y="690962"/>
                    <a:pt x="27740" y="430055"/>
                  </a:cubicBezTo>
                  <a:cubicBezTo>
                    <a:pt x="109003" y="169149"/>
                    <a:pt x="353376" y="-6279"/>
                    <a:pt x="626569" y="172"/>
                  </a:cubicBezTo>
                  <a:cubicBezTo>
                    <a:pt x="625463" y="67393"/>
                    <a:pt x="609679" y="501692"/>
                    <a:pt x="622497" y="601996"/>
                  </a:cubicBezTo>
                  <a:lnTo>
                    <a:pt x="703478" y="601996"/>
                  </a:lnTo>
                  <a:lnTo>
                    <a:pt x="585450" y="805491"/>
                  </a:lnTo>
                  <a:lnTo>
                    <a:pt x="467423" y="601996"/>
                  </a:lnTo>
                  <a:lnTo>
                    <a:pt x="556772" y="601996"/>
                  </a:lnTo>
                  <a:lnTo>
                    <a:pt x="556772" y="69822"/>
                  </a:lnTo>
                  <a:lnTo>
                    <a:pt x="535002" y="71100"/>
                  </a:lnTo>
                  <a:cubicBezTo>
                    <a:pt x="328870" y="100401"/>
                    <a:pt x="153909" y="245780"/>
                    <a:pt x="90432" y="449581"/>
                  </a:cubicBezTo>
                  <a:cubicBezTo>
                    <a:pt x="17886" y="682497"/>
                    <a:pt x="108529" y="935286"/>
                    <a:pt x="312549" y="1069033"/>
                  </a:cubicBezTo>
                  <a:cubicBezTo>
                    <a:pt x="516570" y="1202781"/>
                    <a:pt x="784534" y="1185082"/>
                    <a:pt x="969190" y="1025660"/>
                  </a:cubicBezTo>
                  <a:cubicBezTo>
                    <a:pt x="1153845" y="866239"/>
                    <a:pt x="1210450" y="603724"/>
                    <a:pt x="1107898" y="382373"/>
                  </a:cubicBezTo>
                  <a:lnTo>
                    <a:pt x="1167479" y="354772"/>
                  </a:lnTo>
                  <a:cubicBezTo>
                    <a:pt x="1282354" y="602723"/>
                    <a:pt x="1218947" y="896785"/>
                    <a:pt x="1012101" y="1075364"/>
                  </a:cubicBezTo>
                  <a:cubicBezTo>
                    <a:pt x="960389" y="1120009"/>
                    <a:pt x="902845" y="1154732"/>
                    <a:pt x="842046" y="1179362"/>
                  </a:cubicBezTo>
                  <a:close/>
                </a:path>
              </a:pathLst>
            </a:custGeom>
            <a:solidFill>
              <a:srgbClr val="28A9D6"/>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1" name="矩形 10"/>
            <p:cNvSpPr/>
            <p:nvPr/>
          </p:nvSpPr>
          <p:spPr>
            <a:xfrm>
              <a:off x="8511531" y="3432152"/>
              <a:ext cx="2307272" cy="770790"/>
            </a:xfrm>
            <a:prstGeom prst="rect">
              <a:avLst/>
            </a:prstGeom>
            <a:solidFill>
              <a:schemeClr val="bg1">
                <a:lumMod val="65000"/>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 name="文本框 11"/>
            <p:cNvSpPr txBox="1"/>
            <p:nvPr/>
          </p:nvSpPr>
          <p:spPr>
            <a:xfrm>
              <a:off x="8511532" y="3570458"/>
              <a:ext cx="2307271" cy="461665"/>
            </a:xfrm>
            <a:prstGeom prst="rect">
              <a:avLst/>
            </a:prstGeom>
            <a:noFill/>
          </p:spPr>
          <p:txBody>
            <a:bodyPr wrap="square" rtlCol="0">
              <a:spAutoFit/>
            </a:bodyPr>
            <a:lstStyle>
              <a:defPPr>
                <a:defRPr lang="zh-CN"/>
              </a:defPPr>
            </a:lstStyle>
            <a:p>
              <a:pPr algn="ctr"/>
              <a:r>
                <a:rPr lang="zh-CN" altLang="en-US" sz="2400" b="1" dirty="0" smtClean="0">
                  <a:solidFill>
                    <a:srgbClr val="00B0F0"/>
                  </a:solidFill>
                  <a:latin typeface="华文楷体" pitchFamily="2" charset="-122"/>
                  <a:ea typeface="华文楷体" pitchFamily="2" charset="-122"/>
                </a:rPr>
                <a:t>主要结果</a:t>
              </a:r>
              <a:endParaRPr lang="zh-CN" altLang="en-US" sz="2400" b="1" dirty="0">
                <a:solidFill>
                  <a:srgbClr val="00B0F0"/>
                </a:solidFill>
                <a:latin typeface="华文楷体" pitchFamily="2" charset="-122"/>
                <a:ea typeface="华文楷体" pitchFamily="2" charset="-122"/>
              </a:endParaRPr>
            </a:p>
          </p:txBody>
        </p:sp>
      </p:grpSp>
      <p:sp>
        <p:nvSpPr>
          <p:cNvPr id="15" name="文本框 14"/>
          <p:cNvSpPr txBox="1"/>
          <p:nvPr/>
        </p:nvSpPr>
        <p:spPr>
          <a:xfrm>
            <a:off x="380960" y="428604"/>
            <a:ext cx="1150620" cy="369332"/>
          </a:xfrm>
          <a:prstGeom prst="rect">
            <a:avLst/>
          </a:prstGeom>
          <a:noFill/>
        </p:spPr>
        <p:txBody>
          <a:bodyPr wrap="square" rtlCol="0">
            <a:spAutoFit/>
          </a:bodyPr>
          <a:lstStyle/>
          <a:p>
            <a:pPr algn="dist"/>
            <a:r>
              <a:rPr lang="zh-CN" altLang="en-US" b="1" dirty="0" smtClean="0">
                <a:solidFill>
                  <a:schemeClr val="tx1">
                    <a:lumMod val="85000"/>
                    <a:lumOff val="15000"/>
                  </a:schemeClr>
                </a:solidFill>
              </a:rPr>
              <a:t>第二部分</a:t>
            </a:r>
            <a:endParaRPr lang="zh-CN" altLang="en-US" b="1" dirty="0">
              <a:solidFill>
                <a:schemeClr val="tx1">
                  <a:lumMod val="85000"/>
                  <a:lumOff val="15000"/>
                </a:schemeClr>
              </a:solidFill>
            </a:endParaRPr>
          </a:p>
        </p:txBody>
      </p:sp>
    </p:spTree>
    <p:extLst>
      <p:ext uri="{BB962C8B-B14F-4D97-AF65-F5344CB8AC3E}">
        <p14:creationId xmlns:p14="http://schemas.microsoft.com/office/powerpoint/2010/main" val="2985456365"/>
      </p:ext>
    </p:extLst>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5183D58-648D-4475-BEF8-624F48514A30}" type="slidenum">
              <a:rPr lang="zh-CN" altLang="en-US" smtClean="0"/>
              <a:pPr/>
              <a:t>7</a:t>
            </a:fld>
            <a:endParaRPr lang="zh-CN" altLang="en-US" dirty="0"/>
          </a:p>
        </p:txBody>
      </p:sp>
      <p:sp>
        <p:nvSpPr>
          <p:cNvPr id="27" name="文本框 14"/>
          <p:cNvSpPr txBox="1"/>
          <p:nvPr/>
        </p:nvSpPr>
        <p:spPr>
          <a:xfrm>
            <a:off x="380960" y="428604"/>
            <a:ext cx="1150620" cy="369332"/>
          </a:xfrm>
          <a:prstGeom prst="rect">
            <a:avLst/>
          </a:prstGeom>
          <a:noFill/>
        </p:spPr>
        <p:txBody>
          <a:bodyPr wrap="square" rtlCol="0">
            <a:spAutoFit/>
          </a:bodyPr>
          <a:lstStyle/>
          <a:p>
            <a:pPr algn="dist"/>
            <a:r>
              <a:rPr lang="zh-CN" altLang="en-US" b="1" dirty="0" smtClean="0">
                <a:solidFill>
                  <a:schemeClr val="tx1">
                    <a:lumMod val="85000"/>
                    <a:lumOff val="15000"/>
                  </a:schemeClr>
                </a:solidFill>
              </a:rPr>
              <a:t>主要结果</a:t>
            </a:r>
            <a:endParaRPr lang="zh-CN" altLang="en-US" b="1" dirty="0">
              <a:solidFill>
                <a:schemeClr val="tx1">
                  <a:lumMod val="85000"/>
                  <a:lumOff val="15000"/>
                </a:schemeClr>
              </a:solidFill>
            </a:endParaRPr>
          </a:p>
        </p:txBody>
      </p:sp>
      <p:grpSp>
        <p:nvGrpSpPr>
          <p:cNvPr id="39" name="组合 38"/>
          <p:cNvGrpSpPr/>
          <p:nvPr/>
        </p:nvGrpSpPr>
        <p:grpSpPr>
          <a:xfrm>
            <a:off x="2952728" y="1071546"/>
            <a:ext cx="6000792" cy="4486970"/>
            <a:chOff x="3452794" y="1285860"/>
            <a:chExt cx="6000792" cy="4486970"/>
          </a:xfrm>
        </p:grpSpPr>
        <p:grpSp>
          <p:nvGrpSpPr>
            <p:cNvPr id="37" name="组合 36"/>
            <p:cNvGrpSpPr/>
            <p:nvPr/>
          </p:nvGrpSpPr>
          <p:grpSpPr>
            <a:xfrm>
              <a:off x="3452794" y="1285860"/>
              <a:ext cx="6000792" cy="1057946"/>
              <a:chOff x="3452794" y="1285860"/>
              <a:chExt cx="6000792" cy="1057946"/>
            </a:xfrm>
          </p:grpSpPr>
          <p:sp>
            <p:nvSpPr>
              <p:cNvPr id="62" name="矩形 61"/>
              <p:cNvSpPr/>
              <p:nvPr/>
            </p:nvSpPr>
            <p:spPr>
              <a:xfrm>
                <a:off x="5056916" y="1285860"/>
                <a:ext cx="4396670" cy="1057946"/>
              </a:xfrm>
              <a:prstGeom prst="rect">
                <a:avLst/>
              </a:prstGeom>
              <a:solidFill>
                <a:schemeClr val="tx1">
                  <a:lumMod val="50000"/>
                  <a:lumOff val="50000"/>
                </a:schemeClr>
              </a:solidFill>
              <a:ln w="3175">
                <a:solidFill>
                  <a:srgbClr val="FFFFFF"/>
                </a:solidFill>
              </a:ln>
              <a:effectLst>
                <a:outerShdw blurRad="762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p>
            </p:txBody>
          </p:sp>
          <p:sp>
            <p:nvSpPr>
              <p:cNvPr id="63" name="矩形 29"/>
              <p:cNvSpPr/>
              <p:nvPr/>
            </p:nvSpPr>
            <p:spPr>
              <a:xfrm>
                <a:off x="3452794" y="1285860"/>
                <a:ext cx="1764623" cy="1057946"/>
              </a:xfrm>
              <a:custGeom>
                <a:avLst/>
                <a:gdLst/>
                <a:ahLst/>
                <a:cxnLst/>
                <a:rect l="l" t="t" r="r" b="b"/>
                <a:pathLst>
                  <a:path w="1801608" h="1080120">
                    <a:moveTo>
                      <a:pt x="566538" y="144016"/>
                    </a:moveTo>
                    <a:cubicBezTo>
                      <a:pt x="347809" y="144016"/>
                      <a:pt x="170494" y="321331"/>
                      <a:pt x="170494" y="540060"/>
                    </a:cubicBezTo>
                    <a:cubicBezTo>
                      <a:pt x="170494" y="758789"/>
                      <a:pt x="347809" y="936104"/>
                      <a:pt x="566538" y="936104"/>
                    </a:cubicBezTo>
                    <a:cubicBezTo>
                      <a:pt x="785267" y="936104"/>
                      <a:pt x="962582" y="758789"/>
                      <a:pt x="962582" y="540060"/>
                    </a:cubicBezTo>
                    <a:cubicBezTo>
                      <a:pt x="962582" y="321331"/>
                      <a:pt x="785267" y="144016"/>
                      <a:pt x="566538" y="144016"/>
                    </a:cubicBezTo>
                    <a:close/>
                    <a:moveTo>
                      <a:pt x="0" y="0"/>
                    </a:moveTo>
                    <a:lnTo>
                      <a:pt x="1649800" y="0"/>
                    </a:lnTo>
                    <a:lnTo>
                      <a:pt x="1649800" y="376201"/>
                    </a:lnTo>
                    <a:lnTo>
                      <a:pt x="1801608" y="550380"/>
                    </a:lnTo>
                    <a:lnTo>
                      <a:pt x="1649800" y="703920"/>
                    </a:lnTo>
                    <a:lnTo>
                      <a:pt x="1649800" y="1080120"/>
                    </a:lnTo>
                    <a:lnTo>
                      <a:pt x="0" y="1080120"/>
                    </a:lnTo>
                    <a:close/>
                  </a:path>
                </a:pathLst>
              </a:custGeom>
              <a:solidFill>
                <a:srgbClr val="C1E6F3"/>
              </a:solidFill>
              <a:ln w="3175">
                <a:solidFill>
                  <a:srgbClr val="FFFFFF"/>
                </a:solidFill>
              </a:ln>
              <a:effectLst>
                <a:outerShdw blurRad="76200" dist="38100" dir="81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p>
            </p:txBody>
          </p:sp>
          <p:sp>
            <p:nvSpPr>
              <p:cNvPr id="65" name="TextBox 40"/>
              <p:cNvSpPr txBox="1"/>
              <p:nvPr/>
            </p:nvSpPr>
            <p:spPr>
              <a:xfrm>
                <a:off x="4440210" y="1522445"/>
                <a:ext cx="564237" cy="584775"/>
              </a:xfrm>
              <a:prstGeom prst="rect">
                <a:avLst/>
              </a:prstGeom>
              <a:noFill/>
            </p:spPr>
            <p:txBody>
              <a:bodyPr wrap="square" rtlCol="0" anchor="ctr" anchorCtr="1">
                <a:spAutoFit/>
              </a:bodyPr>
              <a:lstStyle/>
              <a:p>
                <a:pPr algn="ctr"/>
                <a:r>
                  <a:rPr lang="en-US" altLang="zh-CN" sz="3200" b="1" dirty="0" smtClean="0">
                    <a:solidFill>
                      <a:schemeClr val="bg1"/>
                    </a:solidFill>
                    <a:effectLst>
                      <a:outerShdw blurRad="38100" dist="38100" dir="2700000" algn="tl">
                        <a:srgbClr val="000000">
                          <a:alpha val="43137"/>
                        </a:srgbClr>
                      </a:outerShdw>
                    </a:effectLst>
                    <a:latin typeface="Impact" pitchFamily="34" charset="0"/>
                  </a:rPr>
                  <a:t>01</a:t>
                </a:r>
                <a:endParaRPr lang="zh-CN" altLang="en-US" sz="3200" b="1" dirty="0">
                  <a:solidFill>
                    <a:schemeClr val="bg1"/>
                  </a:solidFill>
                  <a:effectLst>
                    <a:outerShdw blurRad="38100" dist="38100" dir="2700000" algn="tl">
                      <a:srgbClr val="000000">
                        <a:alpha val="43137"/>
                      </a:srgbClr>
                    </a:outerShdw>
                  </a:effectLst>
                  <a:latin typeface="Impact" pitchFamily="34" charset="0"/>
                </a:endParaRPr>
              </a:p>
            </p:txBody>
          </p:sp>
          <p:sp>
            <p:nvSpPr>
              <p:cNvPr id="66" name="TextBox 42"/>
              <p:cNvSpPr txBox="1"/>
              <p:nvPr/>
            </p:nvSpPr>
            <p:spPr>
              <a:xfrm>
                <a:off x="5238744" y="1571612"/>
                <a:ext cx="1735839" cy="461665"/>
              </a:xfrm>
              <a:prstGeom prst="rect">
                <a:avLst/>
              </a:prstGeom>
              <a:noFill/>
            </p:spPr>
            <p:txBody>
              <a:bodyPr wrap="square" rtlCol="0">
                <a:spAutoFit/>
              </a:bodyPr>
              <a:lstStyle/>
              <a:p>
                <a:r>
                  <a:rPr lang="zh-CN" altLang="en-US" sz="2400" b="1" dirty="0" smtClean="0">
                    <a:solidFill>
                      <a:schemeClr val="bg1"/>
                    </a:solidFill>
                  </a:rPr>
                  <a:t>数据质量</a:t>
                </a:r>
                <a:endParaRPr lang="zh-CN" altLang="en-US" sz="2400" b="1" dirty="0">
                  <a:solidFill>
                    <a:schemeClr val="bg1"/>
                  </a:solidFill>
                </a:endParaRPr>
              </a:p>
            </p:txBody>
          </p:sp>
          <p:sp>
            <p:nvSpPr>
              <p:cNvPr id="68" name="弧形 67"/>
              <p:cNvSpPr/>
              <p:nvPr/>
            </p:nvSpPr>
            <p:spPr>
              <a:xfrm>
                <a:off x="3637462" y="1444593"/>
                <a:ext cx="740479" cy="740480"/>
              </a:xfrm>
              <a:prstGeom prst="arc">
                <a:avLst>
                  <a:gd name="adj1" fmla="val 16200000"/>
                  <a:gd name="adj2" fmla="val 119292"/>
                </a:avLst>
              </a:prstGeom>
              <a:solidFill>
                <a:srgbClr val="C1E6F3"/>
              </a:solidFill>
              <a:ln>
                <a:solidFill>
                  <a:srgbClr val="FFFFFF"/>
                </a:solidFill>
              </a:ln>
              <a:effectLst>
                <a:outerShdw blurRad="76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solidFill>
                    <a:schemeClr val="lt1"/>
                  </a:solidFill>
                </a:endParaRPr>
              </a:p>
            </p:txBody>
          </p:sp>
        </p:grpSp>
        <p:grpSp>
          <p:nvGrpSpPr>
            <p:cNvPr id="38" name="组合 37"/>
            <p:cNvGrpSpPr/>
            <p:nvPr/>
          </p:nvGrpSpPr>
          <p:grpSpPr>
            <a:xfrm>
              <a:off x="3452794" y="2442903"/>
              <a:ext cx="6000792" cy="1057946"/>
              <a:chOff x="3452794" y="2442903"/>
              <a:chExt cx="6000792" cy="1057946"/>
            </a:xfrm>
          </p:grpSpPr>
          <p:sp>
            <p:nvSpPr>
              <p:cNvPr id="55" name="矩形 54"/>
              <p:cNvSpPr/>
              <p:nvPr/>
            </p:nvSpPr>
            <p:spPr>
              <a:xfrm>
                <a:off x="5056916" y="2442903"/>
                <a:ext cx="4396670" cy="1057946"/>
              </a:xfrm>
              <a:prstGeom prst="rect">
                <a:avLst/>
              </a:prstGeom>
              <a:solidFill>
                <a:schemeClr val="tx1">
                  <a:lumMod val="50000"/>
                  <a:lumOff val="50000"/>
                </a:schemeClr>
              </a:solidFill>
              <a:ln w="3175">
                <a:solidFill>
                  <a:srgbClr val="FFFFFF"/>
                </a:solidFill>
              </a:ln>
              <a:effectLst>
                <a:outerShdw blurRad="762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56" name="矩形 29"/>
              <p:cNvSpPr/>
              <p:nvPr/>
            </p:nvSpPr>
            <p:spPr>
              <a:xfrm>
                <a:off x="3452794" y="2442903"/>
                <a:ext cx="1764623" cy="1057946"/>
              </a:xfrm>
              <a:custGeom>
                <a:avLst/>
                <a:gdLst/>
                <a:ahLst/>
                <a:cxnLst/>
                <a:rect l="l" t="t" r="r" b="b"/>
                <a:pathLst>
                  <a:path w="1801608" h="1080120">
                    <a:moveTo>
                      <a:pt x="566538" y="144016"/>
                    </a:moveTo>
                    <a:cubicBezTo>
                      <a:pt x="347809" y="144016"/>
                      <a:pt x="170494" y="321331"/>
                      <a:pt x="170494" y="540060"/>
                    </a:cubicBezTo>
                    <a:cubicBezTo>
                      <a:pt x="170494" y="758789"/>
                      <a:pt x="347809" y="936104"/>
                      <a:pt x="566538" y="936104"/>
                    </a:cubicBezTo>
                    <a:cubicBezTo>
                      <a:pt x="785267" y="936104"/>
                      <a:pt x="962582" y="758789"/>
                      <a:pt x="962582" y="540060"/>
                    </a:cubicBezTo>
                    <a:cubicBezTo>
                      <a:pt x="962582" y="321331"/>
                      <a:pt x="785267" y="144016"/>
                      <a:pt x="566538" y="144016"/>
                    </a:cubicBezTo>
                    <a:close/>
                    <a:moveTo>
                      <a:pt x="0" y="0"/>
                    </a:moveTo>
                    <a:lnTo>
                      <a:pt x="1649800" y="0"/>
                    </a:lnTo>
                    <a:lnTo>
                      <a:pt x="1649800" y="376201"/>
                    </a:lnTo>
                    <a:lnTo>
                      <a:pt x="1801608" y="550380"/>
                    </a:lnTo>
                    <a:lnTo>
                      <a:pt x="1649800" y="703920"/>
                    </a:lnTo>
                    <a:lnTo>
                      <a:pt x="1649800" y="1080120"/>
                    </a:lnTo>
                    <a:lnTo>
                      <a:pt x="0" y="1080120"/>
                    </a:lnTo>
                    <a:close/>
                  </a:path>
                </a:pathLst>
              </a:custGeom>
              <a:solidFill>
                <a:srgbClr val="71C6E4"/>
              </a:solidFill>
              <a:ln w="3175">
                <a:solidFill>
                  <a:srgbClr val="FFFFFF"/>
                </a:solidFill>
              </a:ln>
              <a:effectLst>
                <a:outerShdw blurRad="76200" dist="38100" dir="81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p>
            </p:txBody>
          </p:sp>
          <p:sp>
            <p:nvSpPr>
              <p:cNvPr id="58" name="TextBox 80"/>
              <p:cNvSpPr txBox="1"/>
              <p:nvPr/>
            </p:nvSpPr>
            <p:spPr>
              <a:xfrm>
                <a:off x="4440210" y="2679490"/>
                <a:ext cx="616706" cy="584775"/>
              </a:xfrm>
              <a:prstGeom prst="rect">
                <a:avLst/>
              </a:prstGeom>
              <a:noFill/>
            </p:spPr>
            <p:txBody>
              <a:bodyPr wrap="square" rtlCol="0" anchor="ctr" anchorCtr="1">
                <a:spAutoFit/>
              </a:bodyPr>
              <a:lstStyle/>
              <a:p>
                <a:pPr algn="ctr"/>
                <a:r>
                  <a:rPr lang="en-US" altLang="zh-CN" sz="3200" b="1" dirty="0" smtClean="0">
                    <a:solidFill>
                      <a:schemeClr val="bg1"/>
                    </a:solidFill>
                    <a:effectLst>
                      <a:outerShdw blurRad="38100" dist="38100" dir="2700000" algn="tl">
                        <a:srgbClr val="000000">
                          <a:alpha val="43137"/>
                        </a:srgbClr>
                      </a:outerShdw>
                    </a:effectLst>
                    <a:latin typeface="Impact" pitchFamily="34" charset="0"/>
                  </a:rPr>
                  <a:t>02</a:t>
                </a:r>
                <a:endParaRPr lang="zh-CN" altLang="en-US" sz="3200" b="1" dirty="0">
                  <a:solidFill>
                    <a:schemeClr val="bg1"/>
                  </a:solidFill>
                  <a:effectLst>
                    <a:outerShdw blurRad="38100" dist="38100" dir="2700000" algn="tl">
                      <a:srgbClr val="000000">
                        <a:alpha val="43137"/>
                      </a:srgbClr>
                    </a:outerShdw>
                  </a:effectLst>
                  <a:latin typeface="Impact" pitchFamily="34" charset="0"/>
                </a:endParaRPr>
              </a:p>
            </p:txBody>
          </p:sp>
          <p:sp>
            <p:nvSpPr>
              <p:cNvPr id="59" name="TextBox 81"/>
              <p:cNvSpPr txBox="1"/>
              <p:nvPr/>
            </p:nvSpPr>
            <p:spPr>
              <a:xfrm>
                <a:off x="5238744" y="2714620"/>
                <a:ext cx="2521656" cy="461665"/>
              </a:xfrm>
              <a:prstGeom prst="rect">
                <a:avLst/>
              </a:prstGeom>
              <a:noFill/>
            </p:spPr>
            <p:txBody>
              <a:bodyPr wrap="square" rtlCol="0">
                <a:spAutoFit/>
              </a:bodyPr>
              <a:lstStyle/>
              <a:p>
                <a:r>
                  <a:rPr lang="zh-CN" altLang="en-US" sz="2400" b="1" dirty="0" smtClean="0">
                    <a:solidFill>
                      <a:schemeClr val="bg1"/>
                    </a:solidFill>
                  </a:rPr>
                  <a:t>系统运转</a:t>
                </a:r>
                <a:endParaRPr lang="zh-CN" altLang="en-US" sz="2400" b="1" dirty="0">
                  <a:solidFill>
                    <a:schemeClr val="bg1"/>
                  </a:solidFill>
                </a:endParaRPr>
              </a:p>
            </p:txBody>
          </p:sp>
          <p:sp>
            <p:nvSpPr>
              <p:cNvPr id="61" name="弧形 60"/>
              <p:cNvSpPr/>
              <p:nvPr/>
            </p:nvSpPr>
            <p:spPr>
              <a:xfrm>
                <a:off x="3637463" y="2601641"/>
                <a:ext cx="740479" cy="740480"/>
              </a:xfrm>
              <a:prstGeom prst="arc">
                <a:avLst>
                  <a:gd name="adj1" fmla="val 16200000"/>
                  <a:gd name="adj2" fmla="val 5298281"/>
                </a:avLst>
              </a:prstGeom>
              <a:solidFill>
                <a:srgbClr val="71C6E4"/>
              </a:solidFill>
              <a:ln>
                <a:solidFill>
                  <a:srgbClr val="FFFFFF"/>
                </a:solidFill>
              </a:ln>
              <a:effectLst>
                <a:outerShdw blurRad="76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solidFill>
                    <a:schemeClr val="lt1"/>
                  </a:solidFill>
                </a:endParaRPr>
              </a:p>
            </p:txBody>
          </p:sp>
        </p:grpSp>
        <p:grpSp>
          <p:nvGrpSpPr>
            <p:cNvPr id="35" name="组合 34"/>
            <p:cNvGrpSpPr/>
            <p:nvPr/>
          </p:nvGrpSpPr>
          <p:grpSpPr>
            <a:xfrm>
              <a:off x="3452794" y="4714884"/>
              <a:ext cx="6000792" cy="1057946"/>
              <a:chOff x="3504874" y="4295369"/>
              <a:chExt cx="6000792" cy="1057946"/>
            </a:xfrm>
          </p:grpSpPr>
          <p:sp>
            <p:nvSpPr>
              <p:cNvPr id="48" name="矩形 47"/>
              <p:cNvSpPr/>
              <p:nvPr/>
            </p:nvSpPr>
            <p:spPr>
              <a:xfrm>
                <a:off x="5108996" y="4295369"/>
                <a:ext cx="4396670" cy="1057946"/>
              </a:xfrm>
              <a:prstGeom prst="rect">
                <a:avLst/>
              </a:prstGeom>
              <a:solidFill>
                <a:schemeClr val="tx1">
                  <a:lumMod val="50000"/>
                  <a:lumOff val="50000"/>
                </a:schemeClr>
              </a:solidFill>
              <a:ln w="3175">
                <a:solidFill>
                  <a:srgbClr val="FFFFFF"/>
                </a:solidFill>
              </a:ln>
              <a:effectLst>
                <a:outerShdw blurRad="762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49" name="矩形 29"/>
              <p:cNvSpPr/>
              <p:nvPr/>
            </p:nvSpPr>
            <p:spPr>
              <a:xfrm>
                <a:off x="3504874" y="4295369"/>
                <a:ext cx="1764623" cy="1057946"/>
              </a:xfrm>
              <a:custGeom>
                <a:avLst/>
                <a:gdLst/>
                <a:ahLst/>
                <a:cxnLst/>
                <a:rect l="l" t="t" r="r" b="b"/>
                <a:pathLst>
                  <a:path w="1801608" h="1080120">
                    <a:moveTo>
                      <a:pt x="566538" y="144016"/>
                    </a:moveTo>
                    <a:cubicBezTo>
                      <a:pt x="347809" y="144016"/>
                      <a:pt x="170494" y="321331"/>
                      <a:pt x="170494" y="540060"/>
                    </a:cubicBezTo>
                    <a:cubicBezTo>
                      <a:pt x="170494" y="758789"/>
                      <a:pt x="347809" y="936104"/>
                      <a:pt x="566538" y="936104"/>
                    </a:cubicBezTo>
                    <a:cubicBezTo>
                      <a:pt x="785267" y="936104"/>
                      <a:pt x="962582" y="758789"/>
                      <a:pt x="962582" y="540060"/>
                    </a:cubicBezTo>
                    <a:cubicBezTo>
                      <a:pt x="962582" y="321331"/>
                      <a:pt x="785267" y="144016"/>
                      <a:pt x="566538" y="144016"/>
                    </a:cubicBezTo>
                    <a:close/>
                    <a:moveTo>
                      <a:pt x="0" y="0"/>
                    </a:moveTo>
                    <a:lnTo>
                      <a:pt x="1649800" y="0"/>
                    </a:lnTo>
                    <a:lnTo>
                      <a:pt x="1649800" y="376201"/>
                    </a:lnTo>
                    <a:lnTo>
                      <a:pt x="1801608" y="550380"/>
                    </a:lnTo>
                    <a:lnTo>
                      <a:pt x="1649800" y="703920"/>
                    </a:lnTo>
                    <a:lnTo>
                      <a:pt x="1649800" y="1080120"/>
                    </a:lnTo>
                    <a:lnTo>
                      <a:pt x="0" y="1080120"/>
                    </a:lnTo>
                    <a:close/>
                  </a:path>
                </a:pathLst>
              </a:custGeom>
              <a:solidFill>
                <a:srgbClr val="28A9D6"/>
              </a:solidFill>
              <a:ln w="3175">
                <a:solidFill>
                  <a:srgbClr val="FFFFFF"/>
                </a:solidFill>
              </a:ln>
              <a:effectLst>
                <a:outerShdw blurRad="76200" dist="38100" dir="81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p>
            </p:txBody>
          </p:sp>
          <p:sp>
            <p:nvSpPr>
              <p:cNvPr id="51" name="TextBox 89"/>
              <p:cNvSpPr txBox="1"/>
              <p:nvPr/>
            </p:nvSpPr>
            <p:spPr>
              <a:xfrm>
                <a:off x="4492290" y="4531954"/>
                <a:ext cx="616706" cy="584775"/>
              </a:xfrm>
              <a:prstGeom prst="rect">
                <a:avLst/>
              </a:prstGeom>
              <a:noFill/>
            </p:spPr>
            <p:txBody>
              <a:bodyPr wrap="square" rtlCol="0" anchor="ctr" anchorCtr="1">
                <a:spAutoFit/>
              </a:bodyPr>
              <a:lstStyle/>
              <a:p>
                <a:pPr algn="ctr"/>
                <a:r>
                  <a:rPr lang="en-US" altLang="zh-CN" sz="3200" b="1" dirty="0" smtClean="0">
                    <a:solidFill>
                      <a:schemeClr val="bg1"/>
                    </a:solidFill>
                    <a:effectLst>
                      <a:outerShdw blurRad="38100" dist="38100" dir="2700000" algn="tl">
                        <a:srgbClr val="000000">
                          <a:alpha val="43137"/>
                        </a:srgbClr>
                      </a:outerShdw>
                    </a:effectLst>
                    <a:latin typeface="Impact" pitchFamily="34" charset="0"/>
                  </a:rPr>
                  <a:t>04</a:t>
                </a:r>
                <a:endParaRPr lang="zh-CN" altLang="en-US" sz="3200" b="1" dirty="0">
                  <a:solidFill>
                    <a:schemeClr val="bg1"/>
                  </a:solidFill>
                  <a:effectLst>
                    <a:outerShdw blurRad="38100" dist="38100" dir="2700000" algn="tl">
                      <a:srgbClr val="000000">
                        <a:alpha val="43137"/>
                      </a:srgbClr>
                    </a:outerShdw>
                  </a:effectLst>
                  <a:latin typeface="Impact" pitchFamily="34" charset="0"/>
                </a:endParaRPr>
              </a:p>
            </p:txBody>
          </p:sp>
          <p:sp>
            <p:nvSpPr>
              <p:cNvPr id="52" name="TextBox 90"/>
              <p:cNvSpPr txBox="1"/>
              <p:nvPr/>
            </p:nvSpPr>
            <p:spPr>
              <a:xfrm>
                <a:off x="5290824" y="4581121"/>
                <a:ext cx="2450218" cy="461665"/>
              </a:xfrm>
              <a:prstGeom prst="rect">
                <a:avLst/>
              </a:prstGeom>
              <a:noFill/>
            </p:spPr>
            <p:txBody>
              <a:bodyPr wrap="square" rtlCol="0">
                <a:spAutoFit/>
              </a:bodyPr>
              <a:lstStyle/>
              <a:p>
                <a:r>
                  <a:rPr lang="zh-CN" altLang="en-US" sz="2400" b="1" dirty="0" smtClean="0">
                    <a:solidFill>
                      <a:schemeClr val="bg1"/>
                    </a:solidFill>
                  </a:rPr>
                  <a:t>外评估主要发现</a:t>
                </a:r>
                <a:endParaRPr lang="zh-CN" altLang="en-US" sz="2400" b="1" dirty="0">
                  <a:solidFill>
                    <a:schemeClr val="bg1"/>
                  </a:solidFill>
                </a:endParaRPr>
              </a:p>
            </p:txBody>
          </p:sp>
          <p:sp>
            <p:nvSpPr>
              <p:cNvPr id="54" name="弧形 53"/>
              <p:cNvSpPr/>
              <p:nvPr/>
            </p:nvSpPr>
            <p:spPr>
              <a:xfrm>
                <a:off x="3689542" y="4454102"/>
                <a:ext cx="740479" cy="740480"/>
              </a:xfrm>
              <a:prstGeom prst="arc">
                <a:avLst>
                  <a:gd name="adj1" fmla="val 16200000"/>
                  <a:gd name="adj2" fmla="val 16200000"/>
                </a:avLst>
              </a:prstGeom>
              <a:solidFill>
                <a:srgbClr val="28A9D6"/>
              </a:solidFill>
              <a:ln>
                <a:solidFill>
                  <a:srgbClr val="FFFFFF"/>
                </a:solidFill>
              </a:ln>
              <a:effectLst>
                <a:outerShdw blurRad="76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solidFill>
                    <a:schemeClr val="lt1"/>
                  </a:solidFill>
                </a:endParaRPr>
              </a:p>
            </p:txBody>
          </p:sp>
        </p:grpSp>
        <p:grpSp>
          <p:nvGrpSpPr>
            <p:cNvPr id="33" name="组合 32"/>
            <p:cNvGrpSpPr/>
            <p:nvPr/>
          </p:nvGrpSpPr>
          <p:grpSpPr>
            <a:xfrm>
              <a:off x="3452794" y="3571876"/>
              <a:ext cx="6000792" cy="1057946"/>
              <a:chOff x="3657274" y="3290725"/>
              <a:chExt cx="6000792" cy="1057946"/>
            </a:xfrm>
          </p:grpSpPr>
          <p:sp>
            <p:nvSpPr>
              <p:cNvPr id="28" name="矩形 27"/>
              <p:cNvSpPr/>
              <p:nvPr/>
            </p:nvSpPr>
            <p:spPr>
              <a:xfrm>
                <a:off x="5261396" y="3290725"/>
                <a:ext cx="4396670" cy="1057946"/>
              </a:xfrm>
              <a:prstGeom prst="rect">
                <a:avLst/>
              </a:prstGeom>
              <a:solidFill>
                <a:schemeClr val="tx1">
                  <a:lumMod val="50000"/>
                  <a:lumOff val="50000"/>
                </a:schemeClr>
              </a:solidFill>
              <a:ln w="3175">
                <a:solidFill>
                  <a:srgbClr val="FFFFFF"/>
                </a:solidFill>
              </a:ln>
              <a:effectLst>
                <a:outerShdw blurRad="762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29" name="矩形 29"/>
              <p:cNvSpPr/>
              <p:nvPr/>
            </p:nvSpPr>
            <p:spPr>
              <a:xfrm>
                <a:off x="3657274" y="3290725"/>
                <a:ext cx="1764623" cy="1057946"/>
              </a:xfrm>
              <a:custGeom>
                <a:avLst/>
                <a:gdLst/>
                <a:ahLst/>
                <a:cxnLst/>
                <a:rect l="l" t="t" r="r" b="b"/>
                <a:pathLst>
                  <a:path w="1801608" h="1080120">
                    <a:moveTo>
                      <a:pt x="566538" y="144016"/>
                    </a:moveTo>
                    <a:cubicBezTo>
                      <a:pt x="347809" y="144016"/>
                      <a:pt x="170494" y="321331"/>
                      <a:pt x="170494" y="540060"/>
                    </a:cubicBezTo>
                    <a:cubicBezTo>
                      <a:pt x="170494" y="758789"/>
                      <a:pt x="347809" y="936104"/>
                      <a:pt x="566538" y="936104"/>
                    </a:cubicBezTo>
                    <a:cubicBezTo>
                      <a:pt x="785267" y="936104"/>
                      <a:pt x="962582" y="758789"/>
                      <a:pt x="962582" y="540060"/>
                    </a:cubicBezTo>
                    <a:cubicBezTo>
                      <a:pt x="962582" y="321331"/>
                      <a:pt x="785267" y="144016"/>
                      <a:pt x="566538" y="144016"/>
                    </a:cubicBezTo>
                    <a:close/>
                    <a:moveTo>
                      <a:pt x="0" y="0"/>
                    </a:moveTo>
                    <a:lnTo>
                      <a:pt x="1649800" y="0"/>
                    </a:lnTo>
                    <a:lnTo>
                      <a:pt x="1649800" y="376201"/>
                    </a:lnTo>
                    <a:lnTo>
                      <a:pt x="1801608" y="550380"/>
                    </a:lnTo>
                    <a:lnTo>
                      <a:pt x="1649800" y="703920"/>
                    </a:lnTo>
                    <a:lnTo>
                      <a:pt x="1649800" y="1080120"/>
                    </a:lnTo>
                    <a:lnTo>
                      <a:pt x="0" y="1080120"/>
                    </a:lnTo>
                    <a:close/>
                  </a:path>
                </a:pathLst>
              </a:custGeom>
              <a:solidFill>
                <a:srgbClr val="4DB8DD"/>
              </a:solidFill>
              <a:ln w="3175">
                <a:solidFill>
                  <a:srgbClr val="FFFFFF"/>
                </a:solidFill>
              </a:ln>
              <a:effectLst>
                <a:outerShdw blurRad="76200" dist="38100" dir="81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p>
            </p:txBody>
          </p:sp>
          <p:sp>
            <p:nvSpPr>
              <p:cNvPr id="30" name="TextBox 80"/>
              <p:cNvSpPr txBox="1"/>
              <p:nvPr/>
            </p:nvSpPr>
            <p:spPr>
              <a:xfrm>
                <a:off x="4644690" y="3527312"/>
                <a:ext cx="616706" cy="584775"/>
              </a:xfrm>
              <a:prstGeom prst="rect">
                <a:avLst/>
              </a:prstGeom>
              <a:noFill/>
            </p:spPr>
            <p:txBody>
              <a:bodyPr wrap="square" rtlCol="0" anchor="ctr" anchorCtr="1">
                <a:spAutoFit/>
              </a:bodyPr>
              <a:lstStyle/>
              <a:p>
                <a:pPr algn="ctr"/>
                <a:r>
                  <a:rPr lang="en-US" altLang="zh-CN" sz="3200" b="1" dirty="0" smtClean="0">
                    <a:solidFill>
                      <a:schemeClr val="bg1"/>
                    </a:solidFill>
                    <a:effectLst>
                      <a:outerShdw blurRad="38100" dist="38100" dir="2700000" algn="tl">
                        <a:srgbClr val="000000">
                          <a:alpha val="43137"/>
                        </a:srgbClr>
                      </a:outerShdw>
                    </a:effectLst>
                    <a:latin typeface="Impact" pitchFamily="34" charset="0"/>
                  </a:rPr>
                  <a:t>03</a:t>
                </a:r>
                <a:endParaRPr lang="zh-CN" altLang="en-US" sz="3200" b="1" dirty="0">
                  <a:solidFill>
                    <a:schemeClr val="bg1"/>
                  </a:solidFill>
                  <a:effectLst>
                    <a:outerShdw blurRad="38100" dist="38100" dir="2700000" algn="tl">
                      <a:srgbClr val="000000">
                        <a:alpha val="43137"/>
                      </a:srgbClr>
                    </a:outerShdw>
                  </a:effectLst>
                  <a:latin typeface="Impact" pitchFamily="34" charset="0"/>
                </a:endParaRPr>
              </a:p>
            </p:txBody>
          </p:sp>
          <p:sp>
            <p:nvSpPr>
              <p:cNvPr id="31" name="TextBox 81"/>
              <p:cNvSpPr txBox="1"/>
              <p:nvPr/>
            </p:nvSpPr>
            <p:spPr>
              <a:xfrm>
                <a:off x="5443224" y="3576477"/>
                <a:ext cx="4143404" cy="461665"/>
              </a:xfrm>
              <a:prstGeom prst="rect">
                <a:avLst/>
              </a:prstGeom>
              <a:noFill/>
            </p:spPr>
            <p:txBody>
              <a:bodyPr wrap="square" rtlCol="0">
                <a:spAutoFit/>
              </a:bodyPr>
              <a:lstStyle/>
              <a:p>
                <a:r>
                  <a:rPr lang="zh-CN" altLang="en-US" sz="2400" b="1" dirty="0" smtClean="0">
                    <a:solidFill>
                      <a:schemeClr val="bg1"/>
                    </a:solidFill>
                  </a:rPr>
                  <a:t>人员、设备经费和政策制度</a:t>
                </a:r>
                <a:endParaRPr lang="zh-CN" altLang="en-US" sz="2400" b="1" dirty="0">
                  <a:solidFill>
                    <a:schemeClr val="bg1"/>
                  </a:solidFill>
                </a:endParaRPr>
              </a:p>
            </p:txBody>
          </p:sp>
          <p:sp>
            <p:nvSpPr>
              <p:cNvPr id="32" name="弧形 31"/>
              <p:cNvSpPr/>
              <p:nvPr/>
            </p:nvSpPr>
            <p:spPr>
              <a:xfrm>
                <a:off x="3841943" y="3449463"/>
                <a:ext cx="740479" cy="740480"/>
              </a:xfrm>
              <a:prstGeom prst="arc">
                <a:avLst>
                  <a:gd name="adj1" fmla="val 16200000"/>
                  <a:gd name="adj2" fmla="val 10756857"/>
                </a:avLst>
              </a:prstGeom>
              <a:solidFill>
                <a:srgbClr val="4DB8DD"/>
              </a:solidFill>
              <a:ln>
                <a:solidFill>
                  <a:srgbClr val="FFFFFF"/>
                </a:solidFill>
              </a:ln>
              <a:effectLst>
                <a:outerShdw blurRad="76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solidFill>
                    <a:schemeClr val="lt1"/>
                  </a:solidFill>
                </a:endParaRPr>
              </a:p>
            </p:txBody>
          </p:sp>
        </p:grpSp>
      </p:grpSp>
    </p:spTree>
    <p:extLst>
      <p:ext uri="{BB962C8B-B14F-4D97-AF65-F5344CB8AC3E}">
        <p14:creationId xmlns:p14="http://schemas.microsoft.com/office/powerpoint/2010/main" val="451566054"/>
      </p:ext>
    </p:extLst>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55183D58-648D-4475-BEF8-624F48514A30}" type="slidenum">
              <a:rPr lang="zh-CN" altLang="en-US" smtClean="0"/>
              <a:pPr/>
              <a:t>8</a:t>
            </a:fld>
            <a:endParaRPr lang="zh-CN" altLang="en-US" dirty="0"/>
          </a:p>
        </p:txBody>
      </p:sp>
      <p:sp>
        <p:nvSpPr>
          <p:cNvPr id="27" name="文本框 14"/>
          <p:cNvSpPr txBox="1"/>
          <p:nvPr/>
        </p:nvSpPr>
        <p:spPr>
          <a:xfrm>
            <a:off x="380960" y="428604"/>
            <a:ext cx="1150620" cy="369332"/>
          </a:xfrm>
          <a:prstGeom prst="rect">
            <a:avLst/>
          </a:prstGeom>
          <a:noFill/>
        </p:spPr>
        <p:txBody>
          <a:bodyPr wrap="square" rtlCol="0">
            <a:spAutoFit/>
          </a:bodyPr>
          <a:lstStyle/>
          <a:p>
            <a:pPr algn="dist"/>
            <a:r>
              <a:rPr lang="zh-CN" altLang="en-US" b="1" dirty="0" smtClean="0">
                <a:solidFill>
                  <a:schemeClr val="tx1">
                    <a:lumMod val="85000"/>
                    <a:lumOff val="15000"/>
                  </a:schemeClr>
                </a:solidFill>
              </a:rPr>
              <a:t>主要结果</a:t>
            </a:r>
            <a:endParaRPr lang="zh-CN" altLang="en-US" b="1" dirty="0">
              <a:solidFill>
                <a:schemeClr val="tx1">
                  <a:lumMod val="85000"/>
                  <a:lumOff val="15000"/>
                </a:schemeClr>
              </a:solidFill>
            </a:endParaRPr>
          </a:p>
        </p:txBody>
      </p:sp>
      <p:grpSp>
        <p:nvGrpSpPr>
          <p:cNvPr id="33" name="组合 32"/>
          <p:cNvGrpSpPr/>
          <p:nvPr/>
        </p:nvGrpSpPr>
        <p:grpSpPr>
          <a:xfrm>
            <a:off x="3452794" y="2643182"/>
            <a:ext cx="5182251" cy="1057946"/>
            <a:chOff x="3452794" y="1285860"/>
            <a:chExt cx="5182251" cy="1057946"/>
          </a:xfrm>
        </p:grpSpPr>
        <p:sp>
          <p:nvSpPr>
            <p:cNvPr id="62" name="矩形 61"/>
            <p:cNvSpPr/>
            <p:nvPr/>
          </p:nvSpPr>
          <p:spPr>
            <a:xfrm>
              <a:off x="5056916" y="1285860"/>
              <a:ext cx="3578129" cy="1057946"/>
            </a:xfrm>
            <a:prstGeom prst="rect">
              <a:avLst/>
            </a:prstGeom>
            <a:solidFill>
              <a:schemeClr val="tx1">
                <a:lumMod val="50000"/>
                <a:lumOff val="50000"/>
              </a:schemeClr>
            </a:solidFill>
            <a:ln w="3175">
              <a:solidFill>
                <a:srgbClr val="FFFFFF"/>
              </a:solidFill>
            </a:ln>
            <a:effectLst>
              <a:outerShdw blurRad="762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p>
          </p:txBody>
        </p:sp>
        <p:sp>
          <p:nvSpPr>
            <p:cNvPr id="63" name="矩形 29"/>
            <p:cNvSpPr/>
            <p:nvPr/>
          </p:nvSpPr>
          <p:spPr>
            <a:xfrm>
              <a:off x="3452794" y="1285860"/>
              <a:ext cx="1764623" cy="1057946"/>
            </a:xfrm>
            <a:custGeom>
              <a:avLst/>
              <a:gdLst/>
              <a:ahLst/>
              <a:cxnLst/>
              <a:rect l="l" t="t" r="r" b="b"/>
              <a:pathLst>
                <a:path w="1801608" h="1080120">
                  <a:moveTo>
                    <a:pt x="566538" y="144016"/>
                  </a:moveTo>
                  <a:cubicBezTo>
                    <a:pt x="347809" y="144016"/>
                    <a:pt x="170494" y="321331"/>
                    <a:pt x="170494" y="540060"/>
                  </a:cubicBezTo>
                  <a:cubicBezTo>
                    <a:pt x="170494" y="758789"/>
                    <a:pt x="347809" y="936104"/>
                    <a:pt x="566538" y="936104"/>
                  </a:cubicBezTo>
                  <a:cubicBezTo>
                    <a:pt x="785267" y="936104"/>
                    <a:pt x="962582" y="758789"/>
                    <a:pt x="962582" y="540060"/>
                  </a:cubicBezTo>
                  <a:cubicBezTo>
                    <a:pt x="962582" y="321331"/>
                    <a:pt x="785267" y="144016"/>
                    <a:pt x="566538" y="144016"/>
                  </a:cubicBezTo>
                  <a:close/>
                  <a:moveTo>
                    <a:pt x="0" y="0"/>
                  </a:moveTo>
                  <a:lnTo>
                    <a:pt x="1649800" y="0"/>
                  </a:lnTo>
                  <a:lnTo>
                    <a:pt x="1649800" y="376201"/>
                  </a:lnTo>
                  <a:lnTo>
                    <a:pt x="1801608" y="550380"/>
                  </a:lnTo>
                  <a:lnTo>
                    <a:pt x="1649800" y="703920"/>
                  </a:lnTo>
                  <a:lnTo>
                    <a:pt x="1649800" y="1080120"/>
                  </a:lnTo>
                  <a:lnTo>
                    <a:pt x="0" y="1080120"/>
                  </a:lnTo>
                  <a:close/>
                </a:path>
              </a:pathLst>
            </a:custGeom>
            <a:solidFill>
              <a:srgbClr val="C1E6F3"/>
            </a:solidFill>
            <a:ln w="3175">
              <a:solidFill>
                <a:srgbClr val="FFFFFF"/>
              </a:solidFill>
            </a:ln>
            <a:effectLst>
              <a:outerShdw blurRad="76200" dist="38100" dir="81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p>
          </p:txBody>
        </p:sp>
        <p:sp>
          <p:nvSpPr>
            <p:cNvPr id="65" name="TextBox 40"/>
            <p:cNvSpPr txBox="1"/>
            <p:nvPr/>
          </p:nvSpPr>
          <p:spPr>
            <a:xfrm>
              <a:off x="4440210" y="1522445"/>
              <a:ext cx="564237" cy="584775"/>
            </a:xfrm>
            <a:prstGeom prst="rect">
              <a:avLst/>
            </a:prstGeom>
            <a:noFill/>
          </p:spPr>
          <p:txBody>
            <a:bodyPr wrap="square" rtlCol="0" anchor="ctr" anchorCtr="1">
              <a:spAutoFit/>
            </a:bodyPr>
            <a:lstStyle/>
            <a:p>
              <a:pPr algn="ctr"/>
              <a:r>
                <a:rPr lang="en-US" altLang="zh-CN" sz="3200" b="1" dirty="0" smtClean="0">
                  <a:solidFill>
                    <a:schemeClr val="bg1"/>
                  </a:solidFill>
                  <a:effectLst>
                    <a:outerShdw blurRad="38100" dist="38100" dir="2700000" algn="tl">
                      <a:srgbClr val="000000">
                        <a:alpha val="43137"/>
                      </a:srgbClr>
                    </a:outerShdw>
                  </a:effectLst>
                  <a:latin typeface="Impact" pitchFamily="34" charset="0"/>
                </a:rPr>
                <a:t>01</a:t>
              </a:r>
              <a:endParaRPr lang="zh-CN" altLang="en-US" sz="3200" b="1" dirty="0">
                <a:solidFill>
                  <a:schemeClr val="bg1"/>
                </a:solidFill>
                <a:effectLst>
                  <a:outerShdw blurRad="38100" dist="38100" dir="2700000" algn="tl">
                    <a:srgbClr val="000000">
                      <a:alpha val="43137"/>
                    </a:srgbClr>
                  </a:outerShdw>
                </a:effectLst>
                <a:latin typeface="Impact" pitchFamily="34" charset="0"/>
              </a:endParaRPr>
            </a:p>
          </p:txBody>
        </p:sp>
        <p:sp>
          <p:nvSpPr>
            <p:cNvPr id="66" name="TextBox 42"/>
            <p:cNvSpPr txBox="1"/>
            <p:nvPr/>
          </p:nvSpPr>
          <p:spPr>
            <a:xfrm>
              <a:off x="5238744" y="1571612"/>
              <a:ext cx="1735839" cy="461665"/>
            </a:xfrm>
            <a:prstGeom prst="rect">
              <a:avLst/>
            </a:prstGeom>
            <a:noFill/>
          </p:spPr>
          <p:txBody>
            <a:bodyPr wrap="square" rtlCol="0">
              <a:spAutoFit/>
            </a:bodyPr>
            <a:lstStyle/>
            <a:p>
              <a:r>
                <a:rPr lang="zh-CN" altLang="en-US" sz="2400" b="1" dirty="0" smtClean="0">
                  <a:solidFill>
                    <a:schemeClr val="bg1"/>
                  </a:solidFill>
                </a:rPr>
                <a:t>数据质量</a:t>
              </a:r>
              <a:endParaRPr lang="zh-CN" altLang="en-US" sz="2400" b="1" dirty="0">
                <a:solidFill>
                  <a:schemeClr val="bg1"/>
                </a:solidFill>
              </a:endParaRPr>
            </a:p>
          </p:txBody>
        </p:sp>
        <p:sp>
          <p:nvSpPr>
            <p:cNvPr id="68" name="弧形 67"/>
            <p:cNvSpPr/>
            <p:nvPr/>
          </p:nvSpPr>
          <p:spPr>
            <a:xfrm>
              <a:off x="3637462" y="1444593"/>
              <a:ext cx="740479" cy="740480"/>
            </a:xfrm>
            <a:prstGeom prst="arc">
              <a:avLst>
                <a:gd name="adj1" fmla="val 16200000"/>
                <a:gd name="adj2" fmla="val 119292"/>
              </a:avLst>
            </a:prstGeom>
            <a:solidFill>
              <a:srgbClr val="C1E6F3"/>
            </a:solidFill>
            <a:ln>
              <a:solidFill>
                <a:srgbClr val="FFFFFF"/>
              </a:solidFill>
            </a:ln>
            <a:effectLst>
              <a:outerShdw blurRad="762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solidFill>
                  <a:schemeClr val="lt1"/>
                </a:solidFill>
              </a:endParaRPr>
            </a:p>
          </p:txBody>
        </p:sp>
      </p:grpSp>
    </p:spTree>
    <p:extLst>
      <p:ext uri="{BB962C8B-B14F-4D97-AF65-F5344CB8AC3E}">
        <p14:creationId xmlns:p14="http://schemas.microsoft.com/office/powerpoint/2010/main" val="451566054"/>
      </p:ext>
    </p:extLst>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2014年年终总结">
      <a:majorFont>
        <a:latin typeface="Copperplate Gothic Bold"/>
        <a:ea typeface="微软雅黑"/>
        <a:cs typeface=""/>
      </a:majorFont>
      <a:minorFont>
        <a:latin typeface="Copperplate Gothic Bold"/>
        <a:ea typeface="微软雅黑"/>
        <a:cs typeface=""/>
      </a:minorFont>
    </a:fontScheme>
    <a:fmtScheme name="Book">
      <a:fillStyleLst>
        <a:solidFill>
          <a:schemeClr val="phClr">
            <a:tint val="100000"/>
            <a:shade val="100000"/>
            <a:hueMod val="100000"/>
            <a:satMod val="100000"/>
          </a:schemeClr>
        </a:solidFill>
        <a:gradFill rotWithShape="1">
          <a:gsLst>
            <a:gs pos="0">
              <a:schemeClr val="phClr">
                <a:tint val="30000"/>
                <a:shade val="100000"/>
                <a:hueMod val="100000"/>
                <a:satMod val="100000"/>
              </a:schemeClr>
            </a:gs>
            <a:gs pos="80000">
              <a:schemeClr val="phClr">
                <a:tint val="70000"/>
                <a:shade val="100000"/>
                <a:hueMod val="100000"/>
                <a:satMod val="100000"/>
              </a:schemeClr>
            </a:gs>
            <a:gs pos="100000">
              <a:schemeClr val="phClr">
                <a:tint val="100000"/>
                <a:shade val="100000"/>
                <a:hueMod val="100000"/>
                <a:satMod val="100000"/>
              </a:schemeClr>
            </a:gs>
          </a:gsLst>
          <a:lin ang="7200000" scaled="1"/>
        </a:gradFill>
        <a:gradFill rotWithShape="1">
          <a:gsLst>
            <a:gs pos="0">
              <a:schemeClr val="phClr">
                <a:tint val="80000"/>
                <a:shade val="100000"/>
                <a:hueMod val="100000"/>
                <a:satMod val="100000"/>
              </a:schemeClr>
            </a:gs>
            <a:gs pos="30000">
              <a:schemeClr val="phClr">
                <a:tint val="100000"/>
                <a:shade val="100000"/>
                <a:hueMod val="100000"/>
                <a:satMod val="100000"/>
              </a:schemeClr>
            </a:gs>
            <a:gs pos="100000">
              <a:schemeClr val="phClr">
                <a:tint val="100000"/>
                <a:shade val="50000"/>
                <a:hueMod val="100000"/>
                <a:satMod val="100000"/>
              </a:schemeClr>
            </a:gs>
          </a:gsLst>
          <a:lin ang="18000000" scaled="1"/>
        </a:gradFill>
      </a:fillStyleLst>
      <a:lnStyleLst>
        <a:ln w="12700"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glow>
              <a:schemeClr val="phClr">
                <a:tint val="100000"/>
                <a:shade val="100000"/>
                <a:hueMod val="100000"/>
                <a:satMod val="100000"/>
              </a:schemeClr>
            </a:glow>
          </a:effectLst>
        </a:effectStyle>
        <a:effectStyle>
          <a:effectLst>
            <a:glow>
              <a:schemeClr val="phClr">
                <a:tint val="100000"/>
                <a:shade val="100000"/>
                <a:hueMod val="100000"/>
                <a:satMod val="100000"/>
              </a:schemeClr>
            </a:glow>
          </a:effectLst>
          <a:scene3d>
            <a:camera prst="orthographicFront">
              <a:rot lat="0" lon="0" rev="0"/>
            </a:camera>
            <a:lightRig rig="morning" dir="bl"/>
          </a:scene3d>
          <a:sp3d extrusionH="222250" contourW="25400" prstMaterial="matte">
            <a:bevelT w="38100" h="38100" prst="softRound"/>
            <a:bevelB/>
            <a:extrusionClr>
              <a:srgbClr val="FF0000"/>
            </a:extrusionClr>
            <a:contourClr>
              <a:schemeClr val="accent3">
                <a:tint val="100000"/>
                <a:shade val="100000"/>
                <a:hueMod val="100000"/>
                <a:satMod val="100000"/>
              </a:schemeClr>
            </a:contourClr>
          </a:sp3d>
        </a:effectStyle>
        <a:effectStyle>
          <a:effectLst>
            <a:glow>
              <a:schemeClr val="phClr">
                <a:tint val="100000"/>
                <a:shade val="100000"/>
                <a:hueMod val="100000"/>
                <a:satMod val="100000"/>
              </a:schemeClr>
            </a:glow>
          </a:effectLst>
          <a:scene3d>
            <a:camera prst="orthographicFront" fov="0">
              <a:rot lat="0" lon="0" rev="0"/>
            </a:camera>
            <a:lightRig rig="soft" dir="bl">
              <a:rot lat="0" lon="0" rev="0"/>
            </a:lightRig>
          </a:scene3d>
          <a:sp3d prstMaterial="plastic">
            <a:bevelT w="38100" h="38100"/>
            <a:contourClr>
              <a:schemeClr val="phClr">
                <a:tint val="100000"/>
                <a:shade val="100000"/>
                <a:hueMod val="100000"/>
                <a:satMod val="1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3732</TotalTime>
  <Words>3472</Words>
  <Application>Microsoft Office PowerPoint</Application>
  <PresentationFormat>自定义</PresentationFormat>
  <Paragraphs>704</Paragraphs>
  <Slides>45</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45</vt:i4>
      </vt:variant>
    </vt:vector>
  </HeadingPairs>
  <TitlesOfParts>
    <vt:vector size="55" baseType="lpstr">
      <vt:lpstr>Arial</vt:lpstr>
      <vt:lpstr>宋体</vt:lpstr>
      <vt:lpstr>微软雅黑</vt:lpstr>
      <vt:lpstr>华文楷体</vt:lpstr>
      <vt:lpstr>华文隶书</vt:lpstr>
      <vt:lpstr>华康俪金黑W8</vt:lpstr>
      <vt:lpstr>Calibri</vt:lpstr>
      <vt:lpstr>Copperplate Gothic Bold</vt:lpstr>
      <vt:lpstr>Impact</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多吉</dc:creator>
  <cp:lastModifiedBy>lenovo</cp:lastModifiedBy>
  <cp:revision>396</cp:revision>
  <dcterms:created xsi:type="dcterms:W3CDTF">2014-01-11T15:22:26Z</dcterms:created>
  <dcterms:modified xsi:type="dcterms:W3CDTF">2014-06-22T11:38:18Z</dcterms:modified>
</cp:coreProperties>
</file>